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9" r:id="rId4"/>
    <p:sldId id="300" r:id="rId5"/>
    <p:sldId id="304" r:id="rId6"/>
    <p:sldId id="305" r:id="rId7"/>
    <p:sldId id="260" r:id="rId8"/>
    <p:sldId id="303" r:id="rId9"/>
    <p:sldId id="301" r:id="rId10"/>
    <p:sldId id="302" r:id="rId11"/>
    <p:sldId id="310" r:id="rId12"/>
    <p:sldId id="311" r:id="rId13"/>
    <p:sldId id="312" r:id="rId14"/>
    <p:sldId id="313" r:id="rId15"/>
    <p:sldId id="306" r:id="rId16"/>
    <p:sldId id="309" r:id="rId17"/>
    <p:sldId id="307" r:id="rId18"/>
    <p:sldId id="308" r:id="rId19"/>
  </p:sldIdLst>
  <p:sldSz cx="9144000" cy="5143500" type="screen16x9"/>
  <p:notesSz cx="6858000" cy="9144000"/>
  <p:embeddedFontLst>
    <p:embeddedFont>
      <p:font typeface="Assistant" charset="-79"/>
      <p:regular r:id="rId21"/>
      <p:bold r:id="rId22"/>
    </p:embeddedFont>
    <p:embeddedFont>
      <p:font typeface="Anton" charset="0"/>
      <p:regular r:id="rId23"/>
    </p:embeddedFont>
    <p:embeddedFont>
      <p:font typeface="Bebas Neue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5756B1E8-0144-4FAF-9036-B9A3CE6715DF}">
          <p14:sldIdLst>
            <p14:sldId id="256"/>
            <p14:sldId id="257"/>
            <p14:sldId id="299"/>
            <p14:sldId id="300"/>
            <p14:sldId id="304"/>
            <p14:sldId id="305"/>
            <p14:sldId id="260"/>
            <p14:sldId id="303"/>
            <p14:sldId id="301"/>
          </p14:sldIdLst>
        </p14:section>
        <p14:section name="Untitled Section" id="{AEA1C097-89C2-40B4-A5FE-B40660F2BC0E}">
          <p14:sldIdLst>
            <p14:sldId id="302"/>
            <p14:sldId id="310"/>
            <p14:sldId id="311"/>
            <p14:sldId id="312"/>
            <p14:sldId id="313"/>
            <p14:sldId id="306"/>
            <p14:sldId id="309"/>
            <p14:sldId id="307"/>
            <p14:sldId id="3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1B56CEC-DB68-4B2C-9B3C-C5DCD456F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9" y="-2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82548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2972999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6266484" y="4771891"/>
            <a:ext cx="1869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5750109" y="4842041"/>
            <a:ext cx="220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786075" y="137775"/>
            <a:ext cx="2432943" cy="323380"/>
            <a:chOff x="1243275" y="57550"/>
            <a:chExt cx="2432943" cy="323380"/>
          </a:xfrm>
        </p:grpSpPr>
        <p:sp>
          <p:nvSpPr>
            <p:cNvPr id="16" name="Google Shape;16;p2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7950900" y="4531900"/>
            <a:ext cx="480000" cy="4800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4251200" y="859850"/>
            <a:ext cx="4179600" cy="29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251150" y="3807850"/>
            <a:ext cx="41796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 rot="10800000" flipH="1">
            <a:off x="-9" y="-33"/>
            <a:ext cx="9144885" cy="5143345"/>
            <a:chOff x="242125" y="854375"/>
            <a:chExt cx="7137750" cy="4014475"/>
          </a:xfrm>
        </p:grpSpPr>
        <p:sp>
          <p:nvSpPr>
            <p:cNvPr id="66" name="Google Shape;66;p4"/>
            <p:cNvSpPr/>
            <p:nvPr/>
          </p:nvSpPr>
          <p:spPr>
            <a:xfrm>
              <a:off x="3754800" y="854375"/>
              <a:ext cx="3625075" cy="238650"/>
            </a:xfrm>
            <a:custGeom>
              <a:avLst/>
              <a:gdLst/>
              <a:ahLst/>
              <a:cxnLst/>
              <a:rect l="l" t="t" r="r" b="b"/>
              <a:pathLst>
                <a:path w="145003" h="9546" extrusionOk="0">
                  <a:moveTo>
                    <a:pt x="0" y="1"/>
                  </a:moveTo>
                  <a:cubicBezTo>
                    <a:pt x="250" y="3150"/>
                    <a:pt x="1686" y="5585"/>
                    <a:pt x="4362" y="7262"/>
                  </a:cubicBezTo>
                  <a:cubicBezTo>
                    <a:pt x="6744" y="8752"/>
                    <a:pt x="9412" y="9287"/>
                    <a:pt x="12159" y="9466"/>
                  </a:cubicBezTo>
                  <a:cubicBezTo>
                    <a:pt x="12996" y="9520"/>
                    <a:pt x="13831" y="9545"/>
                    <a:pt x="14665" y="9545"/>
                  </a:cubicBezTo>
                  <a:cubicBezTo>
                    <a:pt x="18108" y="9545"/>
                    <a:pt x="21527" y="9111"/>
                    <a:pt x="24917" y="8458"/>
                  </a:cubicBezTo>
                  <a:cubicBezTo>
                    <a:pt x="30082" y="7450"/>
                    <a:pt x="35265" y="6566"/>
                    <a:pt x="40493" y="5897"/>
                  </a:cubicBezTo>
                  <a:cubicBezTo>
                    <a:pt x="45078" y="5317"/>
                    <a:pt x="49690" y="4916"/>
                    <a:pt x="54311" y="4702"/>
                  </a:cubicBezTo>
                  <a:cubicBezTo>
                    <a:pt x="56543" y="4596"/>
                    <a:pt x="58777" y="4547"/>
                    <a:pt x="61013" y="4547"/>
                  </a:cubicBezTo>
                  <a:cubicBezTo>
                    <a:pt x="63298" y="4547"/>
                    <a:pt x="65585" y="4598"/>
                    <a:pt x="67871" y="4693"/>
                  </a:cubicBezTo>
                  <a:cubicBezTo>
                    <a:pt x="69736" y="4773"/>
                    <a:pt x="71609" y="4889"/>
                    <a:pt x="73474" y="5050"/>
                  </a:cubicBezTo>
                  <a:cubicBezTo>
                    <a:pt x="76034" y="5264"/>
                    <a:pt x="78586" y="5523"/>
                    <a:pt x="81137" y="5781"/>
                  </a:cubicBezTo>
                  <a:cubicBezTo>
                    <a:pt x="83269" y="6004"/>
                    <a:pt x="85383" y="6263"/>
                    <a:pt x="87516" y="6504"/>
                  </a:cubicBezTo>
                  <a:cubicBezTo>
                    <a:pt x="89665" y="6745"/>
                    <a:pt x="91815" y="7004"/>
                    <a:pt x="93965" y="7209"/>
                  </a:cubicBezTo>
                  <a:cubicBezTo>
                    <a:pt x="96472" y="7459"/>
                    <a:pt x="98979" y="7637"/>
                    <a:pt x="101486" y="7771"/>
                  </a:cubicBezTo>
                  <a:cubicBezTo>
                    <a:pt x="102998" y="7850"/>
                    <a:pt x="104510" y="7885"/>
                    <a:pt x="106021" y="7885"/>
                  </a:cubicBezTo>
                  <a:cubicBezTo>
                    <a:pt x="108442" y="7885"/>
                    <a:pt x="110863" y="7794"/>
                    <a:pt x="113279" y="7646"/>
                  </a:cubicBezTo>
                  <a:cubicBezTo>
                    <a:pt x="116295" y="7467"/>
                    <a:pt x="119310" y="7271"/>
                    <a:pt x="122325" y="7066"/>
                  </a:cubicBezTo>
                  <a:cubicBezTo>
                    <a:pt x="124779" y="6897"/>
                    <a:pt x="127232" y="6727"/>
                    <a:pt x="129685" y="6531"/>
                  </a:cubicBezTo>
                  <a:cubicBezTo>
                    <a:pt x="132406" y="6299"/>
                    <a:pt x="135118" y="6040"/>
                    <a:pt x="137830" y="5790"/>
                  </a:cubicBezTo>
                  <a:cubicBezTo>
                    <a:pt x="140230" y="5558"/>
                    <a:pt x="142621" y="5317"/>
                    <a:pt x="145003" y="4978"/>
                  </a:cubicBezTo>
                  <a:lnTo>
                    <a:pt x="145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42125" y="4700825"/>
              <a:ext cx="4905700" cy="168025"/>
            </a:xfrm>
            <a:custGeom>
              <a:avLst/>
              <a:gdLst/>
              <a:ahLst/>
              <a:cxnLst/>
              <a:rect l="l" t="t" r="r" b="b"/>
              <a:pathLst>
                <a:path w="196228" h="6721" extrusionOk="0">
                  <a:moveTo>
                    <a:pt x="30642" y="1"/>
                  </a:moveTo>
                  <a:cubicBezTo>
                    <a:pt x="30545" y="1"/>
                    <a:pt x="30447" y="2"/>
                    <a:pt x="30350" y="3"/>
                  </a:cubicBezTo>
                  <a:cubicBezTo>
                    <a:pt x="25024" y="83"/>
                    <a:pt x="19716" y="351"/>
                    <a:pt x="14435" y="1082"/>
                  </a:cubicBezTo>
                  <a:cubicBezTo>
                    <a:pt x="10590" y="1609"/>
                    <a:pt x="6798" y="2358"/>
                    <a:pt x="3069" y="3402"/>
                  </a:cubicBezTo>
                  <a:cubicBezTo>
                    <a:pt x="2043" y="3696"/>
                    <a:pt x="1053" y="4116"/>
                    <a:pt x="1" y="4312"/>
                  </a:cubicBezTo>
                  <a:lnTo>
                    <a:pt x="1" y="6721"/>
                  </a:lnTo>
                  <a:lnTo>
                    <a:pt x="196228" y="6721"/>
                  </a:lnTo>
                  <a:cubicBezTo>
                    <a:pt x="195309" y="6221"/>
                    <a:pt x="194274" y="6043"/>
                    <a:pt x="193275" y="5775"/>
                  </a:cubicBezTo>
                  <a:cubicBezTo>
                    <a:pt x="184818" y="3464"/>
                    <a:pt x="176173" y="2251"/>
                    <a:pt x="167449" y="1600"/>
                  </a:cubicBezTo>
                  <a:cubicBezTo>
                    <a:pt x="163470" y="1305"/>
                    <a:pt x="159491" y="1181"/>
                    <a:pt x="155503" y="1163"/>
                  </a:cubicBezTo>
                  <a:cubicBezTo>
                    <a:pt x="155282" y="1162"/>
                    <a:pt x="155060" y="1162"/>
                    <a:pt x="154839" y="1162"/>
                  </a:cubicBezTo>
                  <a:cubicBezTo>
                    <a:pt x="149066" y="1162"/>
                    <a:pt x="143301" y="1386"/>
                    <a:pt x="137545" y="1859"/>
                  </a:cubicBezTo>
                  <a:cubicBezTo>
                    <a:pt x="134485" y="2108"/>
                    <a:pt x="131425" y="2376"/>
                    <a:pt x="128374" y="2760"/>
                  </a:cubicBezTo>
                  <a:cubicBezTo>
                    <a:pt x="124494" y="3241"/>
                    <a:pt x="120622" y="3687"/>
                    <a:pt x="116724" y="3955"/>
                  </a:cubicBezTo>
                  <a:cubicBezTo>
                    <a:pt x="112352" y="4249"/>
                    <a:pt x="107963" y="4392"/>
                    <a:pt x="103574" y="4455"/>
                  </a:cubicBezTo>
                  <a:cubicBezTo>
                    <a:pt x="102411" y="4470"/>
                    <a:pt x="101247" y="4477"/>
                    <a:pt x="100083" y="4477"/>
                  </a:cubicBezTo>
                  <a:cubicBezTo>
                    <a:pt x="94536" y="4477"/>
                    <a:pt x="88984" y="4315"/>
                    <a:pt x="83439" y="4116"/>
                  </a:cubicBezTo>
                  <a:cubicBezTo>
                    <a:pt x="81137" y="4026"/>
                    <a:pt x="78845" y="3910"/>
                    <a:pt x="76552" y="3777"/>
                  </a:cubicBezTo>
                  <a:cubicBezTo>
                    <a:pt x="73394" y="3598"/>
                    <a:pt x="70254" y="3384"/>
                    <a:pt x="67105" y="3179"/>
                  </a:cubicBezTo>
                  <a:cubicBezTo>
                    <a:pt x="65445" y="3063"/>
                    <a:pt x="63795" y="2938"/>
                    <a:pt x="62145" y="2804"/>
                  </a:cubicBezTo>
                  <a:cubicBezTo>
                    <a:pt x="59825" y="2617"/>
                    <a:pt x="57506" y="2421"/>
                    <a:pt x="55186" y="2224"/>
                  </a:cubicBezTo>
                  <a:cubicBezTo>
                    <a:pt x="53161" y="2046"/>
                    <a:pt x="51136" y="1867"/>
                    <a:pt x="49120" y="1680"/>
                  </a:cubicBezTo>
                  <a:cubicBezTo>
                    <a:pt x="46586" y="1439"/>
                    <a:pt x="44062" y="1189"/>
                    <a:pt x="41537" y="940"/>
                  </a:cubicBezTo>
                  <a:cubicBezTo>
                    <a:pt x="39619" y="752"/>
                    <a:pt x="37710" y="547"/>
                    <a:pt x="35792" y="378"/>
                  </a:cubicBezTo>
                  <a:cubicBezTo>
                    <a:pt x="34078" y="217"/>
                    <a:pt x="32364" y="1"/>
                    <a:pt x="30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4"/>
          <p:cNvGrpSpPr/>
          <p:nvPr/>
        </p:nvGrpSpPr>
        <p:grpSpPr>
          <a:xfrm>
            <a:off x="719989" y="4847659"/>
            <a:ext cx="1472837" cy="118070"/>
            <a:chOff x="360600" y="4817825"/>
            <a:chExt cx="2219800" cy="125700"/>
          </a:xfrm>
        </p:grpSpPr>
        <p:sp>
          <p:nvSpPr>
            <p:cNvPr id="69" name="Google Shape;69;p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8639075" y="42933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8430908" y="280112"/>
            <a:ext cx="518965" cy="518597"/>
            <a:chOff x="3285550" y="1349075"/>
            <a:chExt cx="496475" cy="496075"/>
          </a:xfrm>
        </p:grpSpPr>
        <p:sp>
          <p:nvSpPr>
            <p:cNvPr id="82" name="Google Shape;82;p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4"/>
          <p:cNvSpPr/>
          <p:nvPr/>
        </p:nvSpPr>
        <p:spPr>
          <a:xfrm>
            <a:off x="193975" y="2879525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/>
          <p:nvPr/>
        </p:nvSpPr>
        <p:spPr>
          <a:xfrm flipH="1">
            <a:off x="-6018" y="317"/>
            <a:ext cx="4644446" cy="305758"/>
          </a:xfrm>
          <a:custGeom>
            <a:avLst/>
            <a:gdLst/>
            <a:ahLst/>
            <a:cxnLst/>
            <a:rect l="l" t="t" r="r" b="b"/>
            <a:pathLst>
              <a:path w="145003" h="9546" extrusionOk="0">
                <a:moveTo>
                  <a:pt x="0" y="1"/>
                </a:moveTo>
                <a:cubicBezTo>
                  <a:pt x="250" y="3150"/>
                  <a:pt x="1686" y="5585"/>
                  <a:pt x="4362" y="7262"/>
                </a:cubicBezTo>
                <a:cubicBezTo>
                  <a:pt x="6744" y="8752"/>
                  <a:pt x="9412" y="9287"/>
                  <a:pt x="12159" y="9466"/>
                </a:cubicBezTo>
                <a:cubicBezTo>
                  <a:pt x="12996" y="9520"/>
                  <a:pt x="13831" y="9545"/>
                  <a:pt x="14665" y="9545"/>
                </a:cubicBezTo>
                <a:cubicBezTo>
                  <a:pt x="18108" y="9545"/>
                  <a:pt x="21527" y="9111"/>
                  <a:pt x="24917" y="8458"/>
                </a:cubicBezTo>
                <a:cubicBezTo>
                  <a:pt x="30082" y="7450"/>
                  <a:pt x="35265" y="6566"/>
                  <a:pt x="40493" y="5897"/>
                </a:cubicBezTo>
                <a:cubicBezTo>
                  <a:pt x="45078" y="5317"/>
                  <a:pt x="49690" y="4916"/>
                  <a:pt x="54311" y="4702"/>
                </a:cubicBezTo>
                <a:cubicBezTo>
                  <a:pt x="56543" y="4596"/>
                  <a:pt x="58777" y="4547"/>
                  <a:pt x="61013" y="4547"/>
                </a:cubicBezTo>
                <a:cubicBezTo>
                  <a:pt x="63298" y="4547"/>
                  <a:pt x="65585" y="4598"/>
                  <a:pt x="67871" y="4693"/>
                </a:cubicBezTo>
                <a:cubicBezTo>
                  <a:pt x="69736" y="4773"/>
                  <a:pt x="71609" y="4889"/>
                  <a:pt x="73474" y="5050"/>
                </a:cubicBezTo>
                <a:cubicBezTo>
                  <a:pt x="76034" y="5264"/>
                  <a:pt x="78586" y="5523"/>
                  <a:pt x="81137" y="5781"/>
                </a:cubicBezTo>
                <a:cubicBezTo>
                  <a:pt x="83269" y="6004"/>
                  <a:pt x="85383" y="6263"/>
                  <a:pt x="87516" y="6504"/>
                </a:cubicBezTo>
                <a:cubicBezTo>
                  <a:pt x="89665" y="6745"/>
                  <a:pt x="91815" y="7004"/>
                  <a:pt x="93965" y="7209"/>
                </a:cubicBezTo>
                <a:cubicBezTo>
                  <a:pt x="96472" y="7459"/>
                  <a:pt x="98979" y="7637"/>
                  <a:pt x="101486" y="7771"/>
                </a:cubicBezTo>
                <a:cubicBezTo>
                  <a:pt x="102998" y="7850"/>
                  <a:pt x="104510" y="7885"/>
                  <a:pt x="106021" y="7885"/>
                </a:cubicBezTo>
                <a:cubicBezTo>
                  <a:pt x="108442" y="7885"/>
                  <a:pt x="110863" y="7794"/>
                  <a:pt x="113279" y="7646"/>
                </a:cubicBezTo>
                <a:cubicBezTo>
                  <a:pt x="116295" y="7467"/>
                  <a:pt x="119310" y="7271"/>
                  <a:pt x="122325" y="7066"/>
                </a:cubicBezTo>
                <a:cubicBezTo>
                  <a:pt x="124779" y="6897"/>
                  <a:pt x="127232" y="6727"/>
                  <a:pt x="129685" y="6531"/>
                </a:cubicBezTo>
                <a:cubicBezTo>
                  <a:pt x="132406" y="6299"/>
                  <a:pt x="135118" y="6040"/>
                  <a:pt x="137830" y="5790"/>
                </a:cubicBezTo>
                <a:cubicBezTo>
                  <a:pt x="140230" y="5558"/>
                  <a:pt x="142621" y="5317"/>
                  <a:pt x="145003" y="4978"/>
                </a:cubicBezTo>
                <a:lnTo>
                  <a:pt x="1450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>
            <a:off x="729825" y="539400"/>
            <a:ext cx="2141300" cy="111400"/>
            <a:chOff x="729825" y="539400"/>
            <a:chExt cx="2141300" cy="111400"/>
          </a:xfrm>
        </p:grpSpPr>
        <p:sp>
          <p:nvSpPr>
            <p:cNvPr id="333" name="Google Shape;333;p9"/>
            <p:cNvSpPr/>
            <p:nvPr/>
          </p:nvSpPr>
          <p:spPr>
            <a:xfrm>
              <a:off x="729825" y="539400"/>
              <a:ext cx="1842000" cy="390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9"/>
            <p:cNvCxnSpPr/>
            <p:nvPr/>
          </p:nvCxnSpPr>
          <p:spPr>
            <a:xfrm>
              <a:off x="1029125" y="650800"/>
              <a:ext cx="184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9"/>
          <p:cNvSpPr/>
          <p:nvPr/>
        </p:nvSpPr>
        <p:spPr>
          <a:xfrm>
            <a:off x="4061375" y="650800"/>
            <a:ext cx="215400" cy="21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13100" y="1478400"/>
            <a:ext cx="3709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1"/>
          </p:nvPr>
        </p:nvSpPr>
        <p:spPr>
          <a:xfrm>
            <a:off x="713100" y="2167800"/>
            <a:ext cx="3709200" cy="14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/>
          <p:nvPr/>
        </p:nvSpPr>
        <p:spPr>
          <a:xfrm rot="10800000" flipH="1">
            <a:off x="3436436" y="4769632"/>
            <a:ext cx="5707382" cy="37386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15"/>
          <p:cNvSpPr/>
          <p:nvPr/>
        </p:nvSpPr>
        <p:spPr>
          <a:xfrm rot="10800000" flipH="1">
            <a:off x="0" y="4826062"/>
            <a:ext cx="1777505" cy="317437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15"/>
          <p:cNvSpPr/>
          <p:nvPr/>
        </p:nvSpPr>
        <p:spPr>
          <a:xfrm rot="10800000" flipH="1">
            <a:off x="0" y="4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1" name="Google Shape;481;p15"/>
          <p:cNvSpPr/>
          <p:nvPr/>
        </p:nvSpPr>
        <p:spPr>
          <a:xfrm flipH="1">
            <a:off x="7366325" y="12"/>
            <a:ext cx="1777505" cy="317437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2" name="Google Shape;482;p15"/>
          <p:cNvGrpSpPr/>
          <p:nvPr/>
        </p:nvGrpSpPr>
        <p:grpSpPr>
          <a:xfrm>
            <a:off x="786075" y="4604100"/>
            <a:ext cx="2432943" cy="323380"/>
            <a:chOff x="1243275" y="57550"/>
            <a:chExt cx="2432943" cy="323380"/>
          </a:xfrm>
        </p:grpSpPr>
        <p:sp>
          <p:nvSpPr>
            <p:cNvPr id="483" name="Google Shape;483;p15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5"/>
          <p:cNvGrpSpPr/>
          <p:nvPr/>
        </p:nvGrpSpPr>
        <p:grpSpPr>
          <a:xfrm rot="3000838">
            <a:off x="7988440" y="1112726"/>
            <a:ext cx="884930" cy="536356"/>
            <a:chOff x="7867315" y="323427"/>
            <a:chExt cx="884931" cy="536356"/>
          </a:xfrm>
        </p:grpSpPr>
        <p:grpSp>
          <p:nvGrpSpPr>
            <p:cNvPr id="508" name="Google Shape;508;p15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509" name="Google Shape;509;p15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15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526" name="Google Shape;526;p15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2" name="Google Shape;542;p15"/>
          <p:cNvSpPr/>
          <p:nvPr/>
        </p:nvSpPr>
        <p:spPr>
          <a:xfrm>
            <a:off x="8387454" y="2989725"/>
            <a:ext cx="317400" cy="31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15"/>
          <p:cNvGrpSpPr/>
          <p:nvPr/>
        </p:nvGrpSpPr>
        <p:grpSpPr>
          <a:xfrm>
            <a:off x="4572009" y="539391"/>
            <a:ext cx="2386275" cy="70150"/>
            <a:chOff x="4572009" y="539391"/>
            <a:chExt cx="2386275" cy="70150"/>
          </a:xfrm>
        </p:grpSpPr>
        <p:cxnSp>
          <p:nvCxnSpPr>
            <p:cNvPr id="544" name="Google Shape;544;p15"/>
            <p:cNvCxnSpPr/>
            <p:nvPr/>
          </p:nvCxnSpPr>
          <p:spPr>
            <a:xfrm rot="10800000">
              <a:off x="5088384" y="539391"/>
              <a:ext cx="1869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5"/>
            <p:cNvCxnSpPr/>
            <p:nvPr/>
          </p:nvCxnSpPr>
          <p:spPr>
            <a:xfrm rot="10800000">
              <a:off x="4572009" y="609541"/>
              <a:ext cx="2200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6" name="Google Shape;546;p15"/>
          <p:cNvSpPr txBox="1">
            <a:spLocks noGrp="1"/>
          </p:cNvSpPr>
          <p:nvPr>
            <p:ph type="title"/>
          </p:nvPr>
        </p:nvSpPr>
        <p:spPr>
          <a:xfrm>
            <a:off x="2077200" y="2989726"/>
            <a:ext cx="4989600" cy="64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7" name="Google Shape;547;p15"/>
          <p:cNvSpPr txBox="1">
            <a:spLocks noGrp="1"/>
          </p:cNvSpPr>
          <p:nvPr>
            <p:ph type="subTitle" idx="1"/>
          </p:nvPr>
        </p:nvSpPr>
        <p:spPr>
          <a:xfrm>
            <a:off x="2077200" y="1511325"/>
            <a:ext cx="49896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4"/>
          <p:cNvSpPr/>
          <p:nvPr/>
        </p:nvSpPr>
        <p:spPr>
          <a:xfrm flipH="1">
            <a:off x="257540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57" name="Google Shape;957;p24"/>
          <p:cNvSpPr/>
          <p:nvPr/>
        </p:nvSpPr>
        <p:spPr>
          <a:xfrm>
            <a:off x="6" y="309"/>
            <a:ext cx="3996103" cy="42180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4"/>
          <p:cNvSpPr/>
          <p:nvPr/>
        </p:nvSpPr>
        <p:spPr>
          <a:xfrm>
            <a:off x="222625" y="801125"/>
            <a:ext cx="263100" cy="26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4"/>
          <p:cNvSpPr/>
          <p:nvPr/>
        </p:nvSpPr>
        <p:spPr>
          <a:xfrm>
            <a:off x="8654775" y="2807375"/>
            <a:ext cx="350700" cy="35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24"/>
          <p:cNvGrpSpPr/>
          <p:nvPr/>
        </p:nvGrpSpPr>
        <p:grpSpPr>
          <a:xfrm rot="5400000">
            <a:off x="-400811" y="3249134"/>
            <a:ext cx="1472837" cy="118070"/>
            <a:chOff x="360600" y="4817825"/>
            <a:chExt cx="2219800" cy="125700"/>
          </a:xfrm>
        </p:grpSpPr>
        <p:sp>
          <p:nvSpPr>
            <p:cNvPr id="961" name="Google Shape;961;p2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4"/>
          <p:cNvGrpSpPr/>
          <p:nvPr/>
        </p:nvGrpSpPr>
        <p:grpSpPr>
          <a:xfrm>
            <a:off x="8317958" y="422112"/>
            <a:ext cx="518965" cy="518597"/>
            <a:chOff x="3285550" y="1349075"/>
            <a:chExt cx="496475" cy="496075"/>
          </a:xfrm>
        </p:grpSpPr>
        <p:sp>
          <p:nvSpPr>
            <p:cNvPr id="972" name="Google Shape;972;p2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4"/>
          <p:cNvSpPr/>
          <p:nvPr/>
        </p:nvSpPr>
        <p:spPr>
          <a:xfrm>
            <a:off x="1590675" y="4806100"/>
            <a:ext cx="214200" cy="213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5"/>
          <p:cNvSpPr/>
          <p:nvPr/>
        </p:nvSpPr>
        <p:spPr>
          <a:xfrm flipH="1">
            <a:off x="1233150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1" name="Google Shape;991;p25"/>
          <p:cNvSpPr/>
          <p:nvPr/>
        </p:nvSpPr>
        <p:spPr>
          <a:xfrm flipH="1">
            <a:off x="7606151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2" name="Google Shape;992;p25"/>
          <p:cNvSpPr/>
          <p:nvPr/>
        </p:nvSpPr>
        <p:spPr>
          <a:xfrm>
            <a:off x="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93" name="Google Shape;993;p25"/>
          <p:cNvGrpSpPr/>
          <p:nvPr/>
        </p:nvGrpSpPr>
        <p:grpSpPr>
          <a:xfrm>
            <a:off x="643600" y="539400"/>
            <a:ext cx="69500" cy="1789200"/>
            <a:chOff x="643600" y="539400"/>
            <a:chExt cx="69500" cy="1789200"/>
          </a:xfrm>
        </p:grpSpPr>
        <p:cxnSp>
          <p:nvCxnSpPr>
            <p:cNvPr id="994" name="Google Shape;994;p25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25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6" name="Google Shape;996;p25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997" name="Google Shape;997;p25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25"/>
          <p:cNvSpPr/>
          <p:nvPr/>
        </p:nvSpPr>
        <p:spPr>
          <a:xfrm>
            <a:off x="7492225" y="47589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5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25"/>
          <p:cNvGrpSpPr/>
          <p:nvPr/>
        </p:nvGrpSpPr>
        <p:grpSpPr>
          <a:xfrm>
            <a:off x="8317958" y="862237"/>
            <a:ext cx="518965" cy="518597"/>
            <a:chOff x="3285550" y="1349075"/>
            <a:chExt cx="496475" cy="496075"/>
          </a:xfrm>
        </p:grpSpPr>
        <p:sp>
          <p:nvSpPr>
            <p:cNvPr id="1006" name="Google Shape;1006;p25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5"/>
          <p:cNvSpPr/>
          <p:nvPr/>
        </p:nvSpPr>
        <p:spPr>
          <a:xfrm>
            <a:off x="112675" y="2867800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9" r:id="rId4"/>
    <p:sldLayoutId id="2147483661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28"/>
          <p:cNvPicPr preferRelativeResize="0"/>
          <p:nvPr/>
        </p:nvPicPr>
        <p:blipFill rotWithShape="1">
          <a:blip r:embed="rId3"/>
          <a:srcRect l="4677" r="4677"/>
          <a:stretch>
            <a:fillRect/>
          </a:stretch>
        </p:blipFill>
        <p:spPr>
          <a:xfrm>
            <a:off x="78200" y="981275"/>
            <a:ext cx="3783029" cy="278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2" name="Google Shape;1032;p28"/>
          <p:cNvGrpSpPr/>
          <p:nvPr/>
        </p:nvGrpSpPr>
        <p:grpSpPr>
          <a:xfrm>
            <a:off x="9564" y="473158"/>
            <a:ext cx="4166912" cy="4197203"/>
            <a:chOff x="240575" y="854375"/>
            <a:chExt cx="3985950" cy="4014925"/>
          </a:xfrm>
        </p:grpSpPr>
        <p:sp>
          <p:nvSpPr>
            <p:cNvPr id="1033" name="Google Shape;1033;p28"/>
            <p:cNvSpPr/>
            <p:nvPr/>
          </p:nvSpPr>
          <p:spPr>
            <a:xfrm>
              <a:off x="240575" y="854375"/>
              <a:ext cx="3985950" cy="4014925"/>
            </a:xfrm>
            <a:custGeom>
              <a:avLst/>
              <a:gdLst/>
              <a:ahLst/>
              <a:cxnLst/>
              <a:rect l="l" t="t" r="r" b="b"/>
              <a:pathLst>
                <a:path w="159438" h="160597" extrusionOk="0">
                  <a:moveTo>
                    <a:pt x="34376" y="29697"/>
                  </a:moveTo>
                  <a:cubicBezTo>
                    <a:pt x="35178" y="29697"/>
                    <a:pt x="35980" y="29707"/>
                    <a:pt x="36782" y="29716"/>
                  </a:cubicBezTo>
                  <a:cubicBezTo>
                    <a:pt x="39164" y="29752"/>
                    <a:pt x="41537" y="29922"/>
                    <a:pt x="43901" y="30154"/>
                  </a:cubicBezTo>
                  <a:cubicBezTo>
                    <a:pt x="46265" y="30377"/>
                    <a:pt x="48638" y="30600"/>
                    <a:pt x="50993" y="30849"/>
                  </a:cubicBezTo>
                  <a:cubicBezTo>
                    <a:pt x="52938" y="31063"/>
                    <a:pt x="54865" y="31313"/>
                    <a:pt x="56800" y="31554"/>
                  </a:cubicBezTo>
                  <a:cubicBezTo>
                    <a:pt x="58790" y="31795"/>
                    <a:pt x="60779" y="32027"/>
                    <a:pt x="62760" y="32286"/>
                  </a:cubicBezTo>
                  <a:cubicBezTo>
                    <a:pt x="63848" y="32419"/>
                    <a:pt x="64945" y="32455"/>
                    <a:pt x="66016" y="32714"/>
                  </a:cubicBezTo>
                  <a:cubicBezTo>
                    <a:pt x="66143" y="32742"/>
                    <a:pt x="66274" y="32769"/>
                    <a:pt x="66406" y="32769"/>
                  </a:cubicBezTo>
                  <a:cubicBezTo>
                    <a:pt x="66487" y="32769"/>
                    <a:pt x="66568" y="32759"/>
                    <a:pt x="66649" y="32732"/>
                  </a:cubicBezTo>
                  <a:cubicBezTo>
                    <a:pt x="66884" y="32503"/>
                    <a:pt x="67164" y="32449"/>
                    <a:pt x="67447" y="32449"/>
                  </a:cubicBezTo>
                  <a:cubicBezTo>
                    <a:pt x="67583" y="32449"/>
                    <a:pt x="67720" y="32461"/>
                    <a:pt x="67854" y="32473"/>
                  </a:cubicBezTo>
                  <a:cubicBezTo>
                    <a:pt x="71386" y="32830"/>
                    <a:pt x="74919" y="33133"/>
                    <a:pt x="78470" y="33267"/>
                  </a:cubicBezTo>
                  <a:cubicBezTo>
                    <a:pt x="80370" y="33347"/>
                    <a:pt x="82270" y="33276"/>
                    <a:pt x="84161" y="33410"/>
                  </a:cubicBezTo>
                  <a:cubicBezTo>
                    <a:pt x="87498" y="33651"/>
                    <a:pt x="90772" y="34275"/>
                    <a:pt x="93974" y="35265"/>
                  </a:cubicBezTo>
                  <a:cubicBezTo>
                    <a:pt x="101852" y="37692"/>
                    <a:pt x="108828" y="41769"/>
                    <a:pt x="115251" y="46880"/>
                  </a:cubicBezTo>
                  <a:cubicBezTo>
                    <a:pt x="117883" y="48977"/>
                    <a:pt x="120407" y="51207"/>
                    <a:pt x="122745" y="53634"/>
                  </a:cubicBezTo>
                  <a:cubicBezTo>
                    <a:pt x="126001" y="57006"/>
                    <a:pt x="129007" y="60583"/>
                    <a:pt x="131675" y="64437"/>
                  </a:cubicBezTo>
                  <a:cubicBezTo>
                    <a:pt x="133593" y="67211"/>
                    <a:pt x="135359" y="70084"/>
                    <a:pt x="136885" y="73081"/>
                  </a:cubicBezTo>
                  <a:cubicBezTo>
                    <a:pt x="139329" y="77890"/>
                    <a:pt x="141238" y="82903"/>
                    <a:pt x="142255" y="88229"/>
                  </a:cubicBezTo>
                  <a:cubicBezTo>
                    <a:pt x="142344" y="88675"/>
                    <a:pt x="142550" y="89175"/>
                    <a:pt x="142148" y="89603"/>
                  </a:cubicBezTo>
                  <a:cubicBezTo>
                    <a:pt x="142514" y="91468"/>
                    <a:pt x="142639" y="93359"/>
                    <a:pt x="142728" y="95250"/>
                  </a:cubicBezTo>
                  <a:cubicBezTo>
                    <a:pt x="142933" y="99800"/>
                    <a:pt x="141336" y="103671"/>
                    <a:pt x="138223" y="106954"/>
                  </a:cubicBezTo>
                  <a:cubicBezTo>
                    <a:pt x="136153" y="109131"/>
                    <a:pt x="133744" y="110844"/>
                    <a:pt x="131140" y="112316"/>
                  </a:cubicBezTo>
                  <a:cubicBezTo>
                    <a:pt x="127143" y="114573"/>
                    <a:pt x="122870" y="116188"/>
                    <a:pt x="118498" y="117535"/>
                  </a:cubicBezTo>
                  <a:cubicBezTo>
                    <a:pt x="114181" y="118873"/>
                    <a:pt x="109791" y="119899"/>
                    <a:pt x="105358" y="120764"/>
                  </a:cubicBezTo>
                  <a:cubicBezTo>
                    <a:pt x="101923" y="121433"/>
                    <a:pt x="98471" y="122004"/>
                    <a:pt x="95000" y="122495"/>
                  </a:cubicBezTo>
                  <a:cubicBezTo>
                    <a:pt x="92199" y="122887"/>
                    <a:pt x="89389" y="123235"/>
                    <a:pt x="86561" y="123512"/>
                  </a:cubicBezTo>
                  <a:cubicBezTo>
                    <a:pt x="83349" y="123833"/>
                    <a:pt x="80129" y="124225"/>
                    <a:pt x="76900" y="124350"/>
                  </a:cubicBezTo>
                  <a:cubicBezTo>
                    <a:pt x="76792" y="124359"/>
                    <a:pt x="76694" y="124422"/>
                    <a:pt x="76596" y="124448"/>
                  </a:cubicBezTo>
                  <a:cubicBezTo>
                    <a:pt x="75267" y="124859"/>
                    <a:pt x="73884" y="125037"/>
                    <a:pt x="72510" y="125100"/>
                  </a:cubicBezTo>
                  <a:cubicBezTo>
                    <a:pt x="70084" y="125207"/>
                    <a:pt x="67666" y="125385"/>
                    <a:pt x="65240" y="125483"/>
                  </a:cubicBezTo>
                  <a:cubicBezTo>
                    <a:pt x="62037" y="125608"/>
                    <a:pt x="58843" y="125715"/>
                    <a:pt x="55641" y="125831"/>
                  </a:cubicBezTo>
                  <a:cubicBezTo>
                    <a:pt x="53874" y="125894"/>
                    <a:pt x="52117" y="125929"/>
                    <a:pt x="50359" y="125938"/>
                  </a:cubicBezTo>
                  <a:cubicBezTo>
                    <a:pt x="47064" y="125946"/>
                    <a:pt x="43769" y="126133"/>
                    <a:pt x="40474" y="126133"/>
                  </a:cubicBezTo>
                  <a:cubicBezTo>
                    <a:pt x="39817" y="126133"/>
                    <a:pt x="39160" y="126126"/>
                    <a:pt x="38503" y="126108"/>
                  </a:cubicBezTo>
                  <a:cubicBezTo>
                    <a:pt x="36469" y="126045"/>
                    <a:pt x="34462" y="125840"/>
                    <a:pt x="32491" y="125305"/>
                  </a:cubicBezTo>
                  <a:cubicBezTo>
                    <a:pt x="31911" y="125144"/>
                    <a:pt x="31384" y="124921"/>
                    <a:pt x="31010" y="124422"/>
                  </a:cubicBezTo>
                  <a:cubicBezTo>
                    <a:pt x="30403" y="124145"/>
                    <a:pt x="29788" y="123904"/>
                    <a:pt x="29199" y="123601"/>
                  </a:cubicBezTo>
                  <a:cubicBezTo>
                    <a:pt x="25648" y="121763"/>
                    <a:pt x="23008" y="118980"/>
                    <a:pt x="20911" y="115635"/>
                  </a:cubicBezTo>
                  <a:cubicBezTo>
                    <a:pt x="18369" y="111593"/>
                    <a:pt x="16772" y="107151"/>
                    <a:pt x="15585" y="102547"/>
                  </a:cubicBezTo>
                  <a:cubicBezTo>
                    <a:pt x="14533" y="98515"/>
                    <a:pt x="13801" y="94420"/>
                    <a:pt x="13301" y="90272"/>
                  </a:cubicBezTo>
                  <a:cubicBezTo>
                    <a:pt x="13177" y="89237"/>
                    <a:pt x="12998" y="88211"/>
                    <a:pt x="12998" y="87168"/>
                  </a:cubicBezTo>
                  <a:cubicBezTo>
                    <a:pt x="12998" y="87007"/>
                    <a:pt x="12971" y="86846"/>
                    <a:pt x="12855" y="86722"/>
                  </a:cubicBezTo>
                  <a:cubicBezTo>
                    <a:pt x="12311" y="84812"/>
                    <a:pt x="12142" y="82850"/>
                    <a:pt x="12008" y="80878"/>
                  </a:cubicBezTo>
                  <a:cubicBezTo>
                    <a:pt x="11597" y="74482"/>
                    <a:pt x="11517" y="68068"/>
                    <a:pt x="11499" y="61654"/>
                  </a:cubicBezTo>
                  <a:cubicBezTo>
                    <a:pt x="11482" y="56506"/>
                    <a:pt x="11597" y="51350"/>
                    <a:pt x="11526" y="46193"/>
                  </a:cubicBezTo>
                  <a:cubicBezTo>
                    <a:pt x="11517" y="45747"/>
                    <a:pt x="11606" y="45346"/>
                    <a:pt x="11865" y="44980"/>
                  </a:cubicBezTo>
                  <a:cubicBezTo>
                    <a:pt x="12052" y="43606"/>
                    <a:pt x="12195" y="42233"/>
                    <a:pt x="12579" y="40886"/>
                  </a:cubicBezTo>
                  <a:cubicBezTo>
                    <a:pt x="13926" y="36202"/>
                    <a:pt x="17039" y="33213"/>
                    <a:pt x="21527" y="31545"/>
                  </a:cubicBezTo>
                  <a:cubicBezTo>
                    <a:pt x="24248" y="30537"/>
                    <a:pt x="27084" y="30091"/>
                    <a:pt x="29975" y="29850"/>
                  </a:cubicBezTo>
                  <a:cubicBezTo>
                    <a:pt x="31440" y="29729"/>
                    <a:pt x="32908" y="29697"/>
                    <a:pt x="34376" y="29697"/>
                  </a:cubicBezTo>
                  <a:close/>
                  <a:moveTo>
                    <a:pt x="0" y="1"/>
                  </a:moveTo>
                  <a:lnTo>
                    <a:pt x="0" y="160596"/>
                  </a:lnTo>
                  <a:lnTo>
                    <a:pt x="159437" y="160596"/>
                  </a:lnTo>
                  <a:lnTo>
                    <a:pt x="159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893850" y="1608100"/>
              <a:ext cx="2001925" cy="1486600"/>
            </a:xfrm>
            <a:custGeom>
              <a:avLst/>
              <a:gdLst/>
              <a:ahLst/>
              <a:cxnLst/>
              <a:rect l="l" t="t" r="r" b="b"/>
              <a:pathLst>
                <a:path w="80077" h="59464" extrusionOk="0">
                  <a:moveTo>
                    <a:pt x="14613" y="1"/>
                  </a:moveTo>
                  <a:cubicBezTo>
                    <a:pt x="12310" y="1"/>
                    <a:pt x="10014" y="168"/>
                    <a:pt x="7726" y="540"/>
                  </a:cubicBezTo>
                  <a:cubicBezTo>
                    <a:pt x="5130" y="959"/>
                    <a:pt x="2624" y="1744"/>
                    <a:pt x="1" y="2351"/>
                  </a:cubicBezTo>
                  <a:cubicBezTo>
                    <a:pt x="233" y="2458"/>
                    <a:pt x="376" y="2520"/>
                    <a:pt x="518" y="2583"/>
                  </a:cubicBezTo>
                  <a:cubicBezTo>
                    <a:pt x="1375" y="2663"/>
                    <a:pt x="2222" y="2725"/>
                    <a:pt x="3079" y="2815"/>
                  </a:cubicBezTo>
                  <a:cubicBezTo>
                    <a:pt x="7173" y="3243"/>
                    <a:pt x="11286" y="3537"/>
                    <a:pt x="15407" y="3537"/>
                  </a:cubicBezTo>
                  <a:cubicBezTo>
                    <a:pt x="19226" y="3546"/>
                    <a:pt x="22964" y="4108"/>
                    <a:pt x="26639" y="5134"/>
                  </a:cubicBezTo>
                  <a:cubicBezTo>
                    <a:pt x="32357" y="6722"/>
                    <a:pt x="37630" y="9273"/>
                    <a:pt x="42599" y="12476"/>
                  </a:cubicBezTo>
                  <a:cubicBezTo>
                    <a:pt x="50119" y="17311"/>
                    <a:pt x="56578" y="23315"/>
                    <a:pt x="62127" y="30300"/>
                  </a:cubicBezTo>
                  <a:cubicBezTo>
                    <a:pt x="66819" y="36197"/>
                    <a:pt x="70656" y="42593"/>
                    <a:pt x="73341" y="49650"/>
                  </a:cubicBezTo>
                  <a:cubicBezTo>
                    <a:pt x="74545" y="52826"/>
                    <a:pt x="75491" y="56082"/>
                    <a:pt x="76017" y="59454"/>
                  </a:cubicBezTo>
                  <a:cubicBezTo>
                    <a:pt x="76052" y="59461"/>
                    <a:pt x="76084" y="59464"/>
                    <a:pt x="76114" y="59464"/>
                  </a:cubicBezTo>
                  <a:cubicBezTo>
                    <a:pt x="76397" y="59464"/>
                    <a:pt x="76467" y="59177"/>
                    <a:pt x="76588" y="58999"/>
                  </a:cubicBezTo>
                  <a:cubicBezTo>
                    <a:pt x="77257" y="58000"/>
                    <a:pt x="77837" y="56938"/>
                    <a:pt x="78319" y="55832"/>
                  </a:cubicBezTo>
                  <a:cubicBezTo>
                    <a:pt x="79639" y="52808"/>
                    <a:pt x="80076" y="49677"/>
                    <a:pt x="79345" y="46438"/>
                  </a:cubicBezTo>
                  <a:cubicBezTo>
                    <a:pt x="78827" y="44137"/>
                    <a:pt x="77998" y="41933"/>
                    <a:pt x="77034" y="39783"/>
                  </a:cubicBezTo>
                  <a:cubicBezTo>
                    <a:pt x="74429" y="34020"/>
                    <a:pt x="70807" y="28935"/>
                    <a:pt x="66454" y="24377"/>
                  </a:cubicBezTo>
                  <a:cubicBezTo>
                    <a:pt x="56435" y="13886"/>
                    <a:pt x="44481" y="6526"/>
                    <a:pt x="30555" y="2386"/>
                  </a:cubicBezTo>
                  <a:cubicBezTo>
                    <a:pt x="26291" y="1120"/>
                    <a:pt x="21929" y="326"/>
                    <a:pt x="17486" y="85"/>
                  </a:cubicBezTo>
                  <a:cubicBezTo>
                    <a:pt x="16527" y="30"/>
                    <a:pt x="15570" y="1"/>
                    <a:pt x="14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009775" y="3964900"/>
              <a:ext cx="1145725" cy="201575"/>
            </a:xfrm>
            <a:custGeom>
              <a:avLst/>
              <a:gdLst/>
              <a:ahLst/>
              <a:cxnLst/>
              <a:rect l="l" t="t" r="r" b="b"/>
              <a:pathLst>
                <a:path w="45829" h="8063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" y="268"/>
                    <a:pt x="304" y="375"/>
                    <a:pt x="420" y="500"/>
                  </a:cubicBezTo>
                  <a:cubicBezTo>
                    <a:pt x="1464" y="1615"/>
                    <a:pt x="2579" y="2650"/>
                    <a:pt x="3783" y="3587"/>
                  </a:cubicBezTo>
                  <a:cubicBezTo>
                    <a:pt x="7563" y="6537"/>
                    <a:pt x="11629" y="8063"/>
                    <a:pt x="16022" y="8063"/>
                  </a:cubicBezTo>
                  <a:cubicBezTo>
                    <a:pt x="17819" y="8063"/>
                    <a:pt x="19672" y="7807"/>
                    <a:pt x="21581" y="7289"/>
                  </a:cubicBezTo>
                  <a:cubicBezTo>
                    <a:pt x="29538" y="5112"/>
                    <a:pt x="37451" y="2820"/>
                    <a:pt x="45311" y="313"/>
                  </a:cubicBezTo>
                  <a:cubicBezTo>
                    <a:pt x="45489" y="259"/>
                    <a:pt x="45739" y="268"/>
                    <a:pt x="45828" y="27"/>
                  </a:cubicBezTo>
                  <a:lnTo>
                    <a:pt x="45828" y="27"/>
                  </a:lnTo>
                  <a:cubicBezTo>
                    <a:pt x="45186" y="72"/>
                    <a:pt x="44553" y="126"/>
                    <a:pt x="43910" y="161"/>
                  </a:cubicBezTo>
                  <a:cubicBezTo>
                    <a:pt x="38736" y="509"/>
                    <a:pt x="33562" y="795"/>
                    <a:pt x="28379" y="964"/>
                  </a:cubicBezTo>
                  <a:cubicBezTo>
                    <a:pt x="21545" y="1187"/>
                    <a:pt x="14703" y="1294"/>
                    <a:pt x="7860" y="1294"/>
                  </a:cubicBezTo>
                  <a:cubicBezTo>
                    <a:pt x="7830" y="1294"/>
                    <a:pt x="7800" y="1294"/>
                    <a:pt x="7769" y="1294"/>
                  </a:cubicBezTo>
                  <a:cubicBezTo>
                    <a:pt x="5187" y="1294"/>
                    <a:pt x="2667" y="918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366125" y="1978875"/>
              <a:ext cx="195850" cy="1043550"/>
            </a:xfrm>
            <a:custGeom>
              <a:avLst/>
              <a:gdLst/>
              <a:ahLst/>
              <a:cxnLst/>
              <a:rect l="l" t="t" r="r" b="b"/>
              <a:pathLst>
                <a:path w="7834" h="41742" extrusionOk="0">
                  <a:moveTo>
                    <a:pt x="6843" y="0"/>
                  </a:moveTo>
                  <a:lnTo>
                    <a:pt x="6843" y="0"/>
                  </a:lnTo>
                  <a:cubicBezTo>
                    <a:pt x="5594" y="705"/>
                    <a:pt x="4559" y="1677"/>
                    <a:pt x="3605" y="2721"/>
                  </a:cubicBezTo>
                  <a:cubicBezTo>
                    <a:pt x="1651" y="4862"/>
                    <a:pt x="554" y="7378"/>
                    <a:pt x="242" y="10268"/>
                  </a:cubicBezTo>
                  <a:cubicBezTo>
                    <a:pt x="1" y="12561"/>
                    <a:pt x="295" y="14800"/>
                    <a:pt x="866" y="17013"/>
                  </a:cubicBezTo>
                  <a:cubicBezTo>
                    <a:pt x="1660" y="20108"/>
                    <a:pt x="2499" y="23195"/>
                    <a:pt x="3337" y="26281"/>
                  </a:cubicBezTo>
                  <a:cubicBezTo>
                    <a:pt x="4666" y="31233"/>
                    <a:pt x="6013" y="36175"/>
                    <a:pt x="7521" y="41064"/>
                  </a:cubicBezTo>
                  <a:cubicBezTo>
                    <a:pt x="7592" y="41296"/>
                    <a:pt x="7557" y="41599"/>
                    <a:pt x="7833" y="41742"/>
                  </a:cubicBezTo>
                  <a:cubicBezTo>
                    <a:pt x="7824" y="41447"/>
                    <a:pt x="7816" y="41153"/>
                    <a:pt x="7789" y="40858"/>
                  </a:cubicBezTo>
                  <a:cubicBezTo>
                    <a:pt x="7414" y="37406"/>
                    <a:pt x="7218" y="33936"/>
                    <a:pt x="7066" y="30465"/>
                  </a:cubicBezTo>
                  <a:cubicBezTo>
                    <a:pt x="6816" y="24694"/>
                    <a:pt x="6772" y="18922"/>
                    <a:pt x="6781" y="13150"/>
                  </a:cubicBezTo>
                  <a:cubicBezTo>
                    <a:pt x="6790" y="8770"/>
                    <a:pt x="6825" y="4389"/>
                    <a:pt x="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28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8" name="Google Shape;1038;p28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8"/>
          <p:cNvSpPr/>
          <p:nvPr/>
        </p:nvSpPr>
        <p:spPr>
          <a:xfrm>
            <a:off x="3325400" y="3918450"/>
            <a:ext cx="412800" cy="41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28"/>
          <p:cNvGrpSpPr/>
          <p:nvPr/>
        </p:nvGrpSpPr>
        <p:grpSpPr>
          <a:xfrm>
            <a:off x="3394951" y="674386"/>
            <a:ext cx="714229" cy="713653"/>
            <a:chOff x="3285550" y="1349075"/>
            <a:chExt cx="496475" cy="496075"/>
          </a:xfrm>
        </p:grpSpPr>
        <p:sp>
          <p:nvSpPr>
            <p:cNvPr id="1041" name="Google Shape;1041;p28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28"/>
          <p:cNvGrpSpPr/>
          <p:nvPr/>
        </p:nvGrpSpPr>
        <p:grpSpPr>
          <a:xfrm>
            <a:off x="1700934" y="4283659"/>
            <a:ext cx="603243" cy="231587"/>
            <a:chOff x="2210725" y="4040600"/>
            <a:chExt cx="842400" cy="323400"/>
          </a:xfrm>
        </p:grpSpPr>
        <p:sp>
          <p:nvSpPr>
            <p:cNvPr id="1058" name="Google Shape;1058;p28"/>
            <p:cNvSpPr/>
            <p:nvPr/>
          </p:nvSpPr>
          <p:spPr>
            <a:xfrm>
              <a:off x="28425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26319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2421325" y="4040600"/>
              <a:ext cx="210600" cy="3234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22107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28"/>
          <p:cNvSpPr/>
          <p:nvPr/>
        </p:nvSpPr>
        <p:spPr>
          <a:xfrm>
            <a:off x="4198475" y="146440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5" name="Google Shape;1065;p28"/>
          <p:cNvGrpSpPr/>
          <p:nvPr/>
        </p:nvGrpSpPr>
        <p:grpSpPr>
          <a:xfrm rot="3000838">
            <a:off x="7898027" y="517801"/>
            <a:ext cx="884930" cy="536356"/>
            <a:chOff x="7867315" y="323427"/>
            <a:chExt cx="884931" cy="536356"/>
          </a:xfrm>
        </p:grpSpPr>
        <p:grpSp>
          <p:nvGrpSpPr>
            <p:cNvPr id="1066" name="Google Shape;1066;p28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1067" name="Google Shape;1067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28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1084" name="Google Shape;1084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Google Shape;1062;p28"/>
          <p:cNvSpPr txBox="1">
            <a:spLocks noGrp="1"/>
          </p:cNvSpPr>
          <p:nvPr>
            <p:ph type="ctrTitle"/>
          </p:nvPr>
        </p:nvSpPr>
        <p:spPr>
          <a:xfrm>
            <a:off x="4251200" y="383083"/>
            <a:ext cx="4179600" cy="3424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GB" sz="4800" dirty="0" smtClean="0">
                <a:solidFill>
                  <a:schemeClr val="dk1"/>
                </a:solidFill>
              </a:rPr>
              <a:t>KELOMPOK 6</a:t>
            </a:r>
            <a:br>
              <a:rPr lang="en-GB" sz="4800" dirty="0" smtClean="0">
                <a:solidFill>
                  <a:schemeClr val="dk1"/>
                </a:solidFill>
              </a:rPr>
            </a:br>
            <a:r>
              <a:rPr lang="en-GB" sz="3600" dirty="0" smtClean="0"/>
              <a:t>Solid (Open Closed)</a:t>
            </a:r>
            <a:br>
              <a:rPr lang="en-GB" sz="3600" dirty="0" smtClean="0"/>
            </a:b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ID" sz="1600" dirty="0" smtClean="0">
                <a:solidFill>
                  <a:schemeClr val="tx2"/>
                </a:solidFill>
              </a:rPr>
              <a:t>Daniel </a:t>
            </a:r>
            <a:r>
              <a:rPr lang="en-ID" sz="1600" dirty="0">
                <a:solidFill>
                  <a:schemeClr val="tx2"/>
                </a:solidFill>
              </a:rPr>
              <a:t>Fernandez </a:t>
            </a:r>
            <a:r>
              <a:rPr lang="en-ID" sz="1600" dirty="0" err="1">
                <a:solidFill>
                  <a:schemeClr val="tx2"/>
                </a:solidFill>
              </a:rPr>
              <a:t>Lumbanraja</a:t>
            </a:r>
            <a:r>
              <a:rPr lang="en-ID" sz="1600" dirty="0">
                <a:solidFill>
                  <a:schemeClr val="tx2"/>
                </a:solidFill>
              </a:rPr>
              <a:t> - </a:t>
            </a:r>
            <a:r>
              <a:rPr lang="en-ID" sz="1600" dirty="0" smtClean="0">
                <a:solidFill>
                  <a:schemeClr val="tx2"/>
                </a:solidFill>
              </a:rPr>
              <a:t>11S19006</a:t>
            </a:r>
            <a:br>
              <a:rPr lang="en-ID" sz="1600" dirty="0" smtClean="0">
                <a:solidFill>
                  <a:schemeClr val="tx2"/>
                </a:solidFill>
              </a:rPr>
            </a:br>
            <a:r>
              <a:rPr lang="en-ID" sz="1600" dirty="0" err="1" smtClean="0">
                <a:solidFill>
                  <a:schemeClr val="tx2"/>
                </a:solidFill>
              </a:rPr>
              <a:t>Gabryella</a:t>
            </a:r>
            <a:r>
              <a:rPr lang="en-ID" sz="1600" dirty="0" smtClean="0">
                <a:solidFill>
                  <a:schemeClr val="tx2"/>
                </a:solidFill>
              </a:rPr>
              <a:t> </a:t>
            </a:r>
            <a:r>
              <a:rPr lang="en-ID" sz="1600" dirty="0" err="1" smtClean="0">
                <a:solidFill>
                  <a:schemeClr val="tx2"/>
                </a:solidFill>
              </a:rPr>
              <a:t>Apriani</a:t>
            </a:r>
            <a:r>
              <a:rPr lang="en-ID" sz="1600" dirty="0" smtClean="0">
                <a:solidFill>
                  <a:schemeClr val="tx2"/>
                </a:solidFill>
              </a:rPr>
              <a:t> </a:t>
            </a:r>
            <a:r>
              <a:rPr lang="en-ID" sz="1600" dirty="0" err="1" smtClean="0">
                <a:solidFill>
                  <a:schemeClr val="tx2"/>
                </a:solidFill>
              </a:rPr>
              <a:t>Sinaga</a:t>
            </a:r>
            <a:r>
              <a:rPr lang="en-ID" sz="1600" dirty="0">
                <a:solidFill>
                  <a:schemeClr val="tx2"/>
                </a:solidFill>
              </a:rPr>
              <a:t> – 11S19022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>
                <a:solidFill>
                  <a:schemeClr val="tx2"/>
                </a:solidFill>
              </a:rPr>
              <a:t>Hari D.S.J </a:t>
            </a:r>
            <a:r>
              <a:rPr lang="en-ID" sz="1600" dirty="0" err="1">
                <a:solidFill>
                  <a:schemeClr val="tx2"/>
                </a:solidFill>
              </a:rPr>
              <a:t>Siburian</a:t>
            </a:r>
            <a:r>
              <a:rPr lang="en-ID" sz="1600" dirty="0">
                <a:solidFill>
                  <a:schemeClr val="tx2"/>
                </a:solidFill>
              </a:rPr>
              <a:t> - 11S19043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Josua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Gaolus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Nainggolan</a:t>
            </a:r>
            <a:r>
              <a:rPr lang="en-ID" sz="1600" dirty="0">
                <a:solidFill>
                  <a:schemeClr val="tx2"/>
                </a:solidFill>
              </a:rPr>
              <a:t> - 11S19045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Albet</a:t>
            </a:r>
            <a:r>
              <a:rPr lang="en-ID" sz="1600" dirty="0">
                <a:solidFill>
                  <a:schemeClr val="tx2"/>
                </a:solidFill>
              </a:rPr>
              <a:t> M B </a:t>
            </a:r>
            <a:r>
              <a:rPr lang="en-ID" sz="1600" dirty="0" err="1">
                <a:solidFill>
                  <a:schemeClr val="tx2"/>
                </a:solidFill>
              </a:rPr>
              <a:t>Nainggolan</a:t>
            </a:r>
            <a:r>
              <a:rPr lang="en-ID" sz="1600" dirty="0">
                <a:solidFill>
                  <a:schemeClr val="tx2"/>
                </a:solidFill>
              </a:rPr>
              <a:t> - 11S19049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>
                <a:solidFill>
                  <a:schemeClr val="tx2"/>
                </a:solidFill>
              </a:rPr>
              <a:t>Risky Junior </a:t>
            </a:r>
            <a:r>
              <a:rPr lang="en-ID" sz="1600" dirty="0" err="1">
                <a:solidFill>
                  <a:schemeClr val="tx2"/>
                </a:solidFill>
              </a:rPr>
              <a:t>Martua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Panggabean</a:t>
            </a:r>
            <a:r>
              <a:rPr lang="en-ID" sz="1600" dirty="0">
                <a:solidFill>
                  <a:schemeClr val="tx2"/>
                </a:solidFill>
              </a:rPr>
              <a:t> - 11S19050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Aryanti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Verina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Putri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Siregar</a:t>
            </a:r>
            <a:r>
              <a:rPr lang="en-ID" sz="1600" dirty="0">
                <a:solidFill>
                  <a:schemeClr val="tx2"/>
                </a:solidFill>
              </a:rPr>
              <a:t> - 11S19065</a:t>
            </a:r>
            <a:endParaRPr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487284" y="742336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PROBLEM</a:t>
            </a:r>
            <a:endParaRPr dirty="0"/>
          </a:p>
        </p:txBody>
      </p:sp>
      <p:sp>
        <p:nvSpPr>
          <p:cNvPr id="35" name="Google Shape;1218;p32"/>
          <p:cNvSpPr txBox="1">
            <a:spLocks/>
          </p:cNvSpPr>
          <p:nvPr/>
        </p:nvSpPr>
        <p:spPr>
          <a:xfrm>
            <a:off x="995907" y="1396579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kopi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?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kopi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penggiling</a:t>
            </a:r>
            <a:r>
              <a:rPr lang="en-US" sz="1200" dirty="0"/>
              <a:t> </a:t>
            </a:r>
            <a:r>
              <a:rPr lang="en-US" sz="1200" dirty="0" err="1"/>
              <a:t>terintegrasi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menyeduh</a:t>
            </a:r>
            <a:r>
              <a:rPr lang="en-US" sz="1200" dirty="0"/>
              <a:t> kopi</a:t>
            </a:r>
            <a:endParaRPr lang="en-US" sz="1200" dirty="0"/>
          </a:p>
        </p:txBody>
      </p:sp>
      <p:sp>
        <p:nvSpPr>
          <p:cNvPr id="36" name="Google Shape;1218;p32"/>
          <p:cNvSpPr txBox="1">
            <a:spLocks/>
          </p:cNvSpPr>
          <p:nvPr/>
        </p:nvSpPr>
        <p:spPr>
          <a:xfrm>
            <a:off x="1292911" y="2508966"/>
            <a:ext cx="2606040" cy="113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 err="1" smtClean="0"/>
              <a:t>Sayangnya</a:t>
            </a:r>
            <a:r>
              <a:rPr lang="en-US" sz="1800" dirty="0" smtClean="0"/>
              <a:t>, </a:t>
            </a:r>
            <a:r>
              <a:rPr lang="en-US" sz="1800" dirty="0"/>
              <a:t> </a:t>
            </a:r>
            <a:r>
              <a:rPr lang="en-US" sz="1800" dirty="0" err="1" smtClean="0"/>
              <a:t>Basic</a:t>
            </a:r>
            <a:r>
              <a:rPr lang="en-US" sz="1800" i="1" dirty="0" err="1" smtClean="0"/>
              <a:t>CoffeeApp</a:t>
            </a:r>
            <a:r>
              <a:rPr lang="en-US" sz="1800" dirty="0"/>
              <a:t> 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mendukung</a:t>
            </a:r>
            <a:r>
              <a:rPr lang="en-US" sz="1800" dirty="0" smtClean="0"/>
              <a:t> </a:t>
            </a:r>
            <a:r>
              <a:rPr lang="en-US" sz="1800" dirty="0" err="1" smtClean="0"/>
              <a:t>jenis</a:t>
            </a:r>
            <a:r>
              <a:rPr lang="en-US" sz="1800" dirty="0" smtClean="0"/>
              <a:t> kopi </a:t>
            </a:r>
            <a:r>
              <a:rPr lang="en-US" sz="1800" dirty="0" err="1" smtClean="0"/>
              <a:t>ini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30" name="Google Shape;1218;p32"/>
          <p:cNvSpPr txBox="1">
            <a:spLocks/>
          </p:cNvSpPr>
          <p:nvPr/>
        </p:nvSpPr>
        <p:spPr>
          <a:xfrm>
            <a:off x="4417540" y="1875510"/>
            <a:ext cx="754945" cy="2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sz="1200" dirty="0" smtClean="0"/>
              <a:t>BASIC COFEE APP</a:t>
            </a:r>
            <a:endParaRPr lang="en-US" sz="1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68370"/>
            <a:ext cx="684615" cy="6846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84" y="1082675"/>
            <a:ext cx="656004" cy="65600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207106" y="1477540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99787" y="1449181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Google Shape;1218;p32"/>
          <p:cNvSpPr txBox="1">
            <a:spLocks/>
          </p:cNvSpPr>
          <p:nvPr/>
        </p:nvSpPr>
        <p:spPr>
          <a:xfrm>
            <a:off x="5613983" y="1903644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 smtClean="0"/>
              <a:t>BASIC MACHINE</a:t>
            </a:r>
            <a:endParaRPr lang="en-US" sz="1200" dirty="0"/>
          </a:p>
        </p:txBody>
      </p:sp>
      <p:sp>
        <p:nvSpPr>
          <p:cNvPr id="39" name="Google Shape;1218;p32"/>
          <p:cNvSpPr txBox="1">
            <a:spLocks/>
          </p:cNvSpPr>
          <p:nvPr/>
        </p:nvSpPr>
        <p:spPr>
          <a:xfrm>
            <a:off x="6269988" y="930645"/>
            <a:ext cx="835479" cy="24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900" dirty="0" err="1" smtClean="0"/>
              <a:t>Hanya</a:t>
            </a:r>
            <a:r>
              <a:rPr lang="en-US" sz="900" dirty="0" smtClean="0"/>
              <a:t> </a:t>
            </a:r>
            <a:r>
              <a:rPr lang="en-US" sz="900" dirty="0" err="1" smtClean="0"/>
              <a:t>menyaring</a:t>
            </a:r>
            <a:r>
              <a:rPr lang="en-US" sz="900" dirty="0" smtClean="0"/>
              <a:t> </a:t>
            </a:r>
            <a:r>
              <a:rPr lang="en-US" sz="900" dirty="0" err="1" smtClean="0"/>
              <a:t>dan</a:t>
            </a:r>
            <a:r>
              <a:rPr lang="en-US" sz="900" dirty="0" smtClean="0"/>
              <a:t> </a:t>
            </a:r>
            <a:r>
              <a:rPr lang="en-US" sz="900" dirty="0" err="1" smtClean="0"/>
              <a:t>menyeduh</a:t>
            </a:r>
            <a:endParaRPr lang="en-US" sz="900" dirty="0"/>
          </a:p>
        </p:txBody>
      </p:sp>
      <p:sp>
        <p:nvSpPr>
          <p:cNvPr id="40" name="Google Shape;1218;p32"/>
          <p:cNvSpPr txBox="1">
            <a:spLocks/>
          </p:cNvSpPr>
          <p:nvPr/>
        </p:nvSpPr>
        <p:spPr>
          <a:xfrm>
            <a:off x="6895384" y="1687267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 smtClean="0"/>
              <a:t>FRESH COFFEE</a:t>
            </a:r>
            <a:endParaRPr lang="en-US" sz="10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50" y="1053333"/>
            <a:ext cx="587533" cy="587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41" y="2649357"/>
            <a:ext cx="535540" cy="53554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4855721" y="2182760"/>
            <a:ext cx="354219" cy="40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30177" y="2182760"/>
            <a:ext cx="342308" cy="3262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724293" y="2330054"/>
            <a:ext cx="529873" cy="51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1218;p32"/>
          <p:cNvSpPr txBox="1">
            <a:spLocks/>
          </p:cNvSpPr>
          <p:nvPr/>
        </p:nvSpPr>
        <p:spPr>
          <a:xfrm>
            <a:off x="5178148" y="3326268"/>
            <a:ext cx="763838" cy="31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 smtClean="0"/>
              <a:t>ANOTHER MACHINE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2508966"/>
            <a:ext cx="330834" cy="33083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5800607" y="2649357"/>
            <a:ext cx="219193" cy="26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809300" y="3013638"/>
            <a:ext cx="210500" cy="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71" y="2891967"/>
            <a:ext cx="375033" cy="375033"/>
          </a:xfrm>
          <a:prstGeom prst="rect">
            <a:avLst/>
          </a:prstGeom>
        </p:spPr>
      </p:pic>
      <p:sp>
        <p:nvSpPr>
          <p:cNvPr id="59" name="Google Shape;1218;p32"/>
          <p:cNvSpPr txBox="1">
            <a:spLocks/>
          </p:cNvSpPr>
          <p:nvPr/>
        </p:nvSpPr>
        <p:spPr>
          <a:xfrm>
            <a:off x="5079555" y="3699800"/>
            <a:ext cx="1002916" cy="43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800" dirty="0" smtClean="0"/>
              <a:t>BISA MENGGILING KOPI DAN MENYEDUHNYA.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24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487284" y="742336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</a:t>
            </a:r>
            <a:r>
              <a:rPr lang="en" dirty="0" smtClean="0"/>
              <a:t>SOLUTION</a:t>
            </a:r>
            <a:endParaRPr dirty="0"/>
          </a:p>
        </p:txBody>
      </p:sp>
      <p:sp>
        <p:nvSpPr>
          <p:cNvPr id="35" name="Google Shape;1218;p32"/>
          <p:cNvSpPr txBox="1">
            <a:spLocks/>
          </p:cNvSpPr>
          <p:nvPr/>
        </p:nvSpPr>
        <p:spPr>
          <a:xfrm>
            <a:off x="995907" y="1396579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interface </a:t>
            </a:r>
            <a:r>
              <a:rPr lang="en-US" sz="1200" dirty="0" err="1" smtClean="0"/>
              <a:t>dimana</a:t>
            </a:r>
            <a:r>
              <a:rPr lang="en-US" sz="1200" dirty="0" smtClean="0"/>
              <a:t> di </a:t>
            </a:r>
            <a:r>
              <a:rPr lang="en-US" sz="1200" dirty="0" err="1" smtClean="0"/>
              <a:t>dalamnya</a:t>
            </a:r>
            <a:r>
              <a:rPr lang="en-US" sz="1200" dirty="0" smtClean="0"/>
              <a:t> </a:t>
            </a:r>
            <a:r>
              <a:rPr lang="en-US" sz="1200" dirty="0" err="1" smtClean="0"/>
              <a:t>terdapat</a:t>
            </a:r>
            <a:r>
              <a:rPr lang="en-US" sz="1200" dirty="0" smtClean="0"/>
              <a:t> method </a:t>
            </a:r>
            <a:r>
              <a:rPr lang="en-US" sz="1200" dirty="0" err="1" smtClean="0"/>
              <a:t>brewcoffee</a:t>
            </a:r>
            <a:r>
              <a:rPr lang="en-US" sz="1200" dirty="0" smtClean="0"/>
              <a:t> </a:t>
            </a:r>
            <a:r>
              <a:rPr lang="en-US" sz="1200" dirty="0" err="1" smtClean="0"/>
              <a:t>sehingga</a:t>
            </a:r>
            <a:r>
              <a:rPr lang="en-US" sz="1200" dirty="0" smtClean="0"/>
              <a:t> </a:t>
            </a:r>
            <a:r>
              <a:rPr lang="en-US" sz="1200" dirty="0" err="1" smtClean="0"/>
              <a:t>mesin</a:t>
            </a:r>
            <a:r>
              <a:rPr lang="en-US" sz="1200" dirty="0" smtClean="0"/>
              <a:t> kopi </a:t>
            </a:r>
            <a:r>
              <a:rPr lang="en-US" sz="1200" dirty="0" err="1" smtClean="0"/>
              <a:t>apapun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mengimplementasikannya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36" name="Google Shape;1218;p32"/>
          <p:cNvSpPr txBox="1">
            <a:spLocks/>
          </p:cNvSpPr>
          <p:nvPr/>
        </p:nvSpPr>
        <p:spPr>
          <a:xfrm>
            <a:off x="1516961" y="2940616"/>
            <a:ext cx="2029410" cy="69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 err="1" smtClean="0"/>
              <a:t>Sehingga</a:t>
            </a:r>
            <a:r>
              <a:rPr lang="en-US" sz="1400" dirty="0" smtClean="0"/>
              <a:t> </a:t>
            </a:r>
            <a:r>
              <a:rPr lang="en-US" sz="1400" i="1" dirty="0" smtClean="0"/>
              <a:t>Coffee App </a:t>
            </a:r>
            <a:r>
              <a:rPr lang="en-US" sz="1400" u="sng" dirty="0" err="1" smtClean="0"/>
              <a:t>dapat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mengontrol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jenis</a:t>
            </a:r>
            <a:r>
              <a:rPr lang="en-US" sz="1400" u="sng" dirty="0"/>
              <a:t> </a:t>
            </a:r>
            <a:r>
              <a:rPr lang="en-US" sz="1400" u="sng" dirty="0" err="1" smtClean="0"/>
              <a:t>mesin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apapun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tanpa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harus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memodifikasi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keseluruhan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isinya</a:t>
            </a:r>
            <a:endParaRPr lang="en-US" sz="1400" dirty="0"/>
          </a:p>
        </p:txBody>
      </p:sp>
      <p:sp>
        <p:nvSpPr>
          <p:cNvPr id="30" name="Google Shape;1218;p32"/>
          <p:cNvSpPr txBox="1">
            <a:spLocks/>
          </p:cNvSpPr>
          <p:nvPr/>
        </p:nvSpPr>
        <p:spPr>
          <a:xfrm>
            <a:off x="4417540" y="1875510"/>
            <a:ext cx="754945" cy="2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sz="1200" dirty="0" smtClean="0"/>
              <a:t>BASIC COFEE APP</a:t>
            </a:r>
            <a:endParaRPr lang="en-US" sz="1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68370"/>
            <a:ext cx="684615" cy="6846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84" y="1082675"/>
            <a:ext cx="656004" cy="65600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207106" y="1477540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99787" y="1449181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Google Shape;1218;p32"/>
          <p:cNvSpPr txBox="1">
            <a:spLocks/>
          </p:cNvSpPr>
          <p:nvPr/>
        </p:nvSpPr>
        <p:spPr>
          <a:xfrm>
            <a:off x="5613983" y="1903644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 smtClean="0"/>
              <a:t>BASIC MACHINE</a:t>
            </a:r>
            <a:endParaRPr lang="en-US" sz="1200" dirty="0"/>
          </a:p>
        </p:txBody>
      </p:sp>
      <p:sp>
        <p:nvSpPr>
          <p:cNvPr id="39" name="Google Shape;1218;p32"/>
          <p:cNvSpPr txBox="1">
            <a:spLocks/>
          </p:cNvSpPr>
          <p:nvPr/>
        </p:nvSpPr>
        <p:spPr>
          <a:xfrm>
            <a:off x="6405837" y="1116750"/>
            <a:ext cx="467143" cy="24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100" dirty="0" smtClean="0"/>
              <a:t>JUST FILTER</a:t>
            </a:r>
            <a:endParaRPr lang="en-US" sz="1100" dirty="0"/>
          </a:p>
        </p:txBody>
      </p:sp>
      <p:sp>
        <p:nvSpPr>
          <p:cNvPr id="40" name="Google Shape;1218;p32"/>
          <p:cNvSpPr txBox="1">
            <a:spLocks/>
          </p:cNvSpPr>
          <p:nvPr/>
        </p:nvSpPr>
        <p:spPr>
          <a:xfrm>
            <a:off x="6895384" y="1687267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 smtClean="0"/>
              <a:t>FRESH COFFEE</a:t>
            </a:r>
            <a:endParaRPr lang="en-US" sz="10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50" y="1053333"/>
            <a:ext cx="587533" cy="587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41" y="2649357"/>
            <a:ext cx="535540" cy="53554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4855721" y="2182760"/>
            <a:ext cx="354219" cy="40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Google Shape;1218;p32"/>
          <p:cNvSpPr txBox="1">
            <a:spLocks/>
          </p:cNvSpPr>
          <p:nvPr/>
        </p:nvSpPr>
        <p:spPr>
          <a:xfrm>
            <a:off x="5178148" y="3326268"/>
            <a:ext cx="763838" cy="31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 smtClean="0"/>
              <a:t>ANOTHER MACHINE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2508966"/>
            <a:ext cx="330834" cy="33083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5800607" y="2649357"/>
            <a:ext cx="219193" cy="26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809300" y="3013638"/>
            <a:ext cx="210500" cy="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71" y="2891967"/>
            <a:ext cx="375033" cy="375033"/>
          </a:xfrm>
          <a:prstGeom prst="rect">
            <a:avLst/>
          </a:prstGeom>
        </p:spPr>
      </p:pic>
      <p:sp>
        <p:nvSpPr>
          <p:cNvPr id="59" name="Google Shape;1218;p32"/>
          <p:cNvSpPr txBox="1">
            <a:spLocks/>
          </p:cNvSpPr>
          <p:nvPr/>
        </p:nvSpPr>
        <p:spPr>
          <a:xfrm>
            <a:off x="5079555" y="3699800"/>
            <a:ext cx="1002916" cy="43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800" dirty="0" smtClean="0"/>
              <a:t>Cant grinds $ select the coffee before the brewing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40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487284" y="742336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</a:t>
            </a:r>
            <a:r>
              <a:rPr lang="en" dirty="0" smtClean="0"/>
              <a:t>SOLUTION</a:t>
            </a:r>
            <a:endParaRPr dirty="0"/>
          </a:p>
        </p:txBody>
      </p:sp>
      <p:sp>
        <p:nvSpPr>
          <p:cNvPr id="35" name="Google Shape;1218;p32"/>
          <p:cNvSpPr txBox="1">
            <a:spLocks/>
          </p:cNvSpPr>
          <p:nvPr/>
        </p:nvSpPr>
        <p:spPr>
          <a:xfrm>
            <a:off x="995907" y="1396579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 smtClean="0"/>
              <a:t>Interface </a:t>
            </a:r>
            <a:r>
              <a:rPr lang="en-US" sz="1200" dirty="0" err="1" smtClean="0"/>
              <a:t>CoffeeMachine</a:t>
            </a:r>
            <a:r>
              <a:rPr lang="en-US" sz="1200" dirty="0" smtClean="0"/>
              <a:t> </a:t>
            </a:r>
            <a:r>
              <a:rPr lang="en-US" sz="1200" dirty="0" err="1" smtClean="0"/>
              <a:t>dibuat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Method </a:t>
            </a:r>
            <a:r>
              <a:rPr lang="en-US" sz="1200" dirty="0" err="1" smtClean="0"/>
              <a:t>brewCoffee</a:t>
            </a:r>
            <a:r>
              <a:rPr lang="en-US" sz="1200" dirty="0" smtClean="0"/>
              <a:t> </a:t>
            </a:r>
            <a:r>
              <a:rPr lang="en-US" sz="1200" dirty="0" err="1" smtClean="0"/>
              <a:t>harus</a:t>
            </a:r>
            <a:r>
              <a:rPr lang="en-US" sz="1200" dirty="0" smtClean="0"/>
              <a:t>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</a:t>
            </a:r>
            <a:r>
              <a:rPr lang="en-US" sz="1200" dirty="0" err="1" smtClean="0"/>
              <a:t>mesin</a:t>
            </a:r>
            <a:r>
              <a:rPr lang="en-US" sz="1200" dirty="0" smtClean="0"/>
              <a:t> </a:t>
            </a:r>
            <a:r>
              <a:rPr lang="en-US" sz="1200" dirty="0" err="1" smtClean="0"/>
              <a:t>apapun</a:t>
            </a:r>
            <a:r>
              <a:rPr lang="en-US" sz="1200" dirty="0" smtClean="0"/>
              <a:t> yang </a:t>
            </a:r>
            <a:r>
              <a:rPr lang="en-US" sz="1200" dirty="0" err="1" smtClean="0"/>
              <a:t>mengimplementasikannya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67" y="1263436"/>
            <a:ext cx="3787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50" y="3076500"/>
            <a:ext cx="5016174" cy="24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6" y="2730622"/>
            <a:ext cx="1191292" cy="119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-471464" y="355912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</a:t>
            </a:r>
            <a:r>
              <a:rPr lang="en" dirty="0" smtClean="0"/>
              <a:t>SOLUTION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80" y="372388"/>
            <a:ext cx="3253740" cy="433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" y="1881045"/>
            <a:ext cx="917090" cy="91709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637" y="429529"/>
            <a:ext cx="3559470" cy="42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7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-471464" y="355912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</a:t>
            </a:r>
            <a:r>
              <a:rPr lang="en" dirty="0" smtClean="0"/>
              <a:t>SOLUTION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9" y="312268"/>
            <a:ext cx="3302558" cy="439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0" y="1644270"/>
            <a:ext cx="1682054" cy="16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DESKRIPSI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8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MANFAAT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4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CIRI KHAS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2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CONTOH KASUS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1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4;p29"/>
          <p:cNvSpPr txBox="1">
            <a:spLocks noGrp="1"/>
          </p:cNvSpPr>
          <p:nvPr>
            <p:ph type="title"/>
          </p:nvPr>
        </p:nvSpPr>
        <p:spPr>
          <a:xfrm>
            <a:off x="798059" y="385351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Deskripsi</a:t>
            </a:r>
            <a:r>
              <a:rPr lang="en-ID" dirty="0" smtClean="0"/>
              <a:t> Open Closed (Solid)</a:t>
            </a:r>
            <a:endParaRPr dirty="0"/>
          </a:p>
        </p:txBody>
      </p:sp>
      <p:sp>
        <p:nvSpPr>
          <p:cNvPr id="9" name="Google Shape;1105;p29"/>
          <p:cNvSpPr txBox="1">
            <a:spLocks noGrp="1"/>
          </p:cNvSpPr>
          <p:nvPr>
            <p:ph type="body" idx="1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ID" b="1" i="1" dirty="0" smtClean="0"/>
              <a:t>“</a:t>
            </a:r>
            <a:r>
              <a:rPr lang="en-ID" b="1" i="1" dirty="0" smtClean="0">
                <a:solidFill>
                  <a:schemeClr val="tx2"/>
                </a:solidFill>
              </a:rPr>
              <a:t>SOFTWARE </a:t>
            </a:r>
            <a:r>
              <a:rPr lang="en-ID" b="1" i="1" dirty="0">
                <a:solidFill>
                  <a:schemeClr val="tx2"/>
                </a:solidFill>
              </a:rPr>
              <a:t>ENTITIES (CLASSES, MODULES, FUNCTIONS, ETC.) SHOULD BE OPEN FOR EXTENSION BUT CLOSED FOR </a:t>
            </a:r>
            <a:r>
              <a:rPr lang="en-ID" b="1" i="1" dirty="0" smtClean="0">
                <a:solidFill>
                  <a:schemeClr val="tx2"/>
                </a:solidFill>
              </a:rPr>
              <a:t>MODIFICATION”.</a:t>
            </a:r>
          </a:p>
          <a:p>
            <a:pPr marL="0" lvl="0" indent="0">
              <a:buNone/>
            </a:pPr>
            <a:endParaRPr lang="en-ID" b="1" i="1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smtClean="0">
                <a:solidFill>
                  <a:schemeClr val="tx2"/>
                </a:solidFill>
              </a:rPr>
              <a:t>           Open-Close </a:t>
            </a:r>
            <a:r>
              <a:rPr lang="en-ID" b="1" dirty="0">
                <a:solidFill>
                  <a:schemeClr val="tx2"/>
                </a:solidFill>
              </a:rPr>
              <a:t>Principle </a:t>
            </a:r>
            <a:r>
              <a:rPr lang="en-ID" b="1" dirty="0" err="1">
                <a:solidFill>
                  <a:schemeClr val="tx2"/>
                </a:solidFill>
              </a:rPr>
              <a:t>adalah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prinsip</a:t>
            </a:r>
            <a:r>
              <a:rPr lang="en-ID" b="1" dirty="0">
                <a:solidFill>
                  <a:schemeClr val="tx2"/>
                </a:solidFill>
              </a:rPr>
              <a:t> yang </a:t>
            </a:r>
            <a:r>
              <a:rPr lang="en-ID" b="1" dirty="0" err="1">
                <a:solidFill>
                  <a:schemeClr val="tx2"/>
                </a:solidFill>
              </a:rPr>
              <a:t>menyatakan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bahwa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Objek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atau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entitas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itu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terbuka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untuk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ekstensi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tetapi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tertutup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untuk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modifikasi</a:t>
            </a:r>
            <a:r>
              <a:rPr lang="en-ID" b="1" dirty="0">
                <a:solidFill>
                  <a:schemeClr val="tx2"/>
                </a:solidFill>
              </a:rPr>
              <a:t>. </a:t>
            </a:r>
            <a:endParaRPr lang="en-ID" b="1" dirty="0" smtClean="0">
              <a:solidFill>
                <a:schemeClr val="tx2"/>
              </a:solidFill>
            </a:endParaRPr>
          </a:p>
          <a:p>
            <a:pPr marL="0" lvl="0" indent="0">
              <a:buNone/>
            </a:pPr>
            <a:endParaRPr lang="en-ID" b="1" dirty="0" smtClean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ID" b="1" dirty="0" smtClean="0">
                <a:solidFill>
                  <a:schemeClr val="tx2"/>
                </a:solidFill>
              </a:rPr>
              <a:t>           Class </a:t>
            </a:r>
            <a:r>
              <a:rPr lang="en-ID" b="1" dirty="0" err="1">
                <a:solidFill>
                  <a:schemeClr val="tx2"/>
                </a:solidFill>
              </a:rPr>
              <a:t>harus</a:t>
            </a:r>
            <a:r>
              <a:rPr lang="en-ID" b="1" dirty="0">
                <a:solidFill>
                  <a:schemeClr val="tx2"/>
                </a:solidFill>
              </a:rPr>
              <a:t> open for extension </a:t>
            </a:r>
            <a:r>
              <a:rPr lang="en-ID" b="1" dirty="0" err="1">
                <a:solidFill>
                  <a:schemeClr val="tx2"/>
                </a:solidFill>
              </a:rPr>
              <a:t>namun</a:t>
            </a:r>
            <a:r>
              <a:rPr lang="en-ID" b="1" dirty="0">
                <a:solidFill>
                  <a:schemeClr val="tx2"/>
                </a:solidFill>
              </a:rPr>
              <a:t> close for modification. Open for extension </a:t>
            </a:r>
            <a:r>
              <a:rPr lang="en-ID" b="1" dirty="0" err="1">
                <a:solidFill>
                  <a:schemeClr val="tx2"/>
                </a:solidFill>
              </a:rPr>
              <a:t>artinya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desain</a:t>
            </a:r>
            <a:r>
              <a:rPr lang="en-ID" b="1" dirty="0">
                <a:solidFill>
                  <a:schemeClr val="tx2"/>
                </a:solidFill>
              </a:rPr>
              <a:t>  class </a:t>
            </a:r>
            <a:r>
              <a:rPr lang="en-ID" b="1" dirty="0" err="1">
                <a:solidFill>
                  <a:schemeClr val="tx2"/>
                </a:solidFill>
              </a:rPr>
              <a:t>sehingga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ketika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menambahkan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fungsi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baru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harus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dapat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ditambahkan</a:t>
            </a:r>
            <a:r>
              <a:rPr lang="en-ID" b="1" dirty="0">
                <a:solidFill>
                  <a:schemeClr val="tx2"/>
                </a:solidFill>
              </a:rPr>
              <a:t>. Close for modification </a:t>
            </a:r>
            <a:r>
              <a:rPr lang="en-ID" b="1" dirty="0" err="1">
                <a:solidFill>
                  <a:schemeClr val="tx2"/>
                </a:solidFill>
              </a:rPr>
              <a:t>artinya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sebuah</a:t>
            </a:r>
            <a:r>
              <a:rPr lang="en-ID" b="1" dirty="0">
                <a:solidFill>
                  <a:schemeClr val="tx2"/>
                </a:solidFill>
              </a:rPr>
              <a:t> class yang </a:t>
            </a:r>
            <a:r>
              <a:rPr lang="en-ID" b="1" dirty="0" err="1">
                <a:solidFill>
                  <a:schemeClr val="tx2"/>
                </a:solidFill>
              </a:rPr>
              <a:t>telah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didevelop</a:t>
            </a:r>
            <a:r>
              <a:rPr lang="en-ID" b="1" dirty="0">
                <a:solidFill>
                  <a:schemeClr val="tx2"/>
                </a:solidFill>
              </a:rPr>
              <a:t>, </a:t>
            </a:r>
            <a:r>
              <a:rPr lang="en-ID" b="1" dirty="0" err="1">
                <a:solidFill>
                  <a:schemeClr val="tx2"/>
                </a:solidFill>
              </a:rPr>
              <a:t>harusnya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tidak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dimodifikasi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lagi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kecuali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karena</a:t>
            </a:r>
            <a:r>
              <a:rPr lang="en-ID" b="1" dirty="0">
                <a:solidFill>
                  <a:schemeClr val="tx2"/>
                </a:solidFill>
              </a:rPr>
              <a:t> bug. </a:t>
            </a:r>
            <a:r>
              <a:rPr lang="en-ID" b="1" dirty="0" err="1">
                <a:solidFill>
                  <a:schemeClr val="tx2"/>
                </a:solidFill>
              </a:rPr>
              <a:t>Namun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kemungkinan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adanya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penambahan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fitur</a:t>
            </a:r>
            <a:r>
              <a:rPr lang="en-ID" b="1" dirty="0">
                <a:solidFill>
                  <a:schemeClr val="tx2"/>
                </a:solidFill>
              </a:rPr>
              <a:t>, </a:t>
            </a:r>
            <a:r>
              <a:rPr lang="en-ID" b="1" dirty="0" err="1">
                <a:solidFill>
                  <a:schemeClr val="tx2"/>
                </a:solidFill>
              </a:rPr>
              <a:t>perubahan</a:t>
            </a:r>
            <a:r>
              <a:rPr lang="en-ID" b="1" dirty="0">
                <a:solidFill>
                  <a:schemeClr val="tx2"/>
                </a:solidFill>
              </a:rPr>
              <a:t> requirement </a:t>
            </a:r>
            <a:r>
              <a:rPr lang="en-ID" b="1" dirty="0" err="1">
                <a:solidFill>
                  <a:schemeClr val="tx2"/>
                </a:solidFill>
              </a:rPr>
              <a:t>bisa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saja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terjadi</a:t>
            </a:r>
            <a:r>
              <a:rPr lang="en-ID" b="1" dirty="0">
                <a:solidFill>
                  <a:schemeClr val="tx2"/>
                </a:solidFill>
              </a:rPr>
              <a:t>. Mau </a:t>
            </a:r>
            <a:r>
              <a:rPr lang="en-ID" b="1" dirty="0" err="1">
                <a:solidFill>
                  <a:schemeClr val="tx2"/>
                </a:solidFill>
              </a:rPr>
              <a:t>tidak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mau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harus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menambahkan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fungsi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untuk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mengimplementasikan</a:t>
            </a:r>
            <a:r>
              <a:rPr lang="en-ID" b="1" dirty="0">
                <a:solidFill>
                  <a:schemeClr val="tx2"/>
                </a:solidFill>
              </a:rPr>
              <a:t> requirement </a:t>
            </a:r>
            <a:r>
              <a:rPr lang="en-ID" b="1" dirty="0" err="1">
                <a:solidFill>
                  <a:schemeClr val="tx2"/>
                </a:solidFill>
              </a:rPr>
              <a:t>tersebut</a:t>
            </a:r>
            <a:r>
              <a:rPr lang="en-ID" b="1" dirty="0">
                <a:solidFill>
                  <a:schemeClr val="tx2"/>
                </a:solidFill>
              </a:rPr>
              <a:t>. </a:t>
            </a:r>
            <a:r>
              <a:rPr lang="en-ID" b="1" dirty="0" err="1">
                <a:solidFill>
                  <a:schemeClr val="tx2"/>
                </a:solidFill>
              </a:rPr>
              <a:t>Penambahan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fitur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atau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perubahan</a:t>
            </a:r>
            <a:r>
              <a:rPr lang="en-ID" b="1" dirty="0">
                <a:solidFill>
                  <a:schemeClr val="tx2"/>
                </a:solidFill>
              </a:rPr>
              <a:t> requirement </a:t>
            </a:r>
            <a:r>
              <a:rPr lang="en-ID" b="1" dirty="0" err="1">
                <a:solidFill>
                  <a:schemeClr val="tx2"/>
                </a:solidFill>
              </a:rPr>
              <a:t>bisa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dilakukan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dengan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membuat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suatu</a:t>
            </a:r>
            <a:r>
              <a:rPr lang="en-ID" b="1" dirty="0">
                <a:solidFill>
                  <a:schemeClr val="tx2"/>
                </a:solidFill>
              </a:rPr>
              <a:t> class </a:t>
            </a:r>
            <a:r>
              <a:rPr lang="en-ID" b="1" dirty="0" err="1">
                <a:solidFill>
                  <a:schemeClr val="tx2"/>
                </a:solidFill>
              </a:rPr>
              <a:t>baru</a:t>
            </a:r>
            <a:r>
              <a:rPr lang="en-ID" b="1" dirty="0">
                <a:solidFill>
                  <a:schemeClr val="tx2"/>
                </a:solidFill>
              </a:rPr>
              <a:t> yang </a:t>
            </a:r>
            <a:r>
              <a:rPr lang="en-ID" b="1" dirty="0" err="1">
                <a:solidFill>
                  <a:schemeClr val="tx2"/>
                </a:solidFill>
              </a:rPr>
              <a:t>mengimplementasikan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sebuah</a:t>
            </a:r>
            <a:r>
              <a:rPr lang="en-ID" b="1" dirty="0">
                <a:solidFill>
                  <a:schemeClr val="tx2"/>
                </a:solidFill>
              </a:rPr>
              <a:t> interface </a:t>
            </a:r>
            <a:r>
              <a:rPr lang="en-ID" b="1" dirty="0" err="1">
                <a:solidFill>
                  <a:schemeClr val="tx2"/>
                </a:solidFill>
              </a:rPr>
              <a:t>ataupun</a:t>
            </a:r>
            <a:r>
              <a:rPr lang="en-ID" b="1" dirty="0">
                <a:solidFill>
                  <a:schemeClr val="tx2"/>
                </a:solidFill>
              </a:rPr>
              <a:t> abstract. </a:t>
            </a:r>
            <a:r>
              <a:rPr lang="en-ID" b="1" dirty="0" err="1">
                <a:solidFill>
                  <a:schemeClr val="tx2"/>
                </a:solidFill>
              </a:rPr>
              <a:t>Disinila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prinsip</a:t>
            </a:r>
            <a:r>
              <a:rPr lang="en-ID" b="1" dirty="0">
                <a:solidFill>
                  <a:schemeClr val="tx2"/>
                </a:solidFill>
              </a:rPr>
              <a:t> Open Close Principle </a:t>
            </a:r>
            <a:r>
              <a:rPr lang="en-ID" b="1" dirty="0" err="1">
                <a:solidFill>
                  <a:schemeClr val="tx2"/>
                </a:solidFill>
              </a:rPr>
              <a:t>dibutuhkan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dengan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membatasi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perubahan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pada</a:t>
            </a:r>
            <a:r>
              <a:rPr lang="en-ID" b="1" dirty="0">
                <a:solidFill>
                  <a:schemeClr val="tx2"/>
                </a:solidFill>
              </a:rPr>
              <a:t> class yang </a:t>
            </a:r>
            <a:r>
              <a:rPr lang="en-ID" b="1" dirty="0" err="1">
                <a:solidFill>
                  <a:schemeClr val="tx2"/>
                </a:solidFill>
              </a:rPr>
              <a:t>telah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didevelop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sebelumnya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sehingga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tidak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menimbulkan</a:t>
            </a:r>
            <a:r>
              <a:rPr lang="en-ID" b="1" dirty="0">
                <a:solidFill>
                  <a:schemeClr val="tx2"/>
                </a:solidFill>
              </a:rPr>
              <a:t> bug </a:t>
            </a:r>
            <a:r>
              <a:rPr lang="en-ID" b="1" dirty="0" err="1">
                <a:solidFill>
                  <a:schemeClr val="tx2"/>
                </a:solidFill>
              </a:rPr>
              <a:t>baru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terhadap</a:t>
            </a:r>
            <a:r>
              <a:rPr lang="en-ID" b="1" dirty="0">
                <a:solidFill>
                  <a:schemeClr val="tx2"/>
                </a:solidFill>
              </a:rPr>
              <a:t> code yang </a:t>
            </a:r>
            <a:r>
              <a:rPr lang="en-ID" b="1" dirty="0" err="1">
                <a:solidFill>
                  <a:schemeClr val="tx2"/>
                </a:solidFill>
              </a:rPr>
              <a:t>telah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ada</a:t>
            </a:r>
            <a:r>
              <a:rPr lang="en-ID" b="1" dirty="0">
                <a:solidFill>
                  <a:schemeClr val="tx2"/>
                </a:solidFill>
              </a:rPr>
              <a:t>.</a:t>
            </a:r>
            <a:endParaRPr lang="en-ID" b="1" dirty="0" smtClean="0">
              <a:solidFill>
                <a:schemeClr val="tx2"/>
              </a:solidFill>
            </a:endParaRPr>
          </a:p>
          <a:p>
            <a:pPr marL="0" lvl="0" indent="0">
              <a:buNone/>
            </a:pPr>
            <a:endParaRPr lang="en-ID" b="1" i="1" dirty="0">
              <a:solidFill>
                <a:schemeClr val="dk2"/>
              </a:solidFill>
            </a:endParaRPr>
          </a:p>
          <a:p>
            <a:pPr marL="0" lvl="0" indent="0"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259" y="1017600"/>
            <a:ext cx="8051180" cy="65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31"/>
          <p:cNvPicPr preferRelativeResize="0"/>
          <p:nvPr/>
        </p:nvPicPr>
        <p:blipFill rotWithShape="1">
          <a:blip r:embed="rId3"/>
          <a:srcRect l="9774" r="9774"/>
          <a:stretch>
            <a:fillRect/>
          </a:stretch>
        </p:blipFill>
        <p:spPr>
          <a:xfrm>
            <a:off x="4769900" y="0"/>
            <a:ext cx="4374101" cy="30582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6" name="Google Shape;1176;p31"/>
          <p:cNvGrpSpPr/>
          <p:nvPr/>
        </p:nvGrpSpPr>
        <p:grpSpPr>
          <a:xfrm flipH="1">
            <a:off x="4709226" y="-2"/>
            <a:ext cx="4434784" cy="5170963"/>
            <a:chOff x="238125" y="854150"/>
            <a:chExt cx="3546125" cy="4010675"/>
          </a:xfrm>
        </p:grpSpPr>
        <p:sp>
          <p:nvSpPr>
            <p:cNvPr id="1177" name="Google Shape;1177;p31"/>
            <p:cNvSpPr/>
            <p:nvPr/>
          </p:nvSpPr>
          <p:spPr>
            <a:xfrm>
              <a:off x="242125" y="2749200"/>
              <a:ext cx="276800" cy="378425"/>
            </a:xfrm>
            <a:custGeom>
              <a:avLst/>
              <a:gdLst/>
              <a:ahLst/>
              <a:cxnLst/>
              <a:rect l="l" t="t" r="r" b="b"/>
              <a:pathLst>
                <a:path w="11072" h="15137" extrusionOk="0">
                  <a:moveTo>
                    <a:pt x="1" y="0"/>
                  </a:moveTo>
                  <a:lnTo>
                    <a:pt x="1" y="11241"/>
                  </a:lnTo>
                  <a:cubicBezTo>
                    <a:pt x="6" y="11241"/>
                    <a:pt x="11" y="11241"/>
                    <a:pt x="17" y="11241"/>
                  </a:cubicBezTo>
                  <a:cubicBezTo>
                    <a:pt x="380" y="11241"/>
                    <a:pt x="557" y="11538"/>
                    <a:pt x="795" y="11731"/>
                  </a:cubicBezTo>
                  <a:cubicBezTo>
                    <a:pt x="3560" y="13935"/>
                    <a:pt x="6700" y="15095"/>
                    <a:pt x="10251" y="15113"/>
                  </a:cubicBezTo>
                  <a:cubicBezTo>
                    <a:pt x="10377" y="15113"/>
                    <a:pt x="10511" y="15137"/>
                    <a:pt x="10641" y="15137"/>
                  </a:cubicBezTo>
                  <a:cubicBezTo>
                    <a:pt x="10796" y="15137"/>
                    <a:pt x="10945" y="15102"/>
                    <a:pt x="11072" y="14952"/>
                  </a:cubicBezTo>
                  <a:cubicBezTo>
                    <a:pt x="9234" y="13676"/>
                    <a:pt x="7673" y="12106"/>
                    <a:pt x="6272" y="10367"/>
                  </a:cubicBezTo>
                  <a:cubicBezTo>
                    <a:pt x="3926" y="7458"/>
                    <a:pt x="2124" y="4229"/>
                    <a:pt x="545" y="857"/>
                  </a:cubicBezTo>
                  <a:cubicBezTo>
                    <a:pt x="402" y="545"/>
                    <a:pt x="357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1254000" y="2950150"/>
              <a:ext cx="2158925" cy="392575"/>
            </a:xfrm>
            <a:custGeom>
              <a:avLst/>
              <a:gdLst/>
              <a:ahLst/>
              <a:cxnLst/>
              <a:rect l="l" t="t" r="r" b="b"/>
              <a:pathLst>
                <a:path w="86357" h="15703" extrusionOk="0">
                  <a:moveTo>
                    <a:pt x="86240" y="0"/>
                  </a:moveTo>
                  <a:cubicBezTo>
                    <a:pt x="85500" y="482"/>
                    <a:pt x="84724" y="910"/>
                    <a:pt x="83930" y="1294"/>
                  </a:cubicBezTo>
                  <a:cubicBezTo>
                    <a:pt x="80923" y="2721"/>
                    <a:pt x="77721" y="3435"/>
                    <a:pt x="74446" y="3818"/>
                  </a:cubicBezTo>
                  <a:cubicBezTo>
                    <a:pt x="72021" y="4110"/>
                    <a:pt x="69592" y="4215"/>
                    <a:pt x="67164" y="4215"/>
                  </a:cubicBezTo>
                  <a:cubicBezTo>
                    <a:pt x="65582" y="4215"/>
                    <a:pt x="64001" y="4171"/>
                    <a:pt x="62421" y="4104"/>
                  </a:cubicBezTo>
                  <a:cubicBezTo>
                    <a:pt x="57711" y="3899"/>
                    <a:pt x="53027" y="3479"/>
                    <a:pt x="48335" y="3087"/>
                  </a:cubicBezTo>
                  <a:cubicBezTo>
                    <a:pt x="43535" y="2676"/>
                    <a:pt x="38736" y="2275"/>
                    <a:pt x="33927" y="2034"/>
                  </a:cubicBezTo>
                  <a:cubicBezTo>
                    <a:pt x="30641" y="1865"/>
                    <a:pt x="27358" y="1760"/>
                    <a:pt x="24074" y="1760"/>
                  </a:cubicBezTo>
                  <a:cubicBezTo>
                    <a:pt x="22170" y="1760"/>
                    <a:pt x="20265" y="1795"/>
                    <a:pt x="18360" y="1874"/>
                  </a:cubicBezTo>
                  <a:cubicBezTo>
                    <a:pt x="12169" y="2123"/>
                    <a:pt x="6049" y="2846"/>
                    <a:pt x="0" y="4184"/>
                  </a:cubicBezTo>
                  <a:cubicBezTo>
                    <a:pt x="70" y="4429"/>
                    <a:pt x="232" y="4464"/>
                    <a:pt x="403" y="4464"/>
                  </a:cubicBezTo>
                  <a:cubicBezTo>
                    <a:pt x="472" y="4464"/>
                    <a:pt x="542" y="4459"/>
                    <a:pt x="608" y="4459"/>
                  </a:cubicBezTo>
                  <a:cubicBezTo>
                    <a:pt x="629" y="4459"/>
                    <a:pt x="650" y="4459"/>
                    <a:pt x="669" y="4461"/>
                  </a:cubicBezTo>
                  <a:cubicBezTo>
                    <a:pt x="3845" y="4630"/>
                    <a:pt x="7012" y="4987"/>
                    <a:pt x="10161" y="5415"/>
                  </a:cubicBezTo>
                  <a:cubicBezTo>
                    <a:pt x="15327" y="6120"/>
                    <a:pt x="20430" y="7137"/>
                    <a:pt x="25515" y="8279"/>
                  </a:cubicBezTo>
                  <a:cubicBezTo>
                    <a:pt x="32000" y="9724"/>
                    <a:pt x="38423" y="11428"/>
                    <a:pt x="44900" y="12918"/>
                  </a:cubicBezTo>
                  <a:cubicBezTo>
                    <a:pt x="50395" y="14176"/>
                    <a:pt x="55909" y="15318"/>
                    <a:pt x="61564" y="15639"/>
                  </a:cubicBezTo>
                  <a:cubicBezTo>
                    <a:pt x="62320" y="15680"/>
                    <a:pt x="63074" y="15703"/>
                    <a:pt x="63827" y="15703"/>
                  </a:cubicBezTo>
                  <a:cubicBezTo>
                    <a:pt x="65987" y="15703"/>
                    <a:pt x="68132" y="15518"/>
                    <a:pt x="70263" y="15068"/>
                  </a:cubicBezTo>
                  <a:cubicBezTo>
                    <a:pt x="73804" y="14301"/>
                    <a:pt x="76971" y="12775"/>
                    <a:pt x="79594" y="10206"/>
                  </a:cubicBezTo>
                  <a:cubicBezTo>
                    <a:pt x="82502" y="7351"/>
                    <a:pt x="84420" y="3836"/>
                    <a:pt x="86285" y="277"/>
                  </a:cubicBezTo>
                  <a:cubicBezTo>
                    <a:pt x="86338" y="179"/>
                    <a:pt x="86356" y="72"/>
                    <a:pt x="86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238125" y="854150"/>
              <a:ext cx="3546125" cy="4010675"/>
            </a:xfrm>
            <a:custGeom>
              <a:avLst/>
              <a:gdLst/>
              <a:ahLst/>
              <a:cxnLst/>
              <a:rect l="l" t="t" r="r" b="b"/>
              <a:pathLst>
                <a:path w="141845" h="160427" extrusionOk="0">
                  <a:moveTo>
                    <a:pt x="137232" y="1"/>
                  </a:moveTo>
                  <a:lnTo>
                    <a:pt x="137232" y="10"/>
                  </a:lnTo>
                  <a:lnTo>
                    <a:pt x="77560" y="10"/>
                  </a:lnTo>
                  <a:cubicBezTo>
                    <a:pt x="78594" y="402"/>
                    <a:pt x="79692" y="456"/>
                    <a:pt x="80762" y="634"/>
                  </a:cubicBezTo>
                  <a:cubicBezTo>
                    <a:pt x="83055" y="1018"/>
                    <a:pt x="85357" y="1357"/>
                    <a:pt x="87658" y="1687"/>
                  </a:cubicBezTo>
                  <a:cubicBezTo>
                    <a:pt x="89612" y="1954"/>
                    <a:pt x="91575" y="2177"/>
                    <a:pt x="93537" y="2427"/>
                  </a:cubicBezTo>
                  <a:cubicBezTo>
                    <a:pt x="95714" y="2704"/>
                    <a:pt x="97900" y="2873"/>
                    <a:pt x="100085" y="2998"/>
                  </a:cubicBezTo>
                  <a:cubicBezTo>
                    <a:pt x="101477" y="3078"/>
                    <a:pt x="102869" y="3052"/>
                    <a:pt x="104260" y="3087"/>
                  </a:cubicBezTo>
                  <a:cubicBezTo>
                    <a:pt x="107668" y="3168"/>
                    <a:pt x="111013" y="3640"/>
                    <a:pt x="114261" y="4729"/>
                  </a:cubicBezTo>
                  <a:cubicBezTo>
                    <a:pt x="119836" y="6584"/>
                    <a:pt x="124458" y="9849"/>
                    <a:pt x="128276" y="14274"/>
                  </a:cubicBezTo>
                  <a:cubicBezTo>
                    <a:pt x="132370" y="19038"/>
                    <a:pt x="135100" y="24533"/>
                    <a:pt x="136947" y="30493"/>
                  </a:cubicBezTo>
                  <a:cubicBezTo>
                    <a:pt x="137964" y="33740"/>
                    <a:pt x="138624" y="37058"/>
                    <a:pt x="139088" y="40431"/>
                  </a:cubicBezTo>
                  <a:cubicBezTo>
                    <a:pt x="139463" y="43187"/>
                    <a:pt x="139614" y="45971"/>
                    <a:pt x="139614" y="48745"/>
                  </a:cubicBezTo>
                  <a:cubicBezTo>
                    <a:pt x="139614" y="51064"/>
                    <a:pt x="139516" y="53393"/>
                    <a:pt x="139266" y="55712"/>
                  </a:cubicBezTo>
                  <a:cubicBezTo>
                    <a:pt x="138785" y="60191"/>
                    <a:pt x="137893" y="64571"/>
                    <a:pt x="136501" y="68853"/>
                  </a:cubicBezTo>
                  <a:cubicBezTo>
                    <a:pt x="135716" y="71270"/>
                    <a:pt x="134779" y="73626"/>
                    <a:pt x="133682" y="75918"/>
                  </a:cubicBezTo>
                  <a:cubicBezTo>
                    <a:pt x="132130" y="79174"/>
                    <a:pt x="129917" y="81860"/>
                    <a:pt x="126875" y="83840"/>
                  </a:cubicBezTo>
                  <a:cubicBezTo>
                    <a:pt x="126777" y="84081"/>
                    <a:pt x="126634" y="84268"/>
                    <a:pt x="126474" y="84438"/>
                  </a:cubicBezTo>
                  <a:cubicBezTo>
                    <a:pt x="125109" y="86597"/>
                    <a:pt x="123904" y="88872"/>
                    <a:pt x="122415" y="90959"/>
                  </a:cubicBezTo>
                  <a:cubicBezTo>
                    <a:pt x="119774" y="94688"/>
                    <a:pt x="116259" y="97141"/>
                    <a:pt x="111834" y="98283"/>
                  </a:cubicBezTo>
                  <a:cubicBezTo>
                    <a:pt x="109417" y="98908"/>
                    <a:pt x="106974" y="99197"/>
                    <a:pt x="104493" y="99197"/>
                  </a:cubicBezTo>
                  <a:cubicBezTo>
                    <a:pt x="103714" y="99197"/>
                    <a:pt x="102932" y="99168"/>
                    <a:pt x="102146" y="99113"/>
                  </a:cubicBezTo>
                  <a:cubicBezTo>
                    <a:pt x="99853" y="98943"/>
                    <a:pt x="97578" y="98711"/>
                    <a:pt x="95312" y="98355"/>
                  </a:cubicBezTo>
                  <a:cubicBezTo>
                    <a:pt x="90843" y="97659"/>
                    <a:pt x="86454" y="96633"/>
                    <a:pt x="82065" y="95571"/>
                  </a:cubicBezTo>
                  <a:cubicBezTo>
                    <a:pt x="74196" y="93662"/>
                    <a:pt x="66373" y="91601"/>
                    <a:pt x="58397" y="90147"/>
                  </a:cubicBezTo>
                  <a:cubicBezTo>
                    <a:pt x="52937" y="89157"/>
                    <a:pt x="47460" y="88176"/>
                    <a:pt x="41884" y="88095"/>
                  </a:cubicBezTo>
                  <a:cubicBezTo>
                    <a:pt x="41712" y="88122"/>
                    <a:pt x="41537" y="88139"/>
                    <a:pt x="41362" y="88139"/>
                  </a:cubicBezTo>
                  <a:cubicBezTo>
                    <a:pt x="41121" y="88139"/>
                    <a:pt x="40878" y="88107"/>
                    <a:pt x="40635" y="88024"/>
                  </a:cubicBezTo>
                  <a:cubicBezTo>
                    <a:pt x="39449" y="88319"/>
                    <a:pt x="38262" y="88604"/>
                    <a:pt x="37076" y="88916"/>
                  </a:cubicBezTo>
                  <a:cubicBezTo>
                    <a:pt x="33820" y="89790"/>
                    <a:pt x="30644" y="90879"/>
                    <a:pt x="27530" y="92163"/>
                  </a:cubicBezTo>
                  <a:cubicBezTo>
                    <a:pt x="25282" y="93091"/>
                    <a:pt x="22954" y="93680"/>
                    <a:pt x="20527" y="93725"/>
                  </a:cubicBezTo>
                  <a:cubicBezTo>
                    <a:pt x="20437" y="93726"/>
                    <a:pt x="20347" y="93727"/>
                    <a:pt x="20257" y="93727"/>
                  </a:cubicBezTo>
                  <a:cubicBezTo>
                    <a:pt x="17716" y="93727"/>
                    <a:pt x="15309" y="93119"/>
                    <a:pt x="13060" y="91896"/>
                  </a:cubicBezTo>
                  <a:cubicBezTo>
                    <a:pt x="12427" y="91548"/>
                    <a:pt x="11820" y="91164"/>
                    <a:pt x="11232" y="90754"/>
                  </a:cubicBezTo>
                  <a:cubicBezTo>
                    <a:pt x="10955" y="90754"/>
                    <a:pt x="10714" y="90692"/>
                    <a:pt x="10500" y="90593"/>
                  </a:cubicBezTo>
                  <a:cubicBezTo>
                    <a:pt x="9064" y="90593"/>
                    <a:pt x="7663" y="90344"/>
                    <a:pt x="6280" y="89951"/>
                  </a:cubicBezTo>
                  <a:cubicBezTo>
                    <a:pt x="4487" y="89443"/>
                    <a:pt x="2899" y="88550"/>
                    <a:pt x="1418" y="87435"/>
                  </a:cubicBezTo>
                  <a:cubicBezTo>
                    <a:pt x="1156" y="87234"/>
                    <a:pt x="894" y="86931"/>
                    <a:pt x="541" y="86931"/>
                  </a:cubicBezTo>
                  <a:cubicBezTo>
                    <a:pt x="425" y="86931"/>
                    <a:pt x="299" y="86964"/>
                    <a:pt x="161" y="87043"/>
                  </a:cubicBezTo>
                  <a:lnTo>
                    <a:pt x="161" y="144075"/>
                  </a:lnTo>
                  <a:lnTo>
                    <a:pt x="0" y="144075"/>
                  </a:lnTo>
                  <a:lnTo>
                    <a:pt x="0" y="160427"/>
                  </a:lnTo>
                  <a:lnTo>
                    <a:pt x="141845" y="160427"/>
                  </a:lnTo>
                  <a:lnTo>
                    <a:pt x="141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0" name="Google Shape;1180;p31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31"/>
          <p:cNvGrpSpPr/>
          <p:nvPr/>
        </p:nvGrpSpPr>
        <p:grpSpPr>
          <a:xfrm rot="-3600030">
            <a:off x="5143642" y="3542102"/>
            <a:ext cx="473195" cy="943425"/>
            <a:chOff x="6299050" y="981775"/>
            <a:chExt cx="582600" cy="1161550"/>
          </a:xfrm>
        </p:grpSpPr>
        <p:sp>
          <p:nvSpPr>
            <p:cNvPr id="1182" name="Google Shape;1182;p31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31"/>
          <p:cNvGrpSpPr/>
          <p:nvPr/>
        </p:nvGrpSpPr>
        <p:grpSpPr>
          <a:xfrm>
            <a:off x="8182226" y="3472011"/>
            <a:ext cx="714229" cy="713653"/>
            <a:chOff x="3285550" y="1349075"/>
            <a:chExt cx="496475" cy="496075"/>
          </a:xfrm>
        </p:grpSpPr>
        <p:sp>
          <p:nvSpPr>
            <p:cNvPr id="1186" name="Google Shape;1186;p31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31"/>
          <p:cNvSpPr/>
          <p:nvPr/>
        </p:nvSpPr>
        <p:spPr>
          <a:xfrm>
            <a:off x="7093975" y="3932725"/>
            <a:ext cx="282900" cy="28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1"/>
          <p:cNvSpPr txBox="1">
            <a:spLocks noGrp="1"/>
          </p:cNvSpPr>
          <p:nvPr>
            <p:ph type="title"/>
          </p:nvPr>
        </p:nvSpPr>
        <p:spPr>
          <a:xfrm>
            <a:off x="594599" y="620338"/>
            <a:ext cx="3709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/>
              <a:t>Manfaat Open Closed</a:t>
            </a:r>
            <a:endParaRPr sz="3200" dirty="0"/>
          </a:p>
        </p:txBody>
      </p:sp>
      <p:sp>
        <p:nvSpPr>
          <p:cNvPr id="1204" name="Google Shape;1204;p31"/>
          <p:cNvSpPr txBox="1">
            <a:spLocks noGrp="1"/>
          </p:cNvSpPr>
          <p:nvPr>
            <p:ph type="subTitle" idx="1"/>
          </p:nvPr>
        </p:nvSpPr>
        <p:spPr>
          <a:xfrm>
            <a:off x="870945" y="1300627"/>
            <a:ext cx="3709200" cy="34662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D" sz="1600" dirty="0" err="1">
                <a:solidFill>
                  <a:schemeClr val="tx2"/>
                </a:solidFill>
              </a:rPr>
              <a:t>fungsionalitas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dari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dapat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mudah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diperluas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fungsionalitas</a:t>
            </a:r>
            <a:r>
              <a:rPr lang="en-ID" sz="1600" dirty="0">
                <a:solidFill>
                  <a:schemeClr val="tx2"/>
                </a:solidFill>
              </a:rPr>
              <a:t> yang </a:t>
            </a:r>
            <a:r>
              <a:rPr lang="en-ID" sz="1600" dirty="0" err="1">
                <a:solidFill>
                  <a:schemeClr val="tx2"/>
                </a:solidFill>
              </a:rPr>
              <a:t>baru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dikemas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dalam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kelas</a:t>
            </a:r>
            <a:r>
              <a:rPr lang="en-ID" sz="1600" dirty="0">
                <a:solidFill>
                  <a:schemeClr val="tx2"/>
                </a:solidFill>
              </a:rPr>
              <a:t> yang </a:t>
            </a:r>
            <a:r>
              <a:rPr lang="en-ID" sz="1600" dirty="0" err="1">
                <a:solidFill>
                  <a:schemeClr val="tx2"/>
                </a:solidFill>
              </a:rPr>
              <a:t>terpisah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dari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tanpa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perlu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mengubah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implementasi</a:t>
            </a:r>
            <a:r>
              <a:rPr lang="en-ID" sz="1600" dirty="0">
                <a:solidFill>
                  <a:schemeClr val="tx2"/>
                </a:solidFill>
              </a:rPr>
              <a:t> di class 'X' (</a:t>
            </a:r>
            <a:r>
              <a:rPr lang="en-ID" sz="1600" dirty="0" err="1">
                <a:solidFill>
                  <a:schemeClr val="tx2"/>
                </a:solidFill>
              </a:rPr>
              <a:t>tidak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ada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perubahan</a:t>
            </a:r>
            <a:r>
              <a:rPr lang="en-ID" sz="1600" dirty="0">
                <a:solidFill>
                  <a:schemeClr val="tx2"/>
                </a:solidFill>
              </a:rPr>
              <a:t> di class 'X')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1600" dirty="0">
                <a:solidFill>
                  <a:schemeClr val="tx2"/>
                </a:solidFill>
              </a:rPr>
              <a:t>code </a:t>
            </a:r>
            <a:r>
              <a:rPr lang="en-ID" sz="1600" dirty="0" err="1">
                <a:solidFill>
                  <a:schemeClr val="tx2"/>
                </a:solidFill>
              </a:rPr>
              <a:t>anda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menjadi</a:t>
            </a:r>
            <a:r>
              <a:rPr lang="en-ID" sz="1600" dirty="0">
                <a:solidFill>
                  <a:schemeClr val="tx2"/>
                </a:solidFill>
              </a:rPr>
              <a:t> loosely coupled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1600" dirty="0">
                <a:solidFill>
                  <a:schemeClr val="tx2"/>
                </a:solidFill>
              </a:rPr>
              <a:t>class 'Y' yang di </a:t>
            </a:r>
            <a:r>
              <a:rPr lang="en-ID" sz="1600" dirty="0" err="1">
                <a:solidFill>
                  <a:schemeClr val="tx2"/>
                </a:solidFill>
              </a:rPr>
              <a:t>pakai</a:t>
            </a:r>
            <a:r>
              <a:rPr lang="en-ID" sz="1600" dirty="0">
                <a:solidFill>
                  <a:schemeClr val="tx2"/>
                </a:solidFill>
              </a:rPr>
              <a:t> di </a:t>
            </a:r>
            <a:r>
              <a:rPr lang="en-ID" sz="1600" dirty="0" err="1">
                <a:solidFill>
                  <a:schemeClr val="tx2"/>
                </a:solidFill>
              </a:rPr>
              <a:t>dalam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dapat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mudah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dimock</a:t>
            </a:r>
            <a:r>
              <a:rPr lang="en-ID" sz="1600" dirty="0">
                <a:solidFill>
                  <a:schemeClr val="tx2"/>
                </a:solidFill>
              </a:rPr>
              <a:t> (</a:t>
            </a:r>
            <a:r>
              <a:rPr lang="en-ID" sz="1600" dirty="0" err="1">
                <a:solidFill>
                  <a:schemeClr val="tx2"/>
                </a:solidFill>
              </a:rPr>
              <a:t>dipalsukan</a:t>
            </a:r>
            <a:r>
              <a:rPr lang="en-ID" sz="1600" dirty="0">
                <a:solidFill>
                  <a:schemeClr val="tx2"/>
                </a:solidFill>
              </a:rPr>
              <a:t>), </a:t>
            </a:r>
            <a:r>
              <a:rPr lang="en-ID" sz="1600" dirty="0" err="1">
                <a:solidFill>
                  <a:schemeClr val="tx2"/>
                </a:solidFill>
              </a:rPr>
              <a:t>sehingga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membuat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lebih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mudah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untuk</a:t>
            </a:r>
            <a:r>
              <a:rPr lang="en-ID" sz="1600" dirty="0">
                <a:solidFill>
                  <a:schemeClr val="tx2"/>
                </a:solidFill>
              </a:rPr>
              <a:t> di test.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/>
              </a:solidFill>
            </a:endParaRPr>
          </a:p>
        </p:txBody>
      </p:sp>
      <p:grpSp>
        <p:nvGrpSpPr>
          <p:cNvPr id="1205" name="Google Shape;1205;p31"/>
          <p:cNvGrpSpPr/>
          <p:nvPr/>
        </p:nvGrpSpPr>
        <p:grpSpPr>
          <a:xfrm>
            <a:off x="-8232" y="4293840"/>
            <a:ext cx="1116375" cy="805844"/>
            <a:chOff x="1190300" y="3984881"/>
            <a:chExt cx="1116375" cy="805844"/>
          </a:xfrm>
        </p:grpSpPr>
        <p:sp>
          <p:nvSpPr>
            <p:cNvPr id="1206" name="Google Shape;1206;p31"/>
            <p:cNvSpPr/>
            <p:nvPr/>
          </p:nvSpPr>
          <p:spPr>
            <a:xfrm rot="5400000">
              <a:off x="1927099" y="4414228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 rot="5400000">
              <a:off x="1927099" y="4208292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 rot="5400000">
              <a:off x="1544799" y="3944531"/>
              <a:ext cx="150900" cy="2316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1190300" y="4057450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1585450" y="4721125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2237075" y="4248650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2237075" y="4495225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1"/>
          <p:cNvSpPr/>
          <p:nvPr/>
        </p:nvSpPr>
        <p:spPr>
          <a:xfrm>
            <a:off x="4659460" y="3759343"/>
            <a:ext cx="156000" cy="15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MANFAAT OPEN-CLOSED PRINCIPLE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5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PERBEDAAN OCP &amp;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6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CIRI KHAS OPEN CLOSED PRINCIPLE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40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218;p32"/>
          <p:cNvSpPr txBox="1">
            <a:spLocks noGrp="1"/>
          </p:cNvSpPr>
          <p:nvPr>
            <p:ph type="title"/>
          </p:nvPr>
        </p:nvSpPr>
        <p:spPr>
          <a:xfrm>
            <a:off x="1388554" y="2899109"/>
            <a:ext cx="187652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COFEE APP</a:t>
            </a:r>
            <a:endParaRPr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84927"/>
            <a:ext cx="1209396" cy="120939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52187"/>
            <a:ext cx="1158854" cy="1158854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3124200" y="2266950"/>
            <a:ext cx="682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09" y="1698289"/>
            <a:ext cx="857789" cy="857789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486399" y="2231614"/>
            <a:ext cx="682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Google Shape;1218;p32"/>
          <p:cNvSpPr txBox="1">
            <a:spLocks/>
          </p:cNvSpPr>
          <p:nvPr/>
        </p:nvSpPr>
        <p:spPr>
          <a:xfrm>
            <a:off x="3806251" y="2905718"/>
            <a:ext cx="1557101" cy="2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smtClean="0"/>
              <a:t>BASIC MACHINE</a:t>
            </a:r>
            <a:endParaRPr lang="en-US" dirty="0"/>
          </a:p>
        </p:txBody>
      </p:sp>
      <p:sp>
        <p:nvSpPr>
          <p:cNvPr id="38" name="Google Shape;1218;p32"/>
          <p:cNvSpPr txBox="1">
            <a:spLocks/>
          </p:cNvSpPr>
          <p:nvPr/>
        </p:nvSpPr>
        <p:spPr>
          <a:xfrm>
            <a:off x="5159354" y="1879782"/>
            <a:ext cx="1299149" cy="35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100" dirty="0" smtClean="0"/>
              <a:t>JUST FILTER</a:t>
            </a:r>
            <a:endParaRPr lang="en-US" sz="1100" dirty="0"/>
          </a:p>
        </p:txBody>
      </p:sp>
      <p:sp>
        <p:nvSpPr>
          <p:cNvPr id="39" name="Google Shape;1218;p32"/>
          <p:cNvSpPr txBox="1">
            <a:spLocks/>
          </p:cNvSpPr>
          <p:nvPr/>
        </p:nvSpPr>
        <p:spPr>
          <a:xfrm>
            <a:off x="5942003" y="2886201"/>
            <a:ext cx="1557101" cy="2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smtClean="0"/>
              <a:t>FRESH COFFEE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10" y="611886"/>
            <a:ext cx="3150037" cy="381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34570"/>
            <a:ext cx="379571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1370254" y="243995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COFEE MACHINE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390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218;p32"/>
          <p:cNvSpPr txBox="1">
            <a:spLocks noGrp="1"/>
          </p:cNvSpPr>
          <p:nvPr>
            <p:ph type="title"/>
          </p:nvPr>
        </p:nvSpPr>
        <p:spPr>
          <a:xfrm>
            <a:off x="205453" y="19621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COFEE APP</a:t>
            </a:r>
            <a:endParaRPr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9376"/>
            <a:ext cx="3360737" cy="40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5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blic Libraries Thesis Defense by Slidesgo">
  <a:themeElements>
    <a:clrScheme name="Simple Light">
      <a:dk1>
        <a:srgbClr val="7D3021"/>
      </a:dk1>
      <a:lt1>
        <a:srgbClr val="C2A87C"/>
      </a:lt1>
      <a:dk2>
        <a:srgbClr val="FFFFFF"/>
      </a:dk2>
      <a:lt2>
        <a:srgbClr val="19191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374</Words>
  <Application>Microsoft Office PowerPoint</Application>
  <PresentationFormat>On-screen Show (16:9)</PresentationFormat>
  <Paragraphs>47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Assistant</vt:lpstr>
      <vt:lpstr>Anton</vt:lpstr>
      <vt:lpstr>Wingdings</vt:lpstr>
      <vt:lpstr>Roboto Condensed Light</vt:lpstr>
      <vt:lpstr>Bebas Neue</vt:lpstr>
      <vt:lpstr>Public Libraries Thesis Defense by Slidesgo</vt:lpstr>
      <vt:lpstr>KELOMPOK 6 Solid (Open Closed)   Daniel Fernandez Lumbanraja - 11S19006 Gabryella Apriani Sinaga – 11S19022 Hari D.S.J Siburian - 11S19043 Josua Gaolus Nainggolan - 11S19045 Albet M B Nainggolan - 11S19049 Risky Junior Martua Panggabean - 11S19050 Aryanti Verina Putri Siregar - 11S19065</vt:lpstr>
      <vt:lpstr>Deskripsi Open Closed (Solid)</vt:lpstr>
      <vt:lpstr>Manfaat Open Closed</vt:lpstr>
      <vt:lpstr>MANFAAT OPEN-CLOSED PRINCIPLE</vt:lpstr>
      <vt:lpstr>PERBEDAAN OCP &amp; LOW COUPLING</vt:lpstr>
      <vt:lpstr>CIRI KHAS OPEN CLOSED PRINCIPLE</vt:lpstr>
      <vt:lpstr>BASIC COFEE APP</vt:lpstr>
      <vt:lpstr>BASIC COFEE MACHINE</vt:lpstr>
      <vt:lpstr>BASIC COFEE APP</vt:lpstr>
      <vt:lpstr>THE PROBLEM</vt:lpstr>
      <vt:lpstr>THE SOLUTION</vt:lpstr>
      <vt:lpstr>THE SOLUTION</vt:lpstr>
      <vt:lpstr>THE SOLUTION</vt:lpstr>
      <vt:lpstr>THE SOLUTION</vt:lpstr>
      <vt:lpstr>DESKRIPSI LOW COUPLING</vt:lpstr>
      <vt:lpstr>MANFAAT LOW COUPLING</vt:lpstr>
      <vt:lpstr>CIRI KHAS LOW COUPLING</vt:lpstr>
      <vt:lpstr>CONTOH KASUS LOW COUPLING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 Solid (Open Closed)   Daniel Fernandez Lumbanraja - 11S19006 Gabryella Apriani Sinaga – 11S19022 Hari D.S.J Siburian - 11S19043 Josua Gaolus Nainggolan - 11S19045 Albet M B Nainggolan - 11S19049 Risky Junior Martua Panggabean - 11S19050 Aryanti Verina Putri Siregar - 11S19065</dc:title>
  <dc:creator/>
  <cp:lastModifiedBy>asus</cp:lastModifiedBy>
  <cp:revision>12</cp:revision>
  <dcterms:created xsi:type="dcterms:W3CDTF">2021-10-27T02:44:59Z</dcterms:created>
  <dcterms:modified xsi:type="dcterms:W3CDTF">2021-10-27T03:32:47Z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E0C1DA63CDCD4BB78384A7D9BD11B02E</vt:lpwstr>
  </property>
  <property fmtid="{D5CDD505-2E9C-101B-9397-08002B2CF9AE}" pid="3" name="KSOProductBuildVer">
    <vt:lpwstr>1033-11.2.0.10351</vt:lpwstr>
  </property>
</Properties>
</file>