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548" r:id="rId2"/>
    <p:sldId id="558" r:id="rId3"/>
    <p:sldId id="562" r:id="rId4"/>
    <p:sldId id="262" r:id="rId5"/>
    <p:sldId id="264" r:id="rId6"/>
    <p:sldId id="560" r:id="rId7"/>
    <p:sldId id="263" r:id="rId8"/>
    <p:sldId id="275" r:id="rId9"/>
    <p:sldId id="267" r:id="rId10"/>
    <p:sldId id="276" r:id="rId11"/>
    <p:sldId id="563" r:id="rId12"/>
    <p:sldId id="277" r:id="rId13"/>
    <p:sldId id="271" r:id="rId14"/>
    <p:sldId id="278" r:id="rId15"/>
    <p:sldId id="274" r:id="rId16"/>
    <p:sldId id="279" r:id="rId17"/>
    <p:sldId id="280" r:id="rId18"/>
    <p:sldId id="561" r:id="rId19"/>
    <p:sldId id="266" r:id="rId20"/>
  </p:sldIdLst>
  <p:sldSz cx="140398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72"/>
    <a:srgbClr val="FFFFFF"/>
    <a:srgbClr val="D97C7C"/>
    <a:srgbClr val="E1207D"/>
    <a:srgbClr val="D17B89"/>
    <a:srgbClr val="F9E5E2"/>
    <a:srgbClr val="F7E5E6"/>
    <a:srgbClr val="C37A99"/>
    <a:srgbClr val="B179A6"/>
    <a:srgbClr val="C47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6EB1F-F4C1-4911-BA30-49A66C946F7C}" v="23" dt="2024-03-13T15:13:33.628"/>
    <p1510:client id="{F31C8E8C-87F1-4970-8DC1-0D00CBA0AEC6}" v="39" dt="2024-03-13T16:27:26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6005" autoAdjust="0"/>
  </p:normalViewPr>
  <p:slideViewPr>
    <p:cSldViewPr snapToGrid="0">
      <p:cViewPr varScale="1">
        <p:scale>
          <a:sx n="92" d="100"/>
          <a:sy n="9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ak, Kah Yen" userId="1e08da27-b382-4f87-a865-23fc22ff1b78" providerId="ADAL" clId="{77876174-D2A8-4C39-8B8C-E6FC8F17FC2E}"/>
    <pc:docChg chg="undo custSel addSld delSld modSld sldOrd modMainMaster">
      <pc:chgData name="Yeak, Kah Yen" userId="1e08da27-b382-4f87-a865-23fc22ff1b78" providerId="ADAL" clId="{77876174-D2A8-4C39-8B8C-E6FC8F17FC2E}" dt="2023-09-29T11:26:01.456" v="386" actId="21"/>
      <pc:docMkLst>
        <pc:docMk/>
      </pc:docMkLst>
      <pc:sldChg chg="addSp delSp modSp del mod ord setBg">
        <pc:chgData name="Yeak, Kah Yen" userId="1e08da27-b382-4f87-a865-23fc22ff1b78" providerId="ADAL" clId="{77876174-D2A8-4C39-8B8C-E6FC8F17FC2E}" dt="2023-09-28T15:01:57.891" v="213" actId="47"/>
        <pc:sldMkLst>
          <pc:docMk/>
          <pc:sldMk cId="3448118511" sldId="261"/>
        </pc:sldMkLst>
        <pc:spChg chg="del mod">
          <ac:chgData name="Yeak, Kah Yen" userId="1e08da27-b382-4f87-a865-23fc22ff1b78" providerId="ADAL" clId="{77876174-D2A8-4C39-8B8C-E6FC8F17FC2E}" dt="2023-09-28T14:55:38.111" v="143" actId="478"/>
          <ac:spMkLst>
            <pc:docMk/>
            <pc:sldMk cId="3448118511" sldId="261"/>
            <ac:spMk id="2" creationId="{B44BFCDB-880B-E6A4-1959-EB786F0DE075}"/>
          </ac:spMkLst>
        </pc:spChg>
        <pc:spChg chg="add del mod">
          <ac:chgData name="Yeak, Kah Yen" userId="1e08da27-b382-4f87-a865-23fc22ff1b78" providerId="ADAL" clId="{77876174-D2A8-4C39-8B8C-E6FC8F17FC2E}" dt="2023-09-28T14:55:45.704" v="145" actId="478"/>
          <ac:spMkLst>
            <pc:docMk/>
            <pc:sldMk cId="3448118511" sldId="261"/>
            <ac:spMk id="8" creationId="{7E47231B-2E07-FEB3-552A-78D7DB67D82E}"/>
          </ac:spMkLst>
        </pc:spChg>
        <pc:grpChg chg="del">
          <ac:chgData name="Yeak, Kah Yen" userId="1e08da27-b382-4f87-a865-23fc22ff1b78" providerId="ADAL" clId="{77876174-D2A8-4C39-8B8C-E6FC8F17FC2E}" dt="2023-09-28T14:56:40.497" v="152" actId="478"/>
          <ac:grpSpMkLst>
            <pc:docMk/>
            <pc:sldMk cId="3448118511" sldId="261"/>
            <ac:grpSpMk id="63" creationId="{089CB79E-CBF7-C1DB-2EE7-35DC8165F6C2}"/>
          </ac:grpSpMkLst>
        </pc:grpChg>
        <pc:picChg chg="add del">
          <ac:chgData name="Yeak, Kah Yen" userId="1e08da27-b382-4f87-a865-23fc22ff1b78" providerId="ADAL" clId="{77876174-D2A8-4C39-8B8C-E6FC8F17FC2E}" dt="2023-09-28T14:56:35.854" v="150" actId="478"/>
          <ac:picMkLst>
            <pc:docMk/>
            <pc:sldMk cId="3448118511" sldId="261"/>
            <ac:picMk id="12" creationId="{9866ADD9-DB21-E1B4-4513-3C98890E6632}"/>
          </ac:picMkLst>
        </pc:picChg>
        <pc:picChg chg="add del mod modCrop">
          <ac:chgData name="Yeak, Kah Yen" userId="1e08da27-b382-4f87-a865-23fc22ff1b78" providerId="ADAL" clId="{77876174-D2A8-4C39-8B8C-E6FC8F17FC2E}" dt="2023-09-28T14:57:16.524" v="158" actId="21"/>
          <ac:picMkLst>
            <pc:docMk/>
            <pc:sldMk cId="3448118511" sldId="261"/>
            <ac:picMk id="16" creationId="{872AC6DF-D6F7-E69E-BD07-431E01B4C8C3}"/>
          </ac:picMkLst>
        </pc:picChg>
        <pc:picChg chg="del">
          <ac:chgData name="Yeak, Kah Yen" userId="1e08da27-b382-4f87-a865-23fc22ff1b78" providerId="ADAL" clId="{77876174-D2A8-4C39-8B8C-E6FC8F17FC2E}" dt="2023-09-28T14:55:44.272" v="144" actId="478"/>
          <ac:picMkLst>
            <pc:docMk/>
            <pc:sldMk cId="3448118511" sldId="261"/>
            <ac:picMk id="31" creationId="{3D80B838-4AFA-7A3E-3E3C-6D5F67E4B526}"/>
          </ac:picMkLst>
        </pc:picChg>
        <pc:picChg chg="del">
          <ac:chgData name="Yeak, Kah Yen" userId="1e08da27-b382-4f87-a865-23fc22ff1b78" providerId="ADAL" clId="{77876174-D2A8-4C39-8B8C-E6FC8F17FC2E}" dt="2023-09-28T14:56:38.587" v="151" actId="478"/>
          <ac:picMkLst>
            <pc:docMk/>
            <pc:sldMk cId="3448118511" sldId="261"/>
            <ac:picMk id="66" creationId="{F12AA0C0-E36E-FA17-6255-7D54D82E2E4D}"/>
          </ac:picMkLst>
        </pc:picChg>
        <pc:picChg chg="del">
          <ac:chgData name="Yeak, Kah Yen" userId="1e08da27-b382-4f87-a865-23fc22ff1b78" providerId="ADAL" clId="{77876174-D2A8-4C39-8B8C-E6FC8F17FC2E}" dt="2023-09-28T14:55:35.613" v="140" actId="478"/>
          <ac:picMkLst>
            <pc:docMk/>
            <pc:sldMk cId="3448118511" sldId="261"/>
            <ac:picMk id="85" creationId="{B4A83252-6704-9F8A-75F7-D3D4DA15FDB4}"/>
          </ac:picMkLst>
        </pc:picChg>
        <pc:picChg chg="del">
          <ac:chgData name="Yeak, Kah Yen" userId="1e08da27-b382-4f87-a865-23fc22ff1b78" providerId="ADAL" clId="{77876174-D2A8-4C39-8B8C-E6FC8F17FC2E}" dt="2023-09-28T14:55:36.210" v="141" actId="478"/>
          <ac:picMkLst>
            <pc:docMk/>
            <pc:sldMk cId="3448118511" sldId="261"/>
            <ac:picMk id="1030" creationId="{B45A814D-C5A1-4699-1BF3-D70A1DC9A44B}"/>
          </ac:picMkLst>
        </pc:picChg>
      </pc:sldChg>
      <pc:sldChg chg="setBg">
        <pc:chgData name="Yeak, Kah Yen" userId="1e08da27-b382-4f87-a865-23fc22ff1b78" providerId="ADAL" clId="{77876174-D2A8-4C39-8B8C-E6FC8F17FC2E}" dt="2023-09-28T15:41:28.491" v="342"/>
        <pc:sldMkLst>
          <pc:docMk/>
          <pc:sldMk cId="1727116732" sldId="265"/>
        </pc:sldMkLst>
      </pc:sldChg>
      <pc:sldChg chg="setBg">
        <pc:chgData name="Yeak, Kah Yen" userId="1e08da27-b382-4f87-a865-23fc22ff1b78" providerId="ADAL" clId="{77876174-D2A8-4C39-8B8C-E6FC8F17FC2E}" dt="2023-09-28T15:41:28.491" v="342"/>
        <pc:sldMkLst>
          <pc:docMk/>
          <pc:sldMk cId="1373148565" sldId="269"/>
        </pc:sldMkLst>
      </pc:sldChg>
      <pc:sldChg chg="setBg">
        <pc:chgData name="Yeak, Kah Yen" userId="1e08da27-b382-4f87-a865-23fc22ff1b78" providerId="ADAL" clId="{77876174-D2A8-4C39-8B8C-E6FC8F17FC2E}" dt="2023-09-28T15:41:28.491" v="342"/>
        <pc:sldMkLst>
          <pc:docMk/>
          <pc:sldMk cId="538635898" sldId="270"/>
        </pc:sldMkLst>
      </pc:sldChg>
      <pc:sldChg chg="setBg">
        <pc:chgData name="Yeak, Kah Yen" userId="1e08da27-b382-4f87-a865-23fc22ff1b78" providerId="ADAL" clId="{77876174-D2A8-4C39-8B8C-E6FC8F17FC2E}" dt="2023-09-28T15:41:28.491" v="342"/>
        <pc:sldMkLst>
          <pc:docMk/>
          <pc:sldMk cId="3174395370" sldId="272"/>
        </pc:sldMkLst>
      </pc:sldChg>
      <pc:sldChg chg="setBg">
        <pc:chgData name="Yeak, Kah Yen" userId="1e08da27-b382-4f87-a865-23fc22ff1b78" providerId="ADAL" clId="{77876174-D2A8-4C39-8B8C-E6FC8F17FC2E}" dt="2023-09-28T15:41:28.491" v="342"/>
        <pc:sldMkLst>
          <pc:docMk/>
          <pc:sldMk cId="1603860159" sldId="537"/>
        </pc:sldMkLst>
      </pc:sldChg>
      <pc:sldChg chg="addSp delSp mod">
        <pc:chgData name="Yeak, Kah Yen" userId="1e08da27-b382-4f87-a865-23fc22ff1b78" providerId="ADAL" clId="{77876174-D2A8-4C39-8B8C-E6FC8F17FC2E}" dt="2023-09-28T14:24:14.799" v="6" actId="21"/>
        <pc:sldMkLst>
          <pc:docMk/>
          <pc:sldMk cId="3701539180" sldId="542"/>
        </pc:sldMkLst>
        <pc:picChg chg="add del">
          <ac:chgData name="Yeak, Kah Yen" userId="1e08da27-b382-4f87-a865-23fc22ff1b78" providerId="ADAL" clId="{77876174-D2A8-4C39-8B8C-E6FC8F17FC2E}" dt="2023-09-28T14:24:14.799" v="6" actId="21"/>
          <ac:picMkLst>
            <pc:docMk/>
            <pc:sldMk cId="3701539180" sldId="542"/>
            <ac:picMk id="3" creationId="{F1AD29E9-F7D1-5931-93BA-7471E9A44344}"/>
          </ac:picMkLst>
        </pc:picChg>
      </pc:sldChg>
      <pc:sldChg chg="setBg">
        <pc:chgData name="Yeak, Kah Yen" userId="1e08da27-b382-4f87-a865-23fc22ff1b78" providerId="ADAL" clId="{77876174-D2A8-4C39-8B8C-E6FC8F17FC2E}" dt="2023-09-28T15:41:28.491" v="342"/>
        <pc:sldMkLst>
          <pc:docMk/>
          <pc:sldMk cId="1726486717" sldId="543"/>
        </pc:sldMkLst>
      </pc:sldChg>
      <pc:sldChg chg="addSp delSp modSp mod setBg">
        <pc:chgData name="Yeak, Kah Yen" userId="1e08da27-b382-4f87-a865-23fc22ff1b78" providerId="ADAL" clId="{77876174-D2A8-4C39-8B8C-E6FC8F17FC2E}" dt="2023-09-28T15:45:14.966" v="363" actId="21"/>
        <pc:sldMkLst>
          <pc:docMk/>
          <pc:sldMk cId="2364599823" sldId="544"/>
        </pc:sldMkLst>
        <pc:spChg chg="add del">
          <ac:chgData name="Yeak, Kah Yen" userId="1e08da27-b382-4f87-a865-23fc22ff1b78" providerId="ADAL" clId="{77876174-D2A8-4C39-8B8C-E6FC8F17FC2E}" dt="2023-09-28T14:24:03.605" v="2" actId="26606"/>
          <ac:spMkLst>
            <pc:docMk/>
            <pc:sldMk cId="2364599823" sldId="544"/>
            <ac:spMk id="8" creationId="{EE5F705A-5E81-4B3A-8EF4-911982DB313C}"/>
          </ac:spMkLst>
        </pc:spChg>
        <pc:spChg chg="add del">
          <ac:chgData name="Yeak, Kah Yen" userId="1e08da27-b382-4f87-a865-23fc22ff1b78" providerId="ADAL" clId="{77876174-D2A8-4C39-8B8C-E6FC8F17FC2E}" dt="2023-09-28T14:24:03.605" v="2" actId="26606"/>
          <ac:spMkLst>
            <pc:docMk/>
            <pc:sldMk cId="2364599823" sldId="544"/>
            <ac:spMk id="10" creationId="{AD8F92D9-1751-4ABF-9CB7-D198C9A05A46}"/>
          </ac:spMkLst>
        </pc:spChg>
        <pc:spChg chg="add del">
          <ac:chgData name="Yeak, Kah Yen" userId="1e08da27-b382-4f87-a865-23fc22ff1b78" providerId="ADAL" clId="{77876174-D2A8-4C39-8B8C-E6FC8F17FC2E}" dt="2023-09-28T14:24:03.605" v="2" actId="26606"/>
          <ac:spMkLst>
            <pc:docMk/>
            <pc:sldMk cId="2364599823" sldId="544"/>
            <ac:spMk id="12" creationId="{6D6B998F-CA62-4EE6-B7E7-046377D4F7EF}"/>
          </ac:spMkLst>
        </pc:spChg>
        <pc:spChg chg="add del">
          <ac:chgData name="Yeak, Kah Yen" userId="1e08da27-b382-4f87-a865-23fc22ff1b78" providerId="ADAL" clId="{77876174-D2A8-4C39-8B8C-E6FC8F17FC2E}" dt="2023-09-28T14:25:32.970" v="12" actId="26606"/>
          <ac:spMkLst>
            <pc:docMk/>
            <pc:sldMk cId="2364599823" sldId="544"/>
            <ac:spMk id="20" creationId="{EE5F705A-5E81-4B3A-8EF4-911982DB313C}"/>
          </ac:spMkLst>
        </pc:spChg>
        <pc:spChg chg="add del">
          <ac:chgData name="Yeak, Kah Yen" userId="1e08da27-b382-4f87-a865-23fc22ff1b78" providerId="ADAL" clId="{77876174-D2A8-4C39-8B8C-E6FC8F17FC2E}" dt="2023-09-28T14:25:32.970" v="12" actId="26606"/>
          <ac:spMkLst>
            <pc:docMk/>
            <pc:sldMk cId="2364599823" sldId="544"/>
            <ac:spMk id="22" creationId="{E9C2289B-5F5E-43E9-9416-51AC3AF54640}"/>
          </ac:spMkLst>
        </pc:spChg>
        <pc:spChg chg="add del">
          <ac:chgData name="Yeak, Kah Yen" userId="1e08da27-b382-4f87-a865-23fc22ff1b78" providerId="ADAL" clId="{77876174-D2A8-4C39-8B8C-E6FC8F17FC2E}" dt="2023-09-28T14:25:32.970" v="12" actId="26606"/>
          <ac:spMkLst>
            <pc:docMk/>
            <pc:sldMk cId="2364599823" sldId="544"/>
            <ac:spMk id="30" creationId="{854ECEBE-9353-406C-9313-02A517A310EF}"/>
          </ac:spMkLst>
        </pc:spChg>
        <pc:spChg chg="add del">
          <ac:chgData name="Yeak, Kah Yen" userId="1e08da27-b382-4f87-a865-23fc22ff1b78" providerId="ADAL" clId="{77876174-D2A8-4C39-8B8C-E6FC8F17FC2E}" dt="2023-09-28T14:25:32.970" v="12" actId="26606"/>
          <ac:spMkLst>
            <pc:docMk/>
            <pc:sldMk cId="2364599823" sldId="544"/>
            <ac:spMk id="32" creationId="{71A74C97-ECC4-4C3A-988A-A72C1F8BBAC8}"/>
          </ac:spMkLst>
        </pc:spChg>
        <pc:spChg chg="add del">
          <ac:chgData name="Yeak, Kah Yen" userId="1e08da27-b382-4f87-a865-23fc22ff1b78" providerId="ADAL" clId="{77876174-D2A8-4C39-8B8C-E6FC8F17FC2E}" dt="2023-09-28T14:25:32.970" v="12" actId="26606"/>
          <ac:spMkLst>
            <pc:docMk/>
            <pc:sldMk cId="2364599823" sldId="544"/>
            <ac:spMk id="34" creationId="{5FB5F3BA-58DF-40DA-AE44-974A00E0619C}"/>
          </ac:spMkLst>
        </pc:spChg>
        <pc:spChg chg="add del">
          <ac:chgData name="Yeak, Kah Yen" userId="1e08da27-b382-4f87-a865-23fc22ff1b78" providerId="ADAL" clId="{77876174-D2A8-4C39-8B8C-E6FC8F17FC2E}" dt="2023-09-28T14:25:32.970" v="12" actId="26606"/>
          <ac:spMkLst>
            <pc:docMk/>
            <pc:sldMk cId="2364599823" sldId="544"/>
            <ac:spMk id="39" creationId="{DE1994AC-22D1-4B48-9EDA-BE373E704567}"/>
          </ac:spMkLst>
        </pc:spChg>
        <pc:spChg chg="add del">
          <ac:chgData name="Yeak, Kah Yen" userId="1e08da27-b382-4f87-a865-23fc22ff1b78" providerId="ADAL" clId="{77876174-D2A8-4C39-8B8C-E6FC8F17FC2E}" dt="2023-09-28T14:25:32.970" v="12" actId="26606"/>
          <ac:spMkLst>
            <pc:docMk/>
            <pc:sldMk cId="2364599823" sldId="544"/>
            <ac:spMk id="41" creationId="{86806086-A782-4311-A63B-1A68574D8067}"/>
          </ac:spMkLst>
        </pc:spChg>
        <pc:picChg chg="del mod ord">
          <ac:chgData name="Yeak, Kah Yen" userId="1e08da27-b382-4f87-a865-23fc22ff1b78" providerId="ADAL" clId="{77876174-D2A8-4C39-8B8C-E6FC8F17FC2E}" dt="2023-09-28T14:24:08.652" v="3" actId="478"/>
          <ac:picMkLst>
            <pc:docMk/>
            <pc:sldMk cId="2364599823" sldId="544"/>
            <ac:picMk id="7" creationId="{3E3E076E-19A8-857F-B69A-C6959D7E6C49}"/>
          </ac:picMkLst>
        </pc:picChg>
        <pc:picChg chg="del mod">
          <ac:chgData name="Yeak, Kah Yen" userId="1e08da27-b382-4f87-a865-23fc22ff1b78" providerId="ADAL" clId="{77876174-D2A8-4C39-8B8C-E6FC8F17FC2E}" dt="2023-09-28T14:24:10.170" v="4" actId="478"/>
          <ac:picMkLst>
            <pc:docMk/>
            <pc:sldMk cId="2364599823" sldId="544"/>
            <ac:picMk id="16" creationId="{7E08A5D6-CC42-CF11-0B29-A58ECE080E32}"/>
          </ac:picMkLst>
        </pc:picChg>
        <pc:picChg chg="add del mod ord">
          <ac:chgData name="Yeak, Kah Yen" userId="1e08da27-b382-4f87-a865-23fc22ff1b78" providerId="ADAL" clId="{77876174-D2A8-4C39-8B8C-E6FC8F17FC2E}" dt="2023-09-28T15:45:14.966" v="363" actId="21"/>
          <ac:picMkLst>
            <pc:docMk/>
            <pc:sldMk cId="2364599823" sldId="544"/>
            <ac:picMk id="24" creationId="{DF7F9BF5-841F-7BD1-FF84-AC5E7D3F39C1}"/>
          </ac:picMkLst>
        </pc:picChg>
        <pc:picChg chg="add mod">
          <ac:chgData name="Yeak, Kah Yen" userId="1e08da27-b382-4f87-a865-23fc22ff1b78" providerId="ADAL" clId="{77876174-D2A8-4C39-8B8C-E6FC8F17FC2E}" dt="2023-09-28T14:25:51.551" v="14" actId="1076"/>
          <ac:picMkLst>
            <pc:docMk/>
            <pc:sldMk cId="2364599823" sldId="544"/>
            <ac:picMk id="28" creationId="{F207DD61-6119-9E4C-CA5B-A7EF533455C9}"/>
          </ac:picMkLst>
        </pc:picChg>
        <pc:cxnChg chg="add del">
          <ac:chgData name="Yeak, Kah Yen" userId="1e08da27-b382-4f87-a865-23fc22ff1b78" providerId="ADAL" clId="{77876174-D2A8-4C39-8B8C-E6FC8F17FC2E}" dt="2023-09-28T14:24:03.570" v="1" actId="26606"/>
          <ac:cxnSpMkLst>
            <pc:docMk/>
            <pc:sldMk cId="2364599823" sldId="544"/>
            <ac:cxnSpMk id="18" creationId="{4D56677B-C0B7-4DAC-ACAD-8054FF1B599A}"/>
          </ac:cxnSpMkLst>
        </pc:cxnChg>
      </pc:sldChg>
      <pc:sldChg chg="addSp delSp modSp add mod setBg">
        <pc:chgData name="Yeak, Kah Yen" userId="1e08da27-b382-4f87-a865-23fc22ff1b78" providerId="ADAL" clId="{77876174-D2A8-4C39-8B8C-E6FC8F17FC2E}" dt="2023-09-28T15:45:23.305" v="368" actId="1076"/>
        <pc:sldMkLst>
          <pc:docMk/>
          <pc:sldMk cId="1398243481" sldId="545"/>
        </pc:sldMkLst>
        <pc:spChg chg="mod">
          <ac:chgData name="Yeak, Kah Yen" userId="1e08da27-b382-4f87-a865-23fc22ff1b78" providerId="ADAL" clId="{77876174-D2A8-4C39-8B8C-E6FC8F17FC2E}" dt="2023-09-28T14:28:56.868" v="29" actId="207"/>
          <ac:spMkLst>
            <pc:docMk/>
            <pc:sldMk cId="1398243481" sldId="545"/>
            <ac:spMk id="9" creationId="{78544A5A-61EB-6686-CE3D-164DD4499DA6}"/>
          </ac:spMkLst>
        </pc:spChg>
        <pc:spChg chg="mod">
          <ac:chgData name="Yeak, Kah Yen" userId="1e08da27-b382-4f87-a865-23fc22ff1b78" providerId="ADAL" clId="{77876174-D2A8-4C39-8B8C-E6FC8F17FC2E}" dt="2023-09-28T14:28:56.868" v="29" actId="207"/>
          <ac:spMkLst>
            <pc:docMk/>
            <pc:sldMk cId="1398243481" sldId="545"/>
            <ac:spMk id="10" creationId="{C497E1C6-405E-8001-4FB7-A247C398981D}"/>
          </ac:spMkLst>
        </pc:spChg>
        <pc:spChg chg="mod">
          <ac:chgData name="Yeak, Kah Yen" userId="1e08da27-b382-4f87-a865-23fc22ff1b78" providerId="ADAL" clId="{77876174-D2A8-4C39-8B8C-E6FC8F17FC2E}" dt="2023-09-28T14:28:56.868" v="29" actId="207"/>
          <ac:spMkLst>
            <pc:docMk/>
            <pc:sldMk cId="1398243481" sldId="545"/>
            <ac:spMk id="11" creationId="{FC5A4C8C-0226-CB4B-5762-1F0577F80C55}"/>
          </ac:spMkLst>
        </pc:spChg>
        <pc:spChg chg="mod">
          <ac:chgData name="Yeak, Kah Yen" userId="1e08da27-b382-4f87-a865-23fc22ff1b78" providerId="ADAL" clId="{77876174-D2A8-4C39-8B8C-E6FC8F17FC2E}" dt="2023-09-28T14:28:56.868" v="29" actId="207"/>
          <ac:spMkLst>
            <pc:docMk/>
            <pc:sldMk cId="1398243481" sldId="545"/>
            <ac:spMk id="12" creationId="{AAB2673A-53A4-64B3-49CC-B4F76ABAC105}"/>
          </ac:spMkLst>
        </pc:spChg>
        <pc:spChg chg="mod">
          <ac:chgData name="Yeak, Kah Yen" userId="1e08da27-b382-4f87-a865-23fc22ff1b78" providerId="ADAL" clId="{77876174-D2A8-4C39-8B8C-E6FC8F17FC2E}" dt="2023-09-28T14:28:56.868" v="29" actId="207"/>
          <ac:spMkLst>
            <pc:docMk/>
            <pc:sldMk cId="1398243481" sldId="545"/>
            <ac:spMk id="13" creationId="{CB2E17D6-7DD8-3AE4-BEDE-E706EA68E548}"/>
          </ac:spMkLst>
        </pc:spChg>
        <pc:spChg chg="mod">
          <ac:chgData name="Yeak, Kah Yen" userId="1e08da27-b382-4f87-a865-23fc22ff1b78" providerId="ADAL" clId="{77876174-D2A8-4C39-8B8C-E6FC8F17FC2E}" dt="2023-09-28T14:28:56.868" v="29" actId="207"/>
          <ac:spMkLst>
            <pc:docMk/>
            <pc:sldMk cId="1398243481" sldId="545"/>
            <ac:spMk id="14" creationId="{EFA7959C-3AB4-A95D-E4D9-1588E1557D7C}"/>
          </ac:spMkLst>
        </pc:spChg>
        <pc:spChg chg="mod">
          <ac:chgData name="Yeak, Kah Yen" userId="1e08da27-b382-4f87-a865-23fc22ff1b78" providerId="ADAL" clId="{77876174-D2A8-4C39-8B8C-E6FC8F17FC2E}" dt="2023-09-28T14:28:56.868" v="29" actId="207"/>
          <ac:spMkLst>
            <pc:docMk/>
            <pc:sldMk cId="1398243481" sldId="545"/>
            <ac:spMk id="15" creationId="{DFDC184A-3E7E-8BB0-7F71-4EB940ED472B}"/>
          </ac:spMkLst>
        </pc:spChg>
        <pc:spChg chg="del">
          <ac:chgData name="Yeak, Kah Yen" userId="1e08da27-b382-4f87-a865-23fc22ff1b78" providerId="ADAL" clId="{77876174-D2A8-4C39-8B8C-E6FC8F17FC2E}" dt="2023-09-28T14:28:04.025" v="19" actId="26606"/>
          <ac:spMkLst>
            <pc:docMk/>
            <pc:sldMk cId="1398243481" sldId="545"/>
            <ac:spMk id="20" creationId="{EE5F705A-5E81-4B3A-8EF4-911982DB313C}"/>
          </ac:spMkLst>
        </pc:spChg>
        <pc:spChg chg="del">
          <ac:chgData name="Yeak, Kah Yen" userId="1e08da27-b382-4f87-a865-23fc22ff1b78" providerId="ADAL" clId="{77876174-D2A8-4C39-8B8C-E6FC8F17FC2E}" dt="2023-09-28T14:28:04.025" v="19" actId="26606"/>
          <ac:spMkLst>
            <pc:docMk/>
            <pc:sldMk cId="1398243481" sldId="545"/>
            <ac:spMk id="22" creationId="{E9C2289B-5F5E-43E9-9416-51AC3AF54640}"/>
          </ac:spMkLst>
        </pc:spChg>
        <pc:spChg chg="mod">
          <ac:chgData name="Yeak, Kah Yen" userId="1e08da27-b382-4f87-a865-23fc22ff1b78" providerId="ADAL" clId="{77876174-D2A8-4C39-8B8C-E6FC8F17FC2E}" dt="2023-09-28T15:45:05.994" v="361" actId="207"/>
          <ac:spMkLst>
            <pc:docMk/>
            <pc:sldMk cId="1398243481" sldId="545"/>
            <ac:spMk id="25" creationId="{11BAB935-1ACF-E833-C0A4-C352D8A5B1F2}"/>
          </ac:spMkLst>
        </pc:spChg>
        <pc:spChg chg="mod">
          <ac:chgData name="Yeak, Kah Yen" userId="1e08da27-b382-4f87-a865-23fc22ff1b78" providerId="ADAL" clId="{77876174-D2A8-4C39-8B8C-E6FC8F17FC2E}" dt="2023-09-28T15:45:05.994" v="361" actId="207"/>
          <ac:spMkLst>
            <pc:docMk/>
            <pc:sldMk cId="1398243481" sldId="545"/>
            <ac:spMk id="26" creationId="{943F4360-D28F-D739-FA26-ADE10E93A209}"/>
          </ac:spMkLst>
        </pc:spChg>
        <pc:spChg chg="mod">
          <ac:chgData name="Yeak, Kah Yen" userId="1e08da27-b382-4f87-a865-23fc22ff1b78" providerId="ADAL" clId="{77876174-D2A8-4C39-8B8C-E6FC8F17FC2E}" dt="2023-09-28T15:45:05.994" v="361" actId="207"/>
          <ac:spMkLst>
            <pc:docMk/>
            <pc:sldMk cId="1398243481" sldId="545"/>
            <ac:spMk id="27" creationId="{C4C0482D-7615-F2F4-DFDF-BD951A77153B}"/>
          </ac:spMkLst>
        </pc:spChg>
        <pc:spChg chg="mod">
          <ac:chgData name="Yeak, Kah Yen" userId="1e08da27-b382-4f87-a865-23fc22ff1b78" providerId="ADAL" clId="{77876174-D2A8-4C39-8B8C-E6FC8F17FC2E}" dt="2023-09-28T15:45:05.994" v="361" actId="207"/>
          <ac:spMkLst>
            <pc:docMk/>
            <pc:sldMk cId="1398243481" sldId="545"/>
            <ac:spMk id="29" creationId="{A0C7F7A3-5D0A-8E4D-8017-119505B04B1D}"/>
          </ac:spMkLst>
        </pc:spChg>
        <pc:spChg chg="mod">
          <ac:chgData name="Yeak, Kah Yen" userId="1e08da27-b382-4f87-a865-23fc22ff1b78" providerId="ADAL" clId="{77876174-D2A8-4C39-8B8C-E6FC8F17FC2E}" dt="2023-09-28T15:45:05.994" v="361" actId="207"/>
          <ac:spMkLst>
            <pc:docMk/>
            <pc:sldMk cId="1398243481" sldId="545"/>
            <ac:spMk id="30" creationId="{09FB03BB-694E-7183-3F94-EA362A798A4A}"/>
          </ac:spMkLst>
        </pc:spChg>
        <pc:spChg chg="mod">
          <ac:chgData name="Yeak, Kah Yen" userId="1e08da27-b382-4f87-a865-23fc22ff1b78" providerId="ADAL" clId="{77876174-D2A8-4C39-8B8C-E6FC8F17FC2E}" dt="2023-09-28T15:45:05.994" v="361" actId="207"/>
          <ac:spMkLst>
            <pc:docMk/>
            <pc:sldMk cId="1398243481" sldId="545"/>
            <ac:spMk id="31" creationId="{53323672-229E-685D-5F06-134F99FD1479}"/>
          </ac:spMkLst>
        </pc:spChg>
        <pc:spChg chg="mod">
          <ac:chgData name="Yeak, Kah Yen" userId="1e08da27-b382-4f87-a865-23fc22ff1b78" providerId="ADAL" clId="{77876174-D2A8-4C39-8B8C-E6FC8F17FC2E}" dt="2023-09-28T15:45:05.994" v="361" actId="207"/>
          <ac:spMkLst>
            <pc:docMk/>
            <pc:sldMk cId="1398243481" sldId="545"/>
            <ac:spMk id="32" creationId="{45DF364E-FA0E-7D33-DA94-7EB08DA48EC9}"/>
          </ac:spMkLst>
        </pc:spChg>
        <pc:spChg chg="add">
          <ac:chgData name="Yeak, Kah Yen" userId="1e08da27-b382-4f87-a865-23fc22ff1b78" providerId="ADAL" clId="{77876174-D2A8-4C39-8B8C-E6FC8F17FC2E}" dt="2023-09-28T14:28:04.025" v="19" actId="26606"/>
          <ac:spMkLst>
            <pc:docMk/>
            <pc:sldMk cId="1398243481" sldId="545"/>
            <ac:spMk id="33" creationId="{EE5F705A-5E81-4B3A-8EF4-911982DB313C}"/>
          </ac:spMkLst>
        </pc:spChg>
        <pc:spChg chg="add">
          <ac:chgData name="Yeak, Kah Yen" userId="1e08da27-b382-4f87-a865-23fc22ff1b78" providerId="ADAL" clId="{77876174-D2A8-4C39-8B8C-E6FC8F17FC2E}" dt="2023-09-28T14:28:04.025" v="19" actId="26606"/>
          <ac:spMkLst>
            <pc:docMk/>
            <pc:sldMk cId="1398243481" sldId="545"/>
            <ac:spMk id="35" creationId="{AD8F92D9-1751-4ABF-9CB7-D198C9A05A46}"/>
          </ac:spMkLst>
        </pc:spChg>
        <pc:spChg chg="add">
          <ac:chgData name="Yeak, Kah Yen" userId="1e08da27-b382-4f87-a865-23fc22ff1b78" providerId="ADAL" clId="{77876174-D2A8-4C39-8B8C-E6FC8F17FC2E}" dt="2023-09-28T14:28:04.025" v="19" actId="26606"/>
          <ac:spMkLst>
            <pc:docMk/>
            <pc:sldMk cId="1398243481" sldId="545"/>
            <ac:spMk id="37" creationId="{6D6B998F-CA62-4EE6-B7E7-046377D4F7EF}"/>
          </ac:spMkLst>
        </pc:spChg>
        <pc:grpChg chg="add del mod">
          <ac:chgData name="Yeak, Kah Yen" userId="1e08da27-b382-4f87-a865-23fc22ff1b78" providerId="ADAL" clId="{77876174-D2A8-4C39-8B8C-E6FC8F17FC2E}" dt="2023-09-28T14:29:01.311" v="31" actId="21"/>
          <ac:grpSpMkLst>
            <pc:docMk/>
            <pc:sldMk cId="1398243481" sldId="545"/>
            <ac:grpSpMk id="4" creationId="{7029593E-DA5C-C85F-72A0-5BB65D52E0EA}"/>
          </ac:grpSpMkLst>
        </pc:grpChg>
        <pc:grpChg chg="mod">
          <ac:chgData name="Yeak, Kah Yen" userId="1e08da27-b382-4f87-a865-23fc22ff1b78" providerId="ADAL" clId="{77876174-D2A8-4C39-8B8C-E6FC8F17FC2E}" dt="2023-09-28T14:28:56.868" v="29" actId="207"/>
          <ac:grpSpMkLst>
            <pc:docMk/>
            <pc:sldMk cId="1398243481" sldId="545"/>
            <ac:grpSpMk id="6" creationId="{2BC95503-7150-C13B-FCEA-226985F52401}"/>
          </ac:grpSpMkLst>
        </pc:grpChg>
        <pc:grpChg chg="add mod">
          <ac:chgData name="Yeak, Kah Yen" userId="1e08da27-b382-4f87-a865-23fc22ff1b78" providerId="ADAL" clId="{77876174-D2A8-4C39-8B8C-E6FC8F17FC2E}" dt="2023-09-28T15:45:05.994" v="361" actId="207"/>
          <ac:grpSpMkLst>
            <pc:docMk/>
            <pc:sldMk cId="1398243481" sldId="545"/>
            <ac:grpSpMk id="17" creationId="{731213DC-A87E-D745-E0BA-1EB93D5AE022}"/>
          </ac:grpSpMkLst>
        </pc:grpChg>
        <pc:grpChg chg="mod">
          <ac:chgData name="Yeak, Kah Yen" userId="1e08da27-b382-4f87-a865-23fc22ff1b78" providerId="ADAL" clId="{77876174-D2A8-4C39-8B8C-E6FC8F17FC2E}" dt="2023-09-28T15:45:05.994" v="361" actId="207"/>
          <ac:grpSpMkLst>
            <pc:docMk/>
            <pc:sldMk cId="1398243481" sldId="545"/>
            <ac:grpSpMk id="19" creationId="{1615EEA8-A8AD-9700-F6CA-27C9EDAB9A5B}"/>
          </ac:grpSpMkLst>
        </pc:grpChg>
        <pc:picChg chg="add del mod">
          <ac:chgData name="Yeak, Kah Yen" userId="1e08da27-b382-4f87-a865-23fc22ff1b78" providerId="ADAL" clId="{77876174-D2A8-4C39-8B8C-E6FC8F17FC2E}" dt="2023-09-28T15:42:08.301" v="346" actId="478"/>
          <ac:picMkLst>
            <pc:docMk/>
            <pc:sldMk cId="1398243481" sldId="545"/>
            <ac:picMk id="2" creationId="{D1BAD3B1-A1BD-B04A-2D72-F0784A02E3B3}"/>
          </ac:picMkLst>
        </pc:picChg>
        <pc:picChg chg="add mod">
          <ac:chgData name="Yeak, Kah Yen" userId="1e08da27-b382-4f87-a865-23fc22ff1b78" providerId="ADAL" clId="{77876174-D2A8-4C39-8B8C-E6FC8F17FC2E}" dt="2023-09-28T15:44:02.649" v="354" actId="1076"/>
          <ac:picMkLst>
            <pc:docMk/>
            <pc:sldMk cId="1398243481" sldId="545"/>
            <ac:picMk id="3" creationId="{D40AB633-E3C7-DF3C-5B8A-2A6540187A1A}"/>
          </ac:picMkLst>
        </pc:picChg>
        <pc:picChg chg="mod">
          <ac:chgData name="Yeak, Kah Yen" userId="1e08da27-b382-4f87-a865-23fc22ff1b78" providerId="ADAL" clId="{77876174-D2A8-4C39-8B8C-E6FC8F17FC2E}" dt="2023-09-28T14:28:56.868" v="29" actId="207"/>
          <ac:picMkLst>
            <pc:docMk/>
            <pc:sldMk cId="1398243481" sldId="545"/>
            <ac:picMk id="5" creationId="{6998F95C-446D-9C2C-A859-236DC9AB5901}"/>
          </ac:picMkLst>
        </pc:picChg>
        <pc:picChg chg="mod">
          <ac:chgData name="Yeak, Kah Yen" userId="1e08da27-b382-4f87-a865-23fc22ff1b78" providerId="ADAL" clId="{77876174-D2A8-4C39-8B8C-E6FC8F17FC2E}" dt="2023-09-28T14:28:56.868" v="29" actId="207"/>
          <ac:picMkLst>
            <pc:docMk/>
            <pc:sldMk cId="1398243481" sldId="545"/>
            <ac:picMk id="7" creationId="{63286E40-3271-C739-381B-9E453F16224F}"/>
          </ac:picMkLst>
        </pc:picChg>
        <pc:picChg chg="mod">
          <ac:chgData name="Yeak, Kah Yen" userId="1e08da27-b382-4f87-a865-23fc22ff1b78" providerId="ADAL" clId="{77876174-D2A8-4C39-8B8C-E6FC8F17FC2E}" dt="2023-09-28T14:28:56.868" v="29" actId="207"/>
          <ac:picMkLst>
            <pc:docMk/>
            <pc:sldMk cId="1398243481" sldId="545"/>
            <ac:picMk id="8" creationId="{71066E1D-B1CD-7C4F-D7EF-9CF78087CBBB}"/>
          </ac:picMkLst>
        </pc:picChg>
        <pc:picChg chg="add del mod">
          <ac:chgData name="Yeak, Kah Yen" userId="1e08da27-b382-4f87-a865-23fc22ff1b78" providerId="ADAL" clId="{77876174-D2A8-4C39-8B8C-E6FC8F17FC2E}" dt="2023-09-28T15:41:48.731" v="343" actId="478"/>
          <ac:picMkLst>
            <pc:docMk/>
            <pc:sldMk cId="1398243481" sldId="545"/>
            <ac:picMk id="16" creationId="{68AB2252-FDE7-59AE-DA7B-EA2519200DC7}"/>
          </ac:picMkLst>
        </pc:picChg>
        <pc:picChg chg="mod">
          <ac:chgData name="Yeak, Kah Yen" userId="1e08da27-b382-4f87-a865-23fc22ff1b78" providerId="ADAL" clId="{77876174-D2A8-4C39-8B8C-E6FC8F17FC2E}" dt="2023-09-28T15:45:05.994" v="361" actId="207"/>
          <ac:picMkLst>
            <pc:docMk/>
            <pc:sldMk cId="1398243481" sldId="545"/>
            <ac:picMk id="18" creationId="{F17286AF-79EE-42F6-1BFC-9DCDE94A2E90}"/>
          </ac:picMkLst>
        </pc:picChg>
        <pc:picChg chg="mod">
          <ac:chgData name="Yeak, Kah Yen" userId="1e08da27-b382-4f87-a865-23fc22ff1b78" providerId="ADAL" clId="{77876174-D2A8-4C39-8B8C-E6FC8F17FC2E}" dt="2023-09-28T15:45:05.994" v="361" actId="207"/>
          <ac:picMkLst>
            <pc:docMk/>
            <pc:sldMk cId="1398243481" sldId="545"/>
            <ac:picMk id="21" creationId="{A5277913-35C1-5459-079A-C745F9B75FEF}"/>
          </ac:picMkLst>
        </pc:picChg>
        <pc:picChg chg="mod">
          <ac:chgData name="Yeak, Kah Yen" userId="1e08da27-b382-4f87-a865-23fc22ff1b78" providerId="ADAL" clId="{77876174-D2A8-4C39-8B8C-E6FC8F17FC2E}" dt="2023-09-28T15:45:05.994" v="361" actId="207"/>
          <ac:picMkLst>
            <pc:docMk/>
            <pc:sldMk cId="1398243481" sldId="545"/>
            <ac:picMk id="23" creationId="{38838EEF-FC09-404E-06E5-C30F5C3BE158}"/>
          </ac:picMkLst>
        </pc:picChg>
        <pc:picChg chg="del mod ord">
          <ac:chgData name="Yeak, Kah Yen" userId="1e08da27-b382-4f87-a865-23fc22ff1b78" providerId="ADAL" clId="{77876174-D2A8-4C39-8B8C-E6FC8F17FC2E}" dt="2023-09-28T14:28:06.173" v="20" actId="478"/>
          <ac:picMkLst>
            <pc:docMk/>
            <pc:sldMk cId="1398243481" sldId="545"/>
            <ac:picMk id="24" creationId="{DF7F9BF5-841F-7BD1-FF84-AC5E7D3F39C1}"/>
          </ac:picMkLst>
        </pc:picChg>
        <pc:picChg chg="del mod">
          <ac:chgData name="Yeak, Kah Yen" userId="1e08da27-b382-4f87-a865-23fc22ff1b78" providerId="ADAL" clId="{77876174-D2A8-4C39-8B8C-E6FC8F17FC2E}" dt="2023-09-28T14:28:07.014" v="21" actId="478"/>
          <ac:picMkLst>
            <pc:docMk/>
            <pc:sldMk cId="1398243481" sldId="545"/>
            <ac:picMk id="28" creationId="{F207DD61-6119-9E4C-CA5B-A7EF533455C9}"/>
          </ac:picMkLst>
        </pc:picChg>
        <pc:picChg chg="add del mod">
          <ac:chgData name="Yeak, Kah Yen" userId="1e08da27-b382-4f87-a865-23fc22ff1b78" providerId="ADAL" clId="{77876174-D2A8-4C39-8B8C-E6FC8F17FC2E}" dt="2023-09-28T15:45:17.820" v="364" actId="478"/>
          <ac:picMkLst>
            <pc:docMk/>
            <pc:sldMk cId="1398243481" sldId="545"/>
            <ac:picMk id="34" creationId="{5C2DA765-0241-2D29-732A-644F15B80839}"/>
          </ac:picMkLst>
        </pc:picChg>
        <pc:picChg chg="add mod">
          <ac:chgData name="Yeak, Kah Yen" userId="1e08da27-b382-4f87-a865-23fc22ff1b78" providerId="ADAL" clId="{77876174-D2A8-4C39-8B8C-E6FC8F17FC2E}" dt="2023-09-28T15:45:23.305" v="368" actId="1076"/>
          <ac:picMkLst>
            <pc:docMk/>
            <pc:sldMk cId="1398243481" sldId="545"/>
            <ac:picMk id="36" creationId="{43418334-D421-ADC3-52ED-CED5C23EC4B8}"/>
          </ac:picMkLst>
        </pc:picChg>
      </pc:sldChg>
      <pc:sldChg chg="addSp delSp modSp new del mod setBg">
        <pc:chgData name="Yeak, Kah Yen" userId="1e08da27-b382-4f87-a865-23fc22ff1b78" providerId="ADAL" clId="{77876174-D2A8-4C39-8B8C-E6FC8F17FC2E}" dt="2023-09-28T15:01:59.411" v="214" actId="47"/>
        <pc:sldMkLst>
          <pc:docMk/>
          <pc:sldMk cId="1140114368" sldId="546"/>
        </pc:sldMkLst>
        <pc:spChg chg="add">
          <ac:chgData name="Yeak, Kah Yen" userId="1e08da27-b382-4f87-a865-23fc22ff1b78" providerId="ADAL" clId="{77876174-D2A8-4C39-8B8C-E6FC8F17FC2E}" dt="2023-09-28T14:53:32.419" v="114" actId="26606"/>
          <ac:spMkLst>
            <pc:docMk/>
            <pc:sldMk cId="1140114368" sldId="546"/>
            <ac:spMk id="17" creationId="{2D2B266D-3625-4584-A5C3-7D3F672CFF30}"/>
          </ac:spMkLst>
        </pc:spChg>
        <pc:spChg chg="add">
          <ac:chgData name="Yeak, Kah Yen" userId="1e08da27-b382-4f87-a865-23fc22ff1b78" providerId="ADAL" clId="{77876174-D2A8-4C39-8B8C-E6FC8F17FC2E}" dt="2023-09-28T14:53:32.419" v="114" actId="26606"/>
          <ac:spMkLst>
            <pc:docMk/>
            <pc:sldMk cId="1140114368" sldId="546"/>
            <ac:spMk id="19" creationId="{A5D2A5D1-BA0D-47D3-B051-DA7743C46E28}"/>
          </ac:spMkLst>
        </pc:spChg>
        <pc:picChg chg="add del">
          <ac:chgData name="Yeak, Kah Yen" userId="1e08da27-b382-4f87-a865-23fc22ff1b78" providerId="ADAL" clId="{77876174-D2A8-4C39-8B8C-E6FC8F17FC2E}" dt="2023-09-28T14:41:36.261" v="41" actId="478"/>
          <ac:picMkLst>
            <pc:docMk/>
            <pc:sldMk cId="1140114368" sldId="546"/>
            <ac:picMk id="2" creationId="{48B65BB4-9A1E-C0A8-9223-9FFF8217014C}"/>
          </ac:picMkLst>
        </pc:picChg>
        <pc:picChg chg="add del mod">
          <ac:chgData name="Yeak, Kah Yen" userId="1e08da27-b382-4f87-a865-23fc22ff1b78" providerId="ADAL" clId="{77876174-D2A8-4C39-8B8C-E6FC8F17FC2E}" dt="2023-09-28T14:41:59.093" v="43" actId="478"/>
          <ac:picMkLst>
            <pc:docMk/>
            <pc:sldMk cId="1140114368" sldId="546"/>
            <ac:picMk id="3" creationId="{0F29F6A5-C99F-39FF-5D17-00C1999748D4}"/>
          </ac:picMkLst>
        </pc:picChg>
        <pc:picChg chg="add del mod ord">
          <ac:chgData name="Yeak, Kah Yen" userId="1e08da27-b382-4f87-a865-23fc22ff1b78" providerId="ADAL" clId="{77876174-D2A8-4C39-8B8C-E6FC8F17FC2E}" dt="2023-09-28T14:53:43.294" v="116" actId="478"/>
          <ac:picMkLst>
            <pc:docMk/>
            <pc:sldMk cId="1140114368" sldId="546"/>
            <ac:picMk id="4" creationId="{CD787768-88DB-3504-6490-4ABA607EB35A}"/>
          </ac:picMkLst>
        </pc:picChg>
        <pc:picChg chg="add mod ord">
          <ac:chgData name="Yeak, Kah Yen" userId="1e08da27-b382-4f87-a865-23fc22ff1b78" providerId="ADAL" clId="{77876174-D2A8-4C39-8B8C-E6FC8F17FC2E}" dt="2023-09-28T14:54:58.926" v="136" actId="1076"/>
          <ac:picMkLst>
            <pc:docMk/>
            <pc:sldMk cId="1140114368" sldId="546"/>
            <ac:picMk id="5" creationId="{CC73236D-AECC-4BD0-98BA-2338A82D64B2}"/>
          </ac:picMkLst>
        </pc:picChg>
        <pc:picChg chg="add del mod">
          <ac:chgData name="Yeak, Kah Yen" userId="1e08da27-b382-4f87-a865-23fc22ff1b78" providerId="ADAL" clId="{77876174-D2A8-4C39-8B8C-E6FC8F17FC2E}" dt="2023-09-28T14:58:05.679" v="170" actId="21"/>
          <ac:picMkLst>
            <pc:docMk/>
            <pc:sldMk cId="1140114368" sldId="546"/>
            <ac:picMk id="6" creationId="{11BA079B-E6FB-92E6-9BD5-EE72AC116017}"/>
          </ac:picMkLst>
        </pc:picChg>
        <pc:picChg chg="add del mod">
          <ac:chgData name="Yeak, Kah Yen" userId="1e08da27-b382-4f87-a865-23fc22ff1b78" providerId="ADAL" clId="{77876174-D2A8-4C39-8B8C-E6FC8F17FC2E}" dt="2023-09-28T14:58:05.679" v="170" actId="21"/>
          <ac:picMkLst>
            <pc:docMk/>
            <pc:sldMk cId="1140114368" sldId="546"/>
            <ac:picMk id="7" creationId="{77A78EAB-1A68-5AA5-029F-6A28FD43E43B}"/>
          </ac:picMkLst>
        </pc:picChg>
        <pc:picChg chg="add del mod">
          <ac:chgData name="Yeak, Kah Yen" userId="1e08da27-b382-4f87-a865-23fc22ff1b78" providerId="ADAL" clId="{77876174-D2A8-4C39-8B8C-E6FC8F17FC2E}" dt="2023-09-28T14:58:05.679" v="170" actId="21"/>
          <ac:picMkLst>
            <pc:docMk/>
            <pc:sldMk cId="1140114368" sldId="546"/>
            <ac:picMk id="8" creationId="{0964FDE3-BB78-7E55-84FB-BECF6A52D134}"/>
          </ac:picMkLst>
        </pc:picChg>
        <pc:picChg chg="add del mod">
          <ac:chgData name="Yeak, Kah Yen" userId="1e08da27-b382-4f87-a865-23fc22ff1b78" providerId="ADAL" clId="{77876174-D2A8-4C39-8B8C-E6FC8F17FC2E}" dt="2023-09-28T14:58:05.679" v="170" actId="21"/>
          <ac:picMkLst>
            <pc:docMk/>
            <pc:sldMk cId="1140114368" sldId="546"/>
            <ac:picMk id="9" creationId="{42102F20-0C11-495A-65CE-294D0BFC28C4}"/>
          </ac:picMkLst>
        </pc:picChg>
        <pc:picChg chg="add del mod">
          <ac:chgData name="Yeak, Kah Yen" userId="1e08da27-b382-4f87-a865-23fc22ff1b78" providerId="ADAL" clId="{77876174-D2A8-4C39-8B8C-E6FC8F17FC2E}" dt="2023-09-28T14:48:56.679" v="81" actId="478"/>
          <ac:picMkLst>
            <pc:docMk/>
            <pc:sldMk cId="1140114368" sldId="546"/>
            <ac:picMk id="10" creationId="{B12A017F-3798-30B3-81A9-05D1783D6ECB}"/>
          </ac:picMkLst>
        </pc:picChg>
        <pc:picChg chg="add del mod ord">
          <ac:chgData name="Yeak, Kah Yen" userId="1e08da27-b382-4f87-a865-23fc22ff1b78" providerId="ADAL" clId="{77876174-D2A8-4C39-8B8C-E6FC8F17FC2E}" dt="2023-09-28T14:53:38.834" v="115" actId="478"/>
          <ac:picMkLst>
            <pc:docMk/>
            <pc:sldMk cId="1140114368" sldId="546"/>
            <ac:picMk id="12" creationId="{A479994A-6409-4872-3B40-6F4EAEEEFEC5}"/>
          </ac:picMkLst>
        </pc:picChg>
        <pc:picChg chg="add del mod">
          <ac:chgData name="Yeak, Kah Yen" userId="1e08da27-b382-4f87-a865-23fc22ff1b78" providerId="ADAL" clId="{77876174-D2A8-4C39-8B8C-E6FC8F17FC2E}" dt="2023-09-28T14:54:54.423" v="135"/>
          <ac:picMkLst>
            <pc:docMk/>
            <pc:sldMk cId="1140114368" sldId="546"/>
            <ac:picMk id="13" creationId="{9A6EA513-F0A4-F598-FBCF-6202EBFB47BD}"/>
          </ac:picMkLst>
        </pc:picChg>
      </pc:sldChg>
      <pc:sldChg chg="addSp delSp modSp add del mod ord">
        <pc:chgData name="Yeak, Kah Yen" userId="1e08da27-b382-4f87-a865-23fc22ff1b78" providerId="ADAL" clId="{77876174-D2A8-4C39-8B8C-E6FC8F17FC2E}" dt="2023-09-28T15:02:15.812" v="215" actId="47"/>
        <pc:sldMkLst>
          <pc:docMk/>
          <pc:sldMk cId="3072843998" sldId="547"/>
        </pc:sldMkLst>
        <pc:spChg chg="del">
          <ac:chgData name="Yeak, Kah Yen" userId="1e08da27-b382-4f87-a865-23fc22ff1b78" providerId="ADAL" clId="{77876174-D2A8-4C39-8B8C-E6FC8F17FC2E}" dt="2023-09-28T14:53:07.984" v="110" actId="478"/>
          <ac:spMkLst>
            <pc:docMk/>
            <pc:sldMk cId="3072843998" sldId="547"/>
            <ac:spMk id="2" creationId="{B44BFCDB-880B-E6A4-1959-EB786F0DE075}"/>
          </ac:spMkLst>
        </pc:spChg>
        <pc:spChg chg="add del mod">
          <ac:chgData name="Yeak, Kah Yen" userId="1e08da27-b382-4f87-a865-23fc22ff1b78" providerId="ADAL" clId="{77876174-D2A8-4C39-8B8C-E6FC8F17FC2E}" dt="2023-09-28T14:53:15.833" v="111" actId="478"/>
          <ac:spMkLst>
            <pc:docMk/>
            <pc:sldMk cId="3072843998" sldId="547"/>
            <ac:spMk id="8" creationId="{142C05D9-19AF-83EF-BA87-865D710A6A3D}"/>
          </ac:spMkLst>
        </pc:spChg>
        <pc:grpChg chg="del">
          <ac:chgData name="Yeak, Kah Yen" userId="1e08da27-b382-4f87-a865-23fc22ff1b78" providerId="ADAL" clId="{77876174-D2A8-4C39-8B8C-E6FC8F17FC2E}" dt="2023-09-28T14:53:04.444" v="108" actId="478"/>
          <ac:grpSpMkLst>
            <pc:docMk/>
            <pc:sldMk cId="3072843998" sldId="547"/>
            <ac:grpSpMk id="63" creationId="{089CB79E-CBF7-C1DB-2EE7-35DC8165F6C2}"/>
          </ac:grpSpMkLst>
        </pc:grpChg>
        <pc:picChg chg="del">
          <ac:chgData name="Yeak, Kah Yen" userId="1e08da27-b382-4f87-a865-23fc22ff1b78" providerId="ADAL" clId="{77876174-D2A8-4C39-8B8C-E6FC8F17FC2E}" dt="2023-09-28T14:53:02.432" v="107" actId="478"/>
          <ac:picMkLst>
            <pc:docMk/>
            <pc:sldMk cId="3072843998" sldId="547"/>
            <ac:picMk id="31" creationId="{3D80B838-4AFA-7A3E-3E3C-6D5F67E4B526}"/>
          </ac:picMkLst>
        </pc:picChg>
        <pc:picChg chg="del">
          <ac:chgData name="Yeak, Kah Yen" userId="1e08da27-b382-4f87-a865-23fc22ff1b78" providerId="ADAL" clId="{77876174-D2A8-4C39-8B8C-E6FC8F17FC2E}" dt="2023-09-28T14:53:05.703" v="109" actId="478"/>
          <ac:picMkLst>
            <pc:docMk/>
            <pc:sldMk cId="3072843998" sldId="547"/>
            <ac:picMk id="66" creationId="{F12AA0C0-E36E-FA17-6255-7D54D82E2E4D}"/>
          </ac:picMkLst>
        </pc:picChg>
        <pc:picChg chg="del">
          <ac:chgData name="Yeak, Kah Yen" userId="1e08da27-b382-4f87-a865-23fc22ff1b78" providerId="ADAL" clId="{77876174-D2A8-4C39-8B8C-E6FC8F17FC2E}" dt="2023-09-28T14:53:16.657" v="112" actId="478"/>
          <ac:picMkLst>
            <pc:docMk/>
            <pc:sldMk cId="3072843998" sldId="547"/>
            <ac:picMk id="85" creationId="{B4A83252-6704-9F8A-75F7-D3D4DA15FDB4}"/>
          </ac:picMkLst>
        </pc:picChg>
        <pc:picChg chg="del">
          <ac:chgData name="Yeak, Kah Yen" userId="1e08da27-b382-4f87-a865-23fc22ff1b78" providerId="ADAL" clId="{77876174-D2A8-4C39-8B8C-E6FC8F17FC2E}" dt="2023-09-28T14:53:01.825" v="106" actId="478"/>
          <ac:picMkLst>
            <pc:docMk/>
            <pc:sldMk cId="3072843998" sldId="547"/>
            <ac:picMk id="1030" creationId="{B45A814D-C5A1-4699-1BF3-D70A1DC9A44B}"/>
          </ac:picMkLst>
        </pc:picChg>
      </pc:sldChg>
      <pc:sldChg chg="add setBg">
        <pc:chgData name="Yeak, Kah Yen" userId="1e08da27-b382-4f87-a865-23fc22ff1b78" providerId="ADAL" clId="{77876174-D2A8-4C39-8B8C-E6FC8F17FC2E}" dt="2023-09-28T15:41:28.491" v="342"/>
        <pc:sldMkLst>
          <pc:docMk/>
          <pc:sldMk cId="3120607726" sldId="548"/>
        </pc:sldMkLst>
      </pc:sldChg>
      <pc:sldChg chg="addSp modSp new mod">
        <pc:chgData name="Yeak, Kah Yen" userId="1e08da27-b382-4f87-a865-23fc22ff1b78" providerId="ADAL" clId="{77876174-D2A8-4C39-8B8C-E6FC8F17FC2E}" dt="2023-09-28T15:04:35.325" v="233" actId="207"/>
        <pc:sldMkLst>
          <pc:docMk/>
          <pc:sldMk cId="250108608" sldId="549"/>
        </pc:sldMkLst>
        <pc:spChg chg="mod">
          <ac:chgData name="Yeak, Kah Yen" userId="1e08da27-b382-4f87-a865-23fc22ff1b78" providerId="ADAL" clId="{77876174-D2A8-4C39-8B8C-E6FC8F17FC2E}" dt="2023-09-28T14:59:32.204" v="195" actId="404"/>
          <ac:spMkLst>
            <pc:docMk/>
            <pc:sldMk cId="250108608" sldId="549"/>
            <ac:spMk id="11" creationId="{4F1BC902-7853-F1C8-6397-1BEA3E4ACB59}"/>
          </ac:spMkLst>
        </pc:spChg>
        <pc:spChg chg="mod">
          <ac:chgData name="Yeak, Kah Yen" userId="1e08da27-b382-4f87-a865-23fc22ff1b78" providerId="ADAL" clId="{77876174-D2A8-4C39-8B8C-E6FC8F17FC2E}" dt="2023-09-28T14:59:32.204" v="195" actId="404"/>
          <ac:spMkLst>
            <pc:docMk/>
            <pc:sldMk cId="250108608" sldId="549"/>
            <ac:spMk id="14" creationId="{73071573-53BD-4948-199F-E514ACE81CD5}"/>
          </ac:spMkLst>
        </pc:spChg>
        <pc:spChg chg="mod">
          <ac:chgData name="Yeak, Kah Yen" userId="1e08da27-b382-4f87-a865-23fc22ff1b78" providerId="ADAL" clId="{77876174-D2A8-4C39-8B8C-E6FC8F17FC2E}" dt="2023-09-28T14:59:32.204" v="195" actId="404"/>
          <ac:spMkLst>
            <pc:docMk/>
            <pc:sldMk cId="250108608" sldId="549"/>
            <ac:spMk id="15" creationId="{52B2E0F6-B1BA-9655-E50E-4D4F777E812A}"/>
          </ac:spMkLst>
        </pc:spChg>
        <pc:spChg chg="mod">
          <ac:chgData name="Yeak, Kah Yen" userId="1e08da27-b382-4f87-a865-23fc22ff1b78" providerId="ADAL" clId="{77876174-D2A8-4C39-8B8C-E6FC8F17FC2E}" dt="2023-09-28T14:59:32.204" v="195" actId="404"/>
          <ac:spMkLst>
            <pc:docMk/>
            <pc:sldMk cId="250108608" sldId="549"/>
            <ac:spMk id="16" creationId="{B9130AF5-3D79-DAA8-7E27-C5D23FFADB5E}"/>
          </ac:spMkLst>
        </pc:spChg>
        <pc:spChg chg="mod">
          <ac:chgData name="Yeak, Kah Yen" userId="1e08da27-b382-4f87-a865-23fc22ff1b78" providerId="ADAL" clId="{77876174-D2A8-4C39-8B8C-E6FC8F17FC2E}" dt="2023-09-28T14:59:32.204" v="195" actId="404"/>
          <ac:spMkLst>
            <pc:docMk/>
            <pc:sldMk cId="250108608" sldId="549"/>
            <ac:spMk id="17" creationId="{6A54527A-F3D4-C45D-CE47-D8BCB0F3FF24}"/>
          </ac:spMkLst>
        </pc:spChg>
        <pc:spChg chg="mod">
          <ac:chgData name="Yeak, Kah Yen" userId="1e08da27-b382-4f87-a865-23fc22ff1b78" providerId="ADAL" clId="{77876174-D2A8-4C39-8B8C-E6FC8F17FC2E}" dt="2023-09-28T14:59:32.204" v="195" actId="404"/>
          <ac:spMkLst>
            <pc:docMk/>
            <pc:sldMk cId="250108608" sldId="549"/>
            <ac:spMk id="19" creationId="{6DE82FC0-AF6D-26F3-7ABC-4667600ADBAB}"/>
          </ac:spMkLst>
        </pc:spChg>
        <pc:grpChg chg="add mod">
          <ac:chgData name="Yeak, Kah Yen" userId="1e08da27-b382-4f87-a865-23fc22ff1b78" providerId="ADAL" clId="{77876174-D2A8-4C39-8B8C-E6FC8F17FC2E}" dt="2023-09-28T15:03:28.446" v="225" actId="1076"/>
          <ac:grpSpMkLst>
            <pc:docMk/>
            <pc:sldMk cId="250108608" sldId="549"/>
            <ac:grpSpMk id="7" creationId="{41E374BF-E485-C5FC-5EDA-4CE3BF7B2A05}"/>
          </ac:grpSpMkLst>
        </pc:grpChg>
        <pc:grpChg chg="mod">
          <ac:chgData name="Yeak, Kah Yen" userId="1e08da27-b382-4f87-a865-23fc22ff1b78" providerId="ADAL" clId="{77876174-D2A8-4C39-8B8C-E6FC8F17FC2E}" dt="2023-09-28T14:59:20.440" v="189"/>
          <ac:grpSpMkLst>
            <pc:docMk/>
            <pc:sldMk cId="250108608" sldId="549"/>
            <ac:grpSpMk id="8" creationId="{E3EFEE23-5104-8E53-716F-636FF9229895}"/>
          </ac:grpSpMkLst>
        </pc:grpChg>
        <pc:grpChg chg="mod">
          <ac:chgData name="Yeak, Kah Yen" userId="1e08da27-b382-4f87-a865-23fc22ff1b78" providerId="ADAL" clId="{77876174-D2A8-4C39-8B8C-E6FC8F17FC2E}" dt="2023-09-28T14:59:20.440" v="189"/>
          <ac:grpSpMkLst>
            <pc:docMk/>
            <pc:sldMk cId="250108608" sldId="549"/>
            <ac:grpSpMk id="10" creationId="{AEA76D0E-1305-5D4C-98AE-1140F24BE395}"/>
          </ac:grpSpMkLst>
        </pc:grpChg>
        <pc:grpChg chg="mod">
          <ac:chgData name="Yeak, Kah Yen" userId="1e08da27-b382-4f87-a865-23fc22ff1b78" providerId="ADAL" clId="{77876174-D2A8-4C39-8B8C-E6FC8F17FC2E}" dt="2023-09-28T14:59:20.440" v="189"/>
          <ac:grpSpMkLst>
            <pc:docMk/>
            <pc:sldMk cId="250108608" sldId="549"/>
            <ac:grpSpMk id="12" creationId="{D374CA3B-56A1-EA0C-E917-6CA8718905CC}"/>
          </ac:grpSpMkLst>
        </pc:grpChg>
        <pc:grpChg chg="mod">
          <ac:chgData name="Yeak, Kah Yen" userId="1e08da27-b382-4f87-a865-23fc22ff1b78" providerId="ADAL" clId="{77876174-D2A8-4C39-8B8C-E6FC8F17FC2E}" dt="2023-09-28T14:59:20.440" v="189"/>
          <ac:grpSpMkLst>
            <pc:docMk/>
            <pc:sldMk cId="250108608" sldId="549"/>
            <ac:grpSpMk id="13" creationId="{D15BA281-6E15-6F5A-9953-737A8673D0A0}"/>
          </ac:grpSpMkLst>
        </pc:grpChg>
        <pc:picChg chg="add mod">
          <ac:chgData name="Yeak, Kah Yen" userId="1e08da27-b382-4f87-a865-23fc22ff1b78" providerId="ADAL" clId="{77876174-D2A8-4C39-8B8C-E6FC8F17FC2E}" dt="2023-09-28T14:59:47.857" v="197" actId="29295"/>
          <ac:picMkLst>
            <pc:docMk/>
            <pc:sldMk cId="250108608" sldId="549"/>
            <ac:picMk id="2" creationId="{1FD8516B-9F57-D054-8049-6F64A47FB14C}"/>
          </ac:picMkLst>
        </pc:picChg>
        <pc:picChg chg="add mod">
          <ac:chgData name="Yeak, Kah Yen" userId="1e08da27-b382-4f87-a865-23fc22ff1b78" providerId="ADAL" clId="{77876174-D2A8-4C39-8B8C-E6FC8F17FC2E}" dt="2023-09-28T15:02:49.618" v="218" actId="1076"/>
          <ac:picMkLst>
            <pc:docMk/>
            <pc:sldMk cId="250108608" sldId="549"/>
            <ac:picMk id="3" creationId="{927C082B-3F2B-E8F6-FC91-FF1B07D5098A}"/>
          </ac:picMkLst>
        </pc:picChg>
        <pc:picChg chg="add mod">
          <ac:chgData name="Yeak, Kah Yen" userId="1e08da27-b382-4f87-a865-23fc22ff1b78" providerId="ADAL" clId="{77876174-D2A8-4C39-8B8C-E6FC8F17FC2E}" dt="2023-09-28T15:04:35.325" v="233" actId="207"/>
          <ac:picMkLst>
            <pc:docMk/>
            <pc:sldMk cId="250108608" sldId="549"/>
            <ac:picMk id="4" creationId="{7EA88DC7-5ABC-3667-0513-80D3CF03E92F}"/>
          </ac:picMkLst>
        </pc:picChg>
        <pc:picChg chg="add mod">
          <ac:chgData name="Yeak, Kah Yen" userId="1e08da27-b382-4f87-a865-23fc22ff1b78" providerId="ADAL" clId="{77876174-D2A8-4C39-8B8C-E6FC8F17FC2E}" dt="2023-09-28T15:04:35.325" v="233" actId="207"/>
          <ac:picMkLst>
            <pc:docMk/>
            <pc:sldMk cId="250108608" sldId="549"/>
            <ac:picMk id="5" creationId="{D90D1EFF-BEEC-F13F-9AAE-3F6D3298F945}"/>
          </ac:picMkLst>
        </pc:picChg>
        <pc:picChg chg="add mod">
          <ac:chgData name="Yeak, Kah Yen" userId="1e08da27-b382-4f87-a865-23fc22ff1b78" providerId="ADAL" clId="{77876174-D2A8-4C39-8B8C-E6FC8F17FC2E}" dt="2023-09-28T15:04:35.325" v="233" actId="207"/>
          <ac:picMkLst>
            <pc:docMk/>
            <pc:sldMk cId="250108608" sldId="549"/>
            <ac:picMk id="6" creationId="{ED7098AE-CA35-1026-6E51-8882545EEE8B}"/>
          </ac:picMkLst>
        </pc:picChg>
        <pc:picChg chg="mod">
          <ac:chgData name="Yeak, Kah Yen" userId="1e08da27-b382-4f87-a865-23fc22ff1b78" providerId="ADAL" clId="{77876174-D2A8-4C39-8B8C-E6FC8F17FC2E}" dt="2023-09-28T14:59:20.440" v="189"/>
          <ac:picMkLst>
            <pc:docMk/>
            <pc:sldMk cId="250108608" sldId="549"/>
            <ac:picMk id="9" creationId="{732445AE-F5B6-541F-0E75-D539E213C8CE}"/>
          </ac:picMkLst>
        </pc:picChg>
        <pc:picChg chg="mod">
          <ac:chgData name="Yeak, Kah Yen" userId="1e08da27-b382-4f87-a865-23fc22ff1b78" providerId="ADAL" clId="{77876174-D2A8-4C39-8B8C-E6FC8F17FC2E}" dt="2023-09-28T14:59:20.440" v="189"/>
          <ac:picMkLst>
            <pc:docMk/>
            <pc:sldMk cId="250108608" sldId="549"/>
            <ac:picMk id="18" creationId="{F61F412B-1790-6374-4BB9-F6C6F33929DB}"/>
          </ac:picMkLst>
        </pc:picChg>
      </pc:sldChg>
      <pc:sldChg chg="modSp add mod">
        <pc:chgData name="Yeak, Kah Yen" userId="1e08da27-b382-4f87-a865-23fc22ff1b78" providerId="ADAL" clId="{77876174-D2A8-4C39-8B8C-E6FC8F17FC2E}" dt="2023-09-28T15:04:51.142" v="235" actId="207"/>
        <pc:sldMkLst>
          <pc:docMk/>
          <pc:sldMk cId="1805056516" sldId="550"/>
        </pc:sldMkLst>
        <pc:picChg chg="mod">
          <ac:chgData name="Yeak, Kah Yen" userId="1e08da27-b382-4f87-a865-23fc22ff1b78" providerId="ADAL" clId="{77876174-D2A8-4C39-8B8C-E6FC8F17FC2E}" dt="2023-09-28T15:04:44.469" v="234" actId="207"/>
          <ac:picMkLst>
            <pc:docMk/>
            <pc:sldMk cId="1805056516" sldId="550"/>
            <ac:picMk id="3" creationId="{927C082B-3F2B-E8F6-FC91-FF1B07D5098A}"/>
          </ac:picMkLst>
        </pc:picChg>
        <pc:picChg chg="mod">
          <ac:chgData name="Yeak, Kah Yen" userId="1e08da27-b382-4f87-a865-23fc22ff1b78" providerId="ADAL" clId="{77876174-D2A8-4C39-8B8C-E6FC8F17FC2E}" dt="2023-09-28T15:04:51.142" v="235" actId="207"/>
          <ac:picMkLst>
            <pc:docMk/>
            <pc:sldMk cId="1805056516" sldId="550"/>
            <ac:picMk id="5" creationId="{D90D1EFF-BEEC-F13F-9AAE-3F6D3298F945}"/>
          </ac:picMkLst>
        </pc:picChg>
        <pc:picChg chg="mod">
          <ac:chgData name="Yeak, Kah Yen" userId="1e08da27-b382-4f87-a865-23fc22ff1b78" providerId="ADAL" clId="{77876174-D2A8-4C39-8B8C-E6FC8F17FC2E}" dt="2023-09-28T15:04:51.142" v="235" actId="207"/>
          <ac:picMkLst>
            <pc:docMk/>
            <pc:sldMk cId="1805056516" sldId="550"/>
            <ac:picMk id="6" creationId="{ED7098AE-CA35-1026-6E51-8882545EEE8B}"/>
          </ac:picMkLst>
        </pc:picChg>
      </pc:sldChg>
      <pc:sldChg chg="modSp add mod">
        <pc:chgData name="Yeak, Kah Yen" userId="1e08da27-b382-4f87-a865-23fc22ff1b78" providerId="ADAL" clId="{77876174-D2A8-4C39-8B8C-E6FC8F17FC2E}" dt="2023-09-28T15:05:04.116" v="236" actId="207"/>
        <pc:sldMkLst>
          <pc:docMk/>
          <pc:sldMk cId="3421970165" sldId="551"/>
        </pc:sldMkLst>
        <pc:picChg chg="mod">
          <ac:chgData name="Yeak, Kah Yen" userId="1e08da27-b382-4f87-a865-23fc22ff1b78" providerId="ADAL" clId="{77876174-D2A8-4C39-8B8C-E6FC8F17FC2E}" dt="2023-09-28T15:05:04.116" v="236" actId="207"/>
          <ac:picMkLst>
            <pc:docMk/>
            <pc:sldMk cId="3421970165" sldId="551"/>
            <ac:picMk id="3" creationId="{927C082B-3F2B-E8F6-FC91-FF1B07D5098A}"/>
          </ac:picMkLst>
        </pc:picChg>
        <pc:picChg chg="mod">
          <ac:chgData name="Yeak, Kah Yen" userId="1e08da27-b382-4f87-a865-23fc22ff1b78" providerId="ADAL" clId="{77876174-D2A8-4C39-8B8C-E6FC8F17FC2E}" dt="2023-09-28T15:05:04.116" v="236" actId="207"/>
          <ac:picMkLst>
            <pc:docMk/>
            <pc:sldMk cId="3421970165" sldId="551"/>
            <ac:picMk id="4" creationId="{7EA88DC7-5ABC-3667-0513-80D3CF03E92F}"/>
          </ac:picMkLst>
        </pc:picChg>
      </pc:sldChg>
      <pc:sldChg chg="modSp add mod ord">
        <pc:chgData name="Yeak, Kah Yen" userId="1e08da27-b382-4f87-a865-23fc22ff1b78" providerId="ADAL" clId="{77876174-D2A8-4C39-8B8C-E6FC8F17FC2E}" dt="2023-09-28T15:05:50.844" v="241" actId="208"/>
        <pc:sldMkLst>
          <pc:docMk/>
          <pc:sldMk cId="2885284961" sldId="552"/>
        </pc:sldMkLst>
        <pc:picChg chg="mod">
          <ac:chgData name="Yeak, Kah Yen" userId="1e08da27-b382-4f87-a865-23fc22ff1b78" providerId="ADAL" clId="{77876174-D2A8-4C39-8B8C-E6FC8F17FC2E}" dt="2023-09-28T15:05:50.844" v="241" actId="208"/>
          <ac:picMkLst>
            <pc:docMk/>
            <pc:sldMk cId="2885284961" sldId="552"/>
            <ac:picMk id="4" creationId="{7EA88DC7-5ABC-3667-0513-80D3CF03E92F}"/>
          </ac:picMkLst>
        </pc:picChg>
        <pc:picChg chg="mod">
          <ac:chgData name="Yeak, Kah Yen" userId="1e08da27-b382-4f87-a865-23fc22ff1b78" providerId="ADAL" clId="{77876174-D2A8-4C39-8B8C-E6FC8F17FC2E}" dt="2023-09-28T15:05:50.844" v="241" actId="208"/>
          <ac:picMkLst>
            <pc:docMk/>
            <pc:sldMk cId="2885284961" sldId="552"/>
            <ac:picMk id="5" creationId="{D90D1EFF-BEEC-F13F-9AAE-3F6D3298F945}"/>
          </ac:picMkLst>
        </pc:picChg>
        <pc:picChg chg="mod">
          <ac:chgData name="Yeak, Kah Yen" userId="1e08da27-b382-4f87-a865-23fc22ff1b78" providerId="ADAL" clId="{77876174-D2A8-4C39-8B8C-E6FC8F17FC2E}" dt="2023-09-28T15:05:50.844" v="241" actId="208"/>
          <ac:picMkLst>
            <pc:docMk/>
            <pc:sldMk cId="2885284961" sldId="552"/>
            <ac:picMk id="6" creationId="{ED7098AE-CA35-1026-6E51-8882545EEE8B}"/>
          </ac:picMkLst>
        </pc:picChg>
      </pc:sldChg>
      <pc:sldChg chg="add ord setBg">
        <pc:chgData name="Yeak, Kah Yen" userId="1e08da27-b382-4f87-a865-23fc22ff1b78" providerId="ADAL" clId="{77876174-D2A8-4C39-8B8C-E6FC8F17FC2E}" dt="2023-09-28T15:41:28.491" v="342"/>
        <pc:sldMkLst>
          <pc:docMk/>
          <pc:sldMk cId="801184961" sldId="553"/>
        </pc:sldMkLst>
      </pc:sldChg>
      <pc:sldChg chg="addSp delSp modSp add del mod ord">
        <pc:chgData name="Yeak, Kah Yen" userId="1e08da27-b382-4f87-a865-23fc22ff1b78" providerId="ADAL" clId="{77876174-D2A8-4C39-8B8C-E6FC8F17FC2E}" dt="2023-09-28T15:39:48.311" v="338" actId="47"/>
        <pc:sldMkLst>
          <pc:docMk/>
          <pc:sldMk cId="2634839836" sldId="553"/>
        </pc:sldMkLst>
        <pc:spChg chg="mod">
          <ac:chgData name="Yeak, Kah Yen" userId="1e08da27-b382-4f87-a865-23fc22ff1b78" providerId="ADAL" clId="{77876174-D2A8-4C39-8B8C-E6FC8F17FC2E}" dt="2023-09-28T15:31:36.937" v="252"/>
          <ac:spMkLst>
            <pc:docMk/>
            <pc:sldMk cId="2634839836" sldId="553"/>
            <ac:spMk id="8" creationId="{B85740E8-2DC7-9573-0100-F75775139472}"/>
          </ac:spMkLst>
        </pc:spChg>
        <pc:spChg chg="mod">
          <ac:chgData name="Yeak, Kah Yen" userId="1e08da27-b382-4f87-a865-23fc22ff1b78" providerId="ADAL" clId="{77876174-D2A8-4C39-8B8C-E6FC8F17FC2E}" dt="2023-09-28T15:31:36.937" v="252"/>
          <ac:spMkLst>
            <pc:docMk/>
            <pc:sldMk cId="2634839836" sldId="553"/>
            <ac:spMk id="11" creationId="{3BD574C2-1909-52CE-0E97-446D0516F76D}"/>
          </ac:spMkLst>
        </pc:spChg>
        <pc:spChg chg="mod">
          <ac:chgData name="Yeak, Kah Yen" userId="1e08da27-b382-4f87-a865-23fc22ff1b78" providerId="ADAL" clId="{77876174-D2A8-4C39-8B8C-E6FC8F17FC2E}" dt="2023-09-28T15:31:36.937" v="252"/>
          <ac:spMkLst>
            <pc:docMk/>
            <pc:sldMk cId="2634839836" sldId="553"/>
            <ac:spMk id="12" creationId="{2226D8C2-26B4-8666-DF25-103F43F9FB14}"/>
          </ac:spMkLst>
        </pc:spChg>
        <pc:spChg chg="mod">
          <ac:chgData name="Yeak, Kah Yen" userId="1e08da27-b382-4f87-a865-23fc22ff1b78" providerId="ADAL" clId="{77876174-D2A8-4C39-8B8C-E6FC8F17FC2E}" dt="2023-09-28T15:31:36.937" v="252"/>
          <ac:spMkLst>
            <pc:docMk/>
            <pc:sldMk cId="2634839836" sldId="553"/>
            <ac:spMk id="13" creationId="{E6DA1F93-BE3B-67D1-560C-7BCCE1FF64D6}"/>
          </ac:spMkLst>
        </pc:spChg>
        <pc:spChg chg="mod">
          <ac:chgData name="Yeak, Kah Yen" userId="1e08da27-b382-4f87-a865-23fc22ff1b78" providerId="ADAL" clId="{77876174-D2A8-4C39-8B8C-E6FC8F17FC2E}" dt="2023-09-28T15:31:36.937" v="252"/>
          <ac:spMkLst>
            <pc:docMk/>
            <pc:sldMk cId="2634839836" sldId="553"/>
            <ac:spMk id="14" creationId="{FD9252E5-97E5-C694-48C9-87A68A90E62A}"/>
          </ac:spMkLst>
        </pc:spChg>
        <pc:spChg chg="mod">
          <ac:chgData name="Yeak, Kah Yen" userId="1e08da27-b382-4f87-a865-23fc22ff1b78" providerId="ADAL" clId="{77876174-D2A8-4C39-8B8C-E6FC8F17FC2E}" dt="2023-09-28T15:31:36.937" v="252"/>
          <ac:spMkLst>
            <pc:docMk/>
            <pc:sldMk cId="2634839836" sldId="553"/>
            <ac:spMk id="17" creationId="{E10896F5-6B7A-96BF-5545-26ED662033A5}"/>
          </ac:spMkLst>
        </pc:spChg>
        <pc:grpChg chg="add del mod">
          <ac:chgData name="Yeak, Kah Yen" userId="1e08da27-b382-4f87-a865-23fc22ff1b78" providerId="ADAL" clId="{77876174-D2A8-4C39-8B8C-E6FC8F17FC2E}" dt="2023-09-28T15:33:56.124" v="269" actId="21"/>
          <ac:grpSpMkLst>
            <pc:docMk/>
            <pc:sldMk cId="2634839836" sldId="553"/>
            <ac:grpSpMk id="4" creationId="{16811B4D-0646-AAEB-AC9E-06DF062BD3AD}"/>
          </ac:grpSpMkLst>
        </pc:grpChg>
        <pc:grpChg chg="mod">
          <ac:chgData name="Yeak, Kah Yen" userId="1e08da27-b382-4f87-a865-23fc22ff1b78" providerId="ADAL" clId="{77876174-D2A8-4C39-8B8C-E6FC8F17FC2E}" dt="2023-09-28T15:31:36.937" v="252"/>
          <ac:grpSpMkLst>
            <pc:docMk/>
            <pc:sldMk cId="2634839836" sldId="553"/>
            <ac:grpSpMk id="5" creationId="{4DD4E4AD-9CFF-A99E-42EB-35FBDB2FE660}"/>
          </ac:grpSpMkLst>
        </pc:grpChg>
        <pc:grpChg chg="mod">
          <ac:chgData name="Yeak, Kah Yen" userId="1e08da27-b382-4f87-a865-23fc22ff1b78" providerId="ADAL" clId="{77876174-D2A8-4C39-8B8C-E6FC8F17FC2E}" dt="2023-09-28T15:31:36.937" v="252"/>
          <ac:grpSpMkLst>
            <pc:docMk/>
            <pc:sldMk cId="2634839836" sldId="553"/>
            <ac:grpSpMk id="7" creationId="{27C0F6E4-2F2C-3B41-FE84-6AC461095E8F}"/>
          </ac:grpSpMkLst>
        </pc:grpChg>
        <pc:grpChg chg="mod">
          <ac:chgData name="Yeak, Kah Yen" userId="1e08da27-b382-4f87-a865-23fc22ff1b78" providerId="ADAL" clId="{77876174-D2A8-4C39-8B8C-E6FC8F17FC2E}" dt="2023-09-28T15:31:36.937" v="252"/>
          <ac:grpSpMkLst>
            <pc:docMk/>
            <pc:sldMk cId="2634839836" sldId="553"/>
            <ac:grpSpMk id="9" creationId="{4D4B3BC9-7F75-B4F6-8874-D3B43B02311D}"/>
          </ac:grpSpMkLst>
        </pc:grpChg>
        <pc:grpChg chg="mod">
          <ac:chgData name="Yeak, Kah Yen" userId="1e08da27-b382-4f87-a865-23fc22ff1b78" providerId="ADAL" clId="{77876174-D2A8-4C39-8B8C-E6FC8F17FC2E}" dt="2023-09-28T15:31:36.937" v="252"/>
          <ac:grpSpMkLst>
            <pc:docMk/>
            <pc:sldMk cId="2634839836" sldId="553"/>
            <ac:grpSpMk id="10" creationId="{1613DF14-FB0F-652E-E86B-6F9CF816B1C7}"/>
          </ac:grpSpMkLst>
        </pc:grpChg>
        <pc:picChg chg="del">
          <ac:chgData name="Yeak, Kah Yen" userId="1e08da27-b382-4f87-a865-23fc22ff1b78" providerId="ADAL" clId="{77876174-D2A8-4C39-8B8C-E6FC8F17FC2E}" dt="2023-09-28T15:31:36.255" v="251" actId="478"/>
          <ac:picMkLst>
            <pc:docMk/>
            <pc:sldMk cId="2634839836" sldId="553"/>
            <ac:picMk id="2" creationId="{D1BAD3B1-A1BD-B04A-2D72-F0784A02E3B3}"/>
          </ac:picMkLst>
        </pc:picChg>
        <pc:picChg chg="del">
          <ac:chgData name="Yeak, Kah Yen" userId="1e08da27-b382-4f87-a865-23fc22ff1b78" providerId="ADAL" clId="{77876174-D2A8-4C39-8B8C-E6FC8F17FC2E}" dt="2023-09-28T15:35:17.805" v="290" actId="21"/>
          <ac:picMkLst>
            <pc:docMk/>
            <pc:sldMk cId="2634839836" sldId="553"/>
            <ac:picMk id="3" creationId="{D40AB633-E3C7-DF3C-5B8A-2A6540187A1A}"/>
          </ac:picMkLst>
        </pc:picChg>
        <pc:picChg chg="mod">
          <ac:chgData name="Yeak, Kah Yen" userId="1e08da27-b382-4f87-a865-23fc22ff1b78" providerId="ADAL" clId="{77876174-D2A8-4C39-8B8C-E6FC8F17FC2E}" dt="2023-09-28T15:31:36.937" v="252"/>
          <ac:picMkLst>
            <pc:docMk/>
            <pc:sldMk cId="2634839836" sldId="553"/>
            <ac:picMk id="6" creationId="{2EC4FB3D-8247-0D15-B3C4-EB2790C25CC2}"/>
          </ac:picMkLst>
        </pc:picChg>
        <pc:picChg chg="mod">
          <ac:chgData name="Yeak, Kah Yen" userId="1e08da27-b382-4f87-a865-23fc22ff1b78" providerId="ADAL" clId="{77876174-D2A8-4C39-8B8C-E6FC8F17FC2E}" dt="2023-09-28T15:31:36.937" v="252"/>
          <ac:picMkLst>
            <pc:docMk/>
            <pc:sldMk cId="2634839836" sldId="553"/>
            <ac:picMk id="15" creationId="{EA36992C-5F2C-8471-2AB5-26E453733298}"/>
          </ac:picMkLst>
        </pc:picChg>
        <pc:picChg chg="del mod">
          <ac:chgData name="Yeak, Kah Yen" userId="1e08da27-b382-4f87-a865-23fc22ff1b78" providerId="ADAL" clId="{77876174-D2A8-4C39-8B8C-E6FC8F17FC2E}" dt="2023-09-28T15:34:12.010" v="272" actId="21"/>
          <ac:picMkLst>
            <pc:docMk/>
            <pc:sldMk cId="2634839836" sldId="553"/>
            <ac:picMk id="16" creationId="{68AB2252-FDE7-59AE-DA7B-EA2519200DC7}"/>
          </ac:picMkLst>
        </pc:picChg>
      </pc:sldChg>
      <pc:sldChg chg="new del">
        <pc:chgData name="Yeak, Kah Yen" userId="1e08da27-b382-4f87-a865-23fc22ff1b78" providerId="ADAL" clId="{77876174-D2A8-4C39-8B8C-E6FC8F17FC2E}" dt="2023-09-28T15:32:31.602" v="254" actId="680"/>
        <pc:sldMkLst>
          <pc:docMk/>
          <pc:sldMk cId="1437337580" sldId="554"/>
        </pc:sldMkLst>
      </pc:sldChg>
      <pc:sldChg chg="addSp delSp modSp add del mod ord">
        <pc:chgData name="Yeak, Kah Yen" userId="1e08da27-b382-4f87-a865-23fc22ff1b78" providerId="ADAL" clId="{77876174-D2A8-4C39-8B8C-E6FC8F17FC2E}" dt="2023-09-28T15:35:13.264" v="289" actId="47"/>
        <pc:sldMkLst>
          <pc:docMk/>
          <pc:sldMk cId="3126775575" sldId="554"/>
        </pc:sldMkLst>
        <pc:spChg chg="mod">
          <ac:chgData name="Yeak, Kah Yen" userId="1e08da27-b382-4f87-a865-23fc22ff1b78" providerId="ADAL" clId="{77876174-D2A8-4C39-8B8C-E6FC8F17FC2E}" dt="2023-09-28T15:33:58.636" v="270"/>
          <ac:spMkLst>
            <pc:docMk/>
            <pc:sldMk cId="3126775575" sldId="554"/>
            <ac:spMk id="7" creationId="{877B8311-F5B8-1E04-E6AA-67932F6083C1}"/>
          </ac:spMkLst>
        </pc:spChg>
        <pc:spChg chg="mod">
          <ac:chgData name="Yeak, Kah Yen" userId="1e08da27-b382-4f87-a865-23fc22ff1b78" providerId="ADAL" clId="{77876174-D2A8-4C39-8B8C-E6FC8F17FC2E}" dt="2023-09-28T15:33:58.636" v="270"/>
          <ac:spMkLst>
            <pc:docMk/>
            <pc:sldMk cId="3126775575" sldId="554"/>
            <ac:spMk id="10" creationId="{6B26511F-9B39-80E9-E377-D35CD980A804}"/>
          </ac:spMkLst>
        </pc:spChg>
        <pc:spChg chg="mod">
          <ac:chgData name="Yeak, Kah Yen" userId="1e08da27-b382-4f87-a865-23fc22ff1b78" providerId="ADAL" clId="{77876174-D2A8-4C39-8B8C-E6FC8F17FC2E}" dt="2023-09-28T15:33:58.636" v="270"/>
          <ac:spMkLst>
            <pc:docMk/>
            <pc:sldMk cId="3126775575" sldId="554"/>
            <ac:spMk id="11" creationId="{2D35965B-5332-42A0-E89F-5BE0BEAA71F4}"/>
          </ac:spMkLst>
        </pc:spChg>
        <pc:spChg chg="mod">
          <ac:chgData name="Yeak, Kah Yen" userId="1e08da27-b382-4f87-a865-23fc22ff1b78" providerId="ADAL" clId="{77876174-D2A8-4C39-8B8C-E6FC8F17FC2E}" dt="2023-09-28T15:33:58.636" v="270"/>
          <ac:spMkLst>
            <pc:docMk/>
            <pc:sldMk cId="3126775575" sldId="554"/>
            <ac:spMk id="12" creationId="{829AC23D-B124-2AE9-1B74-503914128DED}"/>
          </ac:spMkLst>
        </pc:spChg>
        <pc:spChg chg="mod">
          <ac:chgData name="Yeak, Kah Yen" userId="1e08da27-b382-4f87-a865-23fc22ff1b78" providerId="ADAL" clId="{77876174-D2A8-4C39-8B8C-E6FC8F17FC2E}" dt="2023-09-28T15:33:58.636" v="270"/>
          <ac:spMkLst>
            <pc:docMk/>
            <pc:sldMk cId="3126775575" sldId="554"/>
            <ac:spMk id="13" creationId="{931F5932-2315-9D8D-03E6-30B6D6BAB698}"/>
          </ac:spMkLst>
        </pc:spChg>
        <pc:spChg chg="mod">
          <ac:chgData name="Yeak, Kah Yen" userId="1e08da27-b382-4f87-a865-23fc22ff1b78" providerId="ADAL" clId="{77876174-D2A8-4C39-8B8C-E6FC8F17FC2E}" dt="2023-09-28T15:33:58.636" v="270"/>
          <ac:spMkLst>
            <pc:docMk/>
            <pc:sldMk cId="3126775575" sldId="554"/>
            <ac:spMk id="15" creationId="{3F72BC97-1DC8-8A0F-5A0F-39EB002F185E}"/>
          </ac:spMkLst>
        </pc:spChg>
        <pc:spChg chg="add del">
          <ac:chgData name="Yeak, Kah Yen" userId="1e08da27-b382-4f87-a865-23fc22ff1b78" providerId="ADAL" clId="{77876174-D2A8-4C39-8B8C-E6FC8F17FC2E}" dt="2023-09-28T15:32:54.387" v="262" actId="26606"/>
          <ac:spMkLst>
            <pc:docMk/>
            <pc:sldMk cId="3126775575" sldId="554"/>
            <ac:spMk id="20" creationId="{EE5F705A-5E81-4B3A-8EF4-911982DB313C}"/>
          </ac:spMkLst>
        </pc:spChg>
        <pc:spChg chg="add del">
          <ac:chgData name="Yeak, Kah Yen" userId="1e08da27-b382-4f87-a865-23fc22ff1b78" providerId="ADAL" clId="{77876174-D2A8-4C39-8B8C-E6FC8F17FC2E}" dt="2023-09-28T15:32:54.387" v="262" actId="26606"/>
          <ac:spMkLst>
            <pc:docMk/>
            <pc:sldMk cId="3126775575" sldId="554"/>
            <ac:spMk id="22" creationId="{E9C2289B-5F5E-43E9-9416-51AC3AF54640}"/>
          </ac:spMkLst>
        </pc:spChg>
        <pc:spChg chg="add del">
          <ac:chgData name="Yeak, Kah Yen" userId="1e08da27-b382-4f87-a865-23fc22ff1b78" providerId="ADAL" clId="{77876174-D2A8-4C39-8B8C-E6FC8F17FC2E}" dt="2023-09-28T15:32:54.384" v="261" actId="26606"/>
          <ac:spMkLst>
            <pc:docMk/>
            <pc:sldMk cId="3126775575" sldId="554"/>
            <ac:spMk id="33" creationId="{69D184B2-2226-4E31-BCCB-444330767440}"/>
          </ac:spMkLst>
        </pc:spChg>
        <pc:spChg chg="add del">
          <ac:chgData name="Yeak, Kah Yen" userId="1e08da27-b382-4f87-a865-23fc22ff1b78" providerId="ADAL" clId="{77876174-D2A8-4C39-8B8C-E6FC8F17FC2E}" dt="2023-09-28T15:32:54.384" v="261" actId="26606"/>
          <ac:spMkLst>
            <pc:docMk/>
            <pc:sldMk cId="3126775575" sldId="554"/>
            <ac:spMk id="35" creationId="{1AC4D4E3-486A-464A-8EC8-D44881097267}"/>
          </ac:spMkLst>
        </pc:spChg>
        <pc:spChg chg="add del">
          <ac:chgData name="Yeak, Kah Yen" userId="1e08da27-b382-4f87-a865-23fc22ff1b78" providerId="ADAL" clId="{77876174-D2A8-4C39-8B8C-E6FC8F17FC2E}" dt="2023-09-28T15:32:54.384" v="261" actId="26606"/>
          <ac:spMkLst>
            <pc:docMk/>
            <pc:sldMk cId="3126775575" sldId="554"/>
            <ac:spMk id="37" creationId="{864DE13E-58EB-4475-B79C-0D4FC651239B}"/>
          </ac:spMkLst>
        </pc:spChg>
        <pc:grpChg chg="add mod">
          <ac:chgData name="Yeak, Kah Yen" userId="1e08da27-b382-4f87-a865-23fc22ff1b78" providerId="ADAL" clId="{77876174-D2A8-4C39-8B8C-E6FC8F17FC2E}" dt="2023-09-28T15:34:02.473" v="271" actId="1076"/>
          <ac:grpSpMkLst>
            <pc:docMk/>
            <pc:sldMk cId="3126775575" sldId="554"/>
            <ac:grpSpMk id="3" creationId="{97E063BD-12DE-A2CD-ADBE-8F361B1C05DC}"/>
          </ac:grpSpMkLst>
        </pc:grpChg>
        <pc:grpChg chg="mod">
          <ac:chgData name="Yeak, Kah Yen" userId="1e08da27-b382-4f87-a865-23fc22ff1b78" providerId="ADAL" clId="{77876174-D2A8-4C39-8B8C-E6FC8F17FC2E}" dt="2023-09-28T15:33:58.636" v="270"/>
          <ac:grpSpMkLst>
            <pc:docMk/>
            <pc:sldMk cId="3126775575" sldId="554"/>
            <ac:grpSpMk id="4" creationId="{8249231E-E56E-5009-6045-C1557464560D}"/>
          </ac:grpSpMkLst>
        </pc:grpChg>
        <pc:grpChg chg="mod">
          <ac:chgData name="Yeak, Kah Yen" userId="1e08da27-b382-4f87-a865-23fc22ff1b78" providerId="ADAL" clId="{77876174-D2A8-4C39-8B8C-E6FC8F17FC2E}" dt="2023-09-28T15:33:58.636" v="270"/>
          <ac:grpSpMkLst>
            <pc:docMk/>
            <pc:sldMk cId="3126775575" sldId="554"/>
            <ac:grpSpMk id="6" creationId="{CDD855F2-948A-C2A3-11BE-0E4A9F2A476A}"/>
          </ac:grpSpMkLst>
        </pc:grpChg>
        <pc:grpChg chg="mod">
          <ac:chgData name="Yeak, Kah Yen" userId="1e08da27-b382-4f87-a865-23fc22ff1b78" providerId="ADAL" clId="{77876174-D2A8-4C39-8B8C-E6FC8F17FC2E}" dt="2023-09-28T15:33:58.636" v="270"/>
          <ac:grpSpMkLst>
            <pc:docMk/>
            <pc:sldMk cId="3126775575" sldId="554"/>
            <ac:grpSpMk id="8" creationId="{816D5734-C072-E3C2-716F-14035AAD1283}"/>
          </ac:grpSpMkLst>
        </pc:grpChg>
        <pc:grpChg chg="mod">
          <ac:chgData name="Yeak, Kah Yen" userId="1e08da27-b382-4f87-a865-23fc22ff1b78" providerId="ADAL" clId="{77876174-D2A8-4C39-8B8C-E6FC8F17FC2E}" dt="2023-09-28T15:33:58.636" v="270"/>
          <ac:grpSpMkLst>
            <pc:docMk/>
            <pc:sldMk cId="3126775575" sldId="554"/>
            <ac:grpSpMk id="9" creationId="{22B1AB00-A9FF-B1D6-E98A-D93F7F056D90}"/>
          </ac:grpSpMkLst>
        </pc:grpChg>
        <pc:picChg chg="add mod">
          <ac:chgData name="Yeak, Kah Yen" userId="1e08da27-b382-4f87-a865-23fc22ff1b78" providerId="ADAL" clId="{77876174-D2A8-4C39-8B8C-E6FC8F17FC2E}" dt="2023-09-28T15:33:42.194" v="268" actId="1076"/>
          <ac:picMkLst>
            <pc:docMk/>
            <pc:sldMk cId="3126775575" sldId="554"/>
            <ac:picMk id="2" creationId="{AD60872C-D6B8-CD03-2B11-41CEA6E35B4D}"/>
          </ac:picMkLst>
        </pc:picChg>
        <pc:picChg chg="mod">
          <ac:chgData name="Yeak, Kah Yen" userId="1e08da27-b382-4f87-a865-23fc22ff1b78" providerId="ADAL" clId="{77876174-D2A8-4C39-8B8C-E6FC8F17FC2E}" dt="2023-09-28T15:33:58.636" v="270"/>
          <ac:picMkLst>
            <pc:docMk/>
            <pc:sldMk cId="3126775575" sldId="554"/>
            <ac:picMk id="5" creationId="{A60C9C6A-F381-05AA-13DA-5945C2200445}"/>
          </ac:picMkLst>
        </pc:picChg>
        <pc:picChg chg="mod">
          <ac:chgData name="Yeak, Kah Yen" userId="1e08da27-b382-4f87-a865-23fc22ff1b78" providerId="ADAL" clId="{77876174-D2A8-4C39-8B8C-E6FC8F17FC2E}" dt="2023-09-28T15:33:58.636" v="270"/>
          <ac:picMkLst>
            <pc:docMk/>
            <pc:sldMk cId="3126775575" sldId="554"/>
            <ac:picMk id="14" creationId="{00CB6219-8C36-8606-383E-89CF0042F71A}"/>
          </ac:picMkLst>
        </pc:picChg>
        <pc:picChg chg="add mod">
          <ac:chgData name="Yeak, Kah Yen" userId="1e08da27-b382-4f87-a865-23fc22ff1b78" providerId="ADAL" clId="{77876174-D2A8-4C39-8B8C-E6FC8F17FC2E}" dt="2023-09-28T15:34:28.893" v="275" actId="1076"/>
          <ac:picMkLst>
            <pc:docMk/>
            <pc:sldMk cId="3126775575" sldId="554"/>
            <ac:picMk id="16" creationId="{46307215-D1E3-F479-B8DF-E48058A2649B}"/>
          </ac:picMkLst>
        </pc:picChg>
        <pc:picChg chg="add del mod ord">
          <ac:chgData name="Yeak, Kah Yen" userId="1e08da27-b382-4f87-a865-23fc22ff1b78" providerId="ADAL" clId="{77876174-D2A8-4C39-8B8C-E6FC8F17FC2E}" dt="2023-09-28T15:33:25.035" v="265" actId="478"/>
          <ac:picMkLst>
            <pc:docMk/>
            <pc:sldMk cId="3126775575" sldId="554"/>
            <ac:picMk id="24" creationId="{DF7F9BF5-841F-7BD1-FF84-AC5E7D3F39C1}"/>
          </ac:picMkLst>
        </pc:picChg>
        <pc:picChg chg="del mod">
          <ac:chgData name="Yeak, Kah Yen" userId="1e08da27-b382-4f87-a865-23fc22ff1b78" providerId="ADAL" clId="{77876174-D2A8-4C39-8B8C-E6FC8F17FC2E}" dt="2023-09-28T15:33:25.726" v="266" actId="478"/>
          <ac:picMkLst>
            <pc:docMk/>
            <pc:sldMk cId="3126775575" sldId="554"/>
            <ac:picMk id="28" creationId="{F207DD61-6119-9E4C-CA5B-A7EF533455C9}"/>
          </ac:picMkLst>
        </pc:picChg>
        <pc:cxnChg chg="add del">
          <ac:chgData name="Yeak, Kah Yen" userId="1e08da27-b382-4f87-a865-23fc22ff1b78" providerId="ADAL" clId="{77876174-D2A8-4C39-8B8C-E6FC8F17FC2E}" dt="2023-09-28T15:32:54.384" v="261" actId="26606"/>
          <ac:cxnSpMkLst>
            <pc:docMk/>
            <pc:sldMk cId="3126775575" sldId="554"/>
            <ac:cxnSpMk id="39" creationId="{02E9B2EE-76CA-47F3-9977-3F2FCB7FD252}"/>
          </ac:cxnSpMkLst>
        </pc:cxnChg>
        <pc:cxnChg chg="add">
          <ac:chgData name="Yeak, Kah Yen" userId="1e08da27-b382-4f87-a865-23fc22ff1b78" providerId="ADAL" clId="{77876174-D2A8-4C39-8B8C-E6FC8F17FC2E}" dt="2023-09-28T15:32:54.387" v="262" actId="26606"/>
          <ac:cxnSpMkLst>
            <pc:docMk/>
            <pc:sldMk cId="3126775575" sldId="554"/>
            <ac:cxnSpMk id="41" creationId="{4D56677B-C0B7-4DAC-ACAD-8054FF1B599A}"/>
          </ac:cxnSpMkLst>
        </pc:cxnChg>
      </pc:sldChg>
      <pc:sldChg chg="modSp add mod">
        <pc:chgData name="Yeak, Kah Yen" userId="1e08da27-b382-4f87-a865-23fc22ff1b78" providerId="ADAL" clId="{77876174-D2A8-4C39-8B8C-E6FC8F17FC2E}" dt="2023-09-28T15:46:10.525" v="371" actId="1076"/>
        <pc:sldMkLst>
          <pc:docMk/>
          <pc:sldMk cId="3730007552" sldId="554"/>
        </pc:sldMkLst>
        <pc:picChg chg="mod">
          <ac:chgData name="Yeak, Kah Yen" userId="1e08da27-b382-4f87-a865-23fc22ff1b78" providerId="ADAL" clId="{77876174-D2A8-4C39-8B8C-E6FC8F17FC2E}" dt="2023-09-28T15:46:10.525" v="371" actId="1076"/>
          <ac:picMkLst>
            <pc:docMk/>
            <pc:sldMk cId="3730007552" sldId="554"/>
            <ac:picMk id="34" creationId="{5C2DA765-0241-2D29-732A-644F15B80839}"/>
          </ac:picMkLst>
        </pc:picChg>
      </pc:sldChg>
      <pc:sldChg chg="delSp add del mod">
        <pc:chgData name="Yeak, Kah Yen" userId="1e08da27-b382-4f87-a865-23fc22ff1b78" providerId="ADAL" clId="{77876174-D2A8-4C39-8B8C-E6FC8F17FC2E}" dt="2023-09-28T15:35:09.364" v="288" actId="47"/>
        <pc:sldMkLst>
          <pc:docMk/>
          <pc:sldMk cId="1738556942" sldId="555"/>
        </pc:sldMkLst>
        <pc:grpChg chg="del">
          <ac:chgData name="Yeak, Kah Yen" userId="1e08da27-b382-4f87-a865-23fc22ff1b78" providerId="ADAL" clId="{77876174-D2A8-4C39-8B8C-E6FC8F17FC2E}" dt="2023-09-28T15:34:48.924" v="282" actId="21"/>
          <ac:grpSpMkLst>
            <pc:docMk/>
            <pc:sldMk cId="1738556942" sldId="555"/>
            <ac:grpSpMk id="3" creationId="{97E063BD-12DE-A2CD-ADBE-8F361B1C05DC}"/>
          </ac:grpSpMkLst>
        </pc:grpChg>
        <pc:picChg chg="del">
          <ac:chgData name="Yeak, Kah Yen" userId="1e08da27-b382-4f87-a865-23fc22ff1b78" providerId="ADAL" clId="{77876174-D2A8-4C39-8B8C-E6FC8F17FC2E}" dt="2023-09-28T15:34:42.897" v="280" actId="21"/>
          <ac:picMkLst>
            <pc:docMk/>
            <pc:sldMk cId="1738556942" sldId="555"/>
            <ac:picMk id="2" creationId="{AD60872C-D6B8-CD03-2B11-41CEA6E35B4D}"/>
          </ac:picMkLst>
        </pc:picChg>
        <pc:picChg chg="del">
          <ac:chgData name="Yeak, Kah Yen" userId="1e08da27-b382-4f87-a865-23fc22ff1b78" providerId="ADAL" clId="{77876174-D2A8-4C39-8B8C-E6FC8F17FC2E}" dt="2023-09-28T15:34:36.975" v="278" actId="21"/>
          <ac:picMkLst>
            <pc:docMk/>
            <pc:sldMk cId="1738556942" sldId="555"/>
            <ac:picMk id="16" creationId="{46307215-D1E3-F479-B8DF-E48058A2649B}"/>
          </ac:picMkLst>
        </pc:picChg>
      </pc:sldChg>
      <pc:sldChg chg="addSp delSp modSp add mod">
        <pc:chgData name="Yeak, Kah Yen" userId="1e08da27-b382-4f87-a865-23fc22ff1b78" providerId="ADAL" clId="{77876174-D2A8-4C39-8B8C-E6FC8F17FC2E}" dt="2023-09-29T11:26:01.456" v="386" actId="21"/>
        <pc:sldMkLst>
          <pc:docMk/>
          <pc:sldMk cId="4239787318" sldId="555"/>
        </pc:sldMkLst>
        <pc:grpChg chg="del">
          <ac:chgData name="Yeak, Kah Yen" userId="1e08da27-b382-4f87-a865-23fc22ff1b78" providerId="ADAL" clId="{77876174-D2A8-4C39-8B8C-E6FC8F17FC2E}" dt="2023-09-29T10:12:00.033" v="373" actId="478"/>
          <ac:grpSpMkLst>
            <pc:docMk/>
            <pc:sldMk cId="4239787318" sldId="555"/>
            <ac:grpSpMk id="40" creationId="{B519B6F5-0AFF-BBE1-45FA-63702A6CF687}"/>
          </ac:grpSpMkLst>
        </pc:grpChg>
        <pc:picChg chg="add del mod modCrop">
          <ac:chgData name="Yeak, Kah Yen" userId="1e08da27-b382-4f87-a865-23fc22ff1b78" providerId="ADAL" clId="{77876174-D2A8-4C39-8B8C-E6FC8F17FC2E}" dt="2023-09-29T11:26:01.456" v="386" actId="21"/>
          <ac:picMkLst>
            <pc:docMk/>
            <pc:sldMk cId="4239787318" sldId="555"/>
            <ac:picMk id="29" creationId="{B9B82676-4557-7CCC-E912-0F6604C60AD8}"/>
          </ac:picMkLst>
        </pc:picChg>
        <pc:cxnChg chg="mod">
          <ac:chgData name="Yeak, Kah Yen" userId="1e08da27-b382-4f87-a865-23fc22ff1b78" providerId="ADAL" clId="{77876174-D2A8-4C39-8B8C-E6FC8F17FC2E}" dt="2023-09-29T10:12:00.033" v="373" actId="478"/>
          <ac:cxnSpMkLst>
            <pc:docMk/>
            <pc:sldMk cId="4239787318" sldId="555"/>
            <ac:cxnSpMk id="4" creationId="{456587F6-B919-BC07-EB7A-468487A0EDFF}"/>
          </ac:cxnSpMkLst>
        </pc:cxnChg>
        <pc:cxnChg chg="mod">
          <ac:chgData name="Yeak, Kah Yen" userId="1e08da27-b382-4f87-a865-23fc22ff1b78" providerId="ADAL" clId="{77876174-D2A8-4C39-8B8C-E6FC8F17FC2E}" dt="2023-09-29T10:12:00.033" v="373" actId="478"/>
          <ac:cxnSpMkLst>
            <pc:docMk/>
            <pc:sldMk cId="4239787318" sldId="555"/>
            <ac:cxnSpMk id="5" creationId="{F1F8575E-C68A-2DE8-0B9E-74CE5B7EDA86}"/>
          </ac:cxnSpMkLst>
        </pc:cxnChg>
        <pc:cxnChg chg="mod">
          <ac:chgData name="Yeak, Kah Yen" userId="1e08da27-b382-4f87-a865-23fc22ff1b78" providerId="ADAL" clId="{77876174-D2A8-4C39-8B8C-E6FC8F17FC2E}" dt="2023-09-29T10:12:00.033" v="373" actId="478"/>
          <ac:cxnSpMkLst>
            <pc:docMk/>
            <pc:sldMk cId="4239787318" sldId="555"/>
            <ac:cxnSpMk id="9" creationId="{98001EC8-99C4-2525-01DB-A276244472A6}"/>
          </ac:cxnSpMkLst>
        </pc:cxnChg>
        <pc:cxnChg chg="mod">
          <ac:chgData name="Yeak, Kah Yen" userId="1e08da27-b382-4f87-a865-23fc22ff1b78" providerId="ADAL" clId="{77876174-D2A8-4C39-8B8C-E6FC8F17FC2E}" dt="2023-09-29T10:12:00.033" v="373" actId="478"/>
          <ac:cxnSpMkLst>
            <pc:docMk/>
            <pc:sldMk cId="4239787318" sldId="555"/>
            <ac:cxnSpMk id="14" creationId="{7047931E-757C-18F2-0279-8380945993B8}"/>
          </ac:cxnSpMkLst>
        </pc:cxnChg>
        <pc:cxnChg chg="mod">
          <ac:chgData name="Yeak, Kah Yen" userId="1e08da27-b382-4f87-a865-23fc22ff1b78" providerId="ADAL" clId="{77876174-D2A8-4C39-8B8C-E6FC8F17FC2E}" dt="2023-09-29T10:12:00.033" v="373" actId="478"/>
          <ac:cxnSpMkLst>
            <pc:docMk/>
            <pc:sldMk cId="4239787318" sldId="555"/>
            <ac:cxnSpMk id="15" creationId="{CEDC62E3-8351-4C9D-D64F-8786A5C593DB}"/>
          </ac:cxnSpMkLst>
        </pc:cxnChg>
        <pc:cxnChg chg="mod">
          <ac:chgData name="Yeak, Kah Yen" userId="1e08da27-b382-4f87-a865-23fc22ff1b78" providerId="ADAL" clId="{77876174-D2A8-4C39-8B8C-E6FC8F17FC2E}" dt="2023-09-29T10:12:00.033" v="373" actId="478"/>
          <ac:cxnSpMkLst>
            <pc:docMk/>
            <pc:sldMk cId="4239787318" sldId="555"/>
            <ac:cxnSpMk id="20" creationId="{F1F25CCE-5FD3-9369-360E-A47AEF3176DE}"/>
          </ac:cxnSpMkLst>
        </pc:cxnChg>
      </pc:sldChg>
      <pc:sldChg chg="addSp delSp modSp new del mod">
        <pc:chgData name="Yeak, Kah Yen" userId="1e08da27-b382-4f87-a865-23fc22ff1b78" providerId="ADAL" clId="{77876174-D2A8-4C39-8B8C-E6FC8F17FC2E}" dt="2023-09-28T15:39:47.037" v="337" actId="47"/>
        <pc:sldMkLst>
          <pc:docMk/>
          <pc:sldMk cId="2666273616" sldId="556"/>
        </pc:sldMkLst>
        <pc:picChg chg="add mod">
          <ac:chgData name="Yeak, Kah Yen" userId="1e08da27-b382-4f87-a865-23fc22ff1b78" providerId="ADAL" clId="{77876174-D2A8-4C39-8B8C-E6FC8F17FC2E}" dt="2023-09-28T15:34:37.925" v="279"/>
          <ac:picMkLst>
            <pc:docMk/>
            <pc:sldMk cId="2666273616" sldId="556"/>
            <ac:picMk id="2" creationId="{C61B728E-0F31-7782-F980-8B199E42A599}"/>
          </ac:picMkLst>
        </pc:picChg>
        <pc:picChg chg="add mod ord">
          <ac:chgData name="Yeak, Kah Yen" userId="1e08da27-b382-4f87-a865-23fc22ff1b78" providerId="ADAL" clId="{77876174-D2A8-4C39-8B8C-E6FC8F17FC2E}" dt="2023-09-28T15:37:20.534" v="331" actId="166"/>
          <ac:picMkLst>
            <pc:docMk/>
            <pc:sldMk cId="2666273616" sldId="556"/>
            <ac:picMk id="3" creationId="{148347E5-4F21-028C-B3D5-ACE998506B65}"/>
          </ac:picMkLst>
        </pc:picChg>
        <pc:picChg chg="add mod modCrop">
          <ac:chgData name="Yeak, Kah Yen" userId="1e08da27-b382-4f87-a865-23fc22ff1b78" providerId="ADAL" clId="{77876174-D2A8-4C39-8B8C-E6FC8F17FC2E}" dt="2023-09-28T15:35:37.530" v="293" actId="14100"/>
          <ac:picMkLst>
            <pc:docMk/>
            <pc:sldMk cId="2666273616" sldId="556"/>
            <ac:picMk id="4" creationId="{6109E356-6FF9-4111-8F97-A7A0E5F54C6A}"/>
          </ac:picMkLst>
        </pc:picChg>
        <pc:picChg chg="add mod">
          <ac:chgData name="Yeak, Kah Yen" userId="1e08da27-b382-4f87-a865-23fc22ff1b78" providerId="ADAL" clId="{77876174-D2A8-4C39-8B8C-E6FC8F17FC2E}" dt="2023-09-28T15:39:30.893" v="336" actId="1076"/>
          <ac:picMkLst>
            <pc:docMk/>
            <pc:sldMk cId="2666273616" sldId="556"/>
            <ac:picMk id="5" creationId="{14EC724D-7478-054A-C0B7-A76AE2DAE0C5}"/>
          </ac:picMkLst>
        </pc:picChg>
        <pc:picChg chg="add del mod">
          <ac:chgData name="Yeak, Kah Yen" userId="1e08da27-b382-4f87-a865-23fc22ff1b78" providerId="ADAL" clId="{77876174-D2A8-4C39-8B8C-E6FC8F17FC2E}" dt="2023-09-28T15:36:25.104" v="305" actId="478"/>
          <ac:picMkLst>
            <pc:docMk/>
            <pc:sldMk cId="2666273616" sldId="556"/>
            <ac:picMk id="6" creationId="{8F8E9185-A04F-D1EA-E2D7-DDAA13F9B211}"/>
          </ac:picMkLst>
        </pc:picChg>
        <pc:picChg chg="add del mod">
          <ac:chgData name="Yeak, Kah Yen" userId="1e08da27-b382-4f87-a865-23fc22ff1b78" providerId="ADAL" clId="{77876174-D2A8-4C39-8B8C-E6FC8F17FC2E}" dt="2023-09-28T15:36:53.614" v="317" actId="478"/>
          <ac:picMkLst>
            <pc:docMk/>
            <pc:sldMk cId="2666273616" sldId="556"/>
            <ac:picMk id="7" creationId="{DFE67044-6658-845B-0C2F-B7FD76D1A48C}"/>
          </ac:picMkLst>
        </pc:picChg>
        <pc:picChg chg="add del mod">
          <ac:chgData name="Yeak, Kah Yen" userId="1e08da27-b382-4f87-a865-23fc22ff1b78" providerId="ADAL" clId="{77876174-D2A8-4C39-8B8C-E6FC8F17FC2E}" dt="2023-09-28T15:37:24.377" v="335" actId="478"/>
          <ac:picMkLst>
            <pc:docMk/>
            <pc:sldMk cId="2666273616" sldId="556"/>
            <ac:picMk id="8" creationId="{6AEA330D-553A-66FA-E7B1-D70C431DA50C}"/>
          </ac:picMkLst>
        </pc:picChg>
      </pc:sldChg>
      <pc:sldMasterChg chg="setBg">
        <pc:chgData name="Yeak, Kah Yen" userId="1e08da27-b382-4f87-a865-23fc22ff1b78" providerId="ADAL" clId="{77876174-D2A8-4C39-8B8C-E6FC8F17FC2E}" dt="2023-09-28T15:42:36.501" v="349"/>
        <pc:sldMasterMkLst>
          <pc:docMk/>
          <pc:sldMasterMk cId="2020935361" sldId="2147483672"/>
        </pc:sldMasterMkLst>
      </pc:sldMasterChg>
    </pc:docChg>
  </pc:docChgLst>
  <pc:docChgLst>
    <pc:chgData name="Yeak, Kah Yen" userId="1e08da27-b382-4f87-a865-23fc22ff1b78" providerId="ADAL" clId="{9856EB1F-F4C1-4911-BA30-49A66C946F7C}"/>
    <pc:docChg chg="undo redo custSel addSld delSld modSld">
      <pc:chgData name="Yeak, Kah Yen" userId="1e08da27-b382-4f87-a865-23fc22ff1b78" providerId="ADAL" clId="{9856EB1F-F4C1-4911-BA30-49A66C946F7C}" dt="2024-03-13T15:13:43.772" v="801" actId="1076"/>
      <pc:docMkLst>
        <pc:docMk/>
      </pc:docMkLst>
      <pc:sldChg chg="modSp mod">
        <pc:chgData name="Yeak, Kah Yen" userId="1e08da27-b382-4f87-a865-23fc22ff1b78" providerId="ADAL" clId="{9856EB1F-F4C1-4911-BA30-49A66C946F7C}" dt="2024-03-11T17:10:26.333" v="379" actId="20577"/>
        <pc:sldMkLst>
          <pc:docMk/>
          <pc:sldMk cId="277765082" sldId="266"/>
        </pc:sldMkLst>
        <pc:spChg chg="mod">
          <ac:chgData name="Yeak, Kah Yen" userId="1e08da27-b382-4f87-a865-23fc22ff1b78" providerId="ADAL" clId="{9856EB1F-F4C1-4911-BA30-49A66C946F7C}" dt="2024-03-11T17:10:26.333" v="379" actId="20577"/>
          <ac:spMkLst>
            <pc:docMk/>
            <pc:sldMk cId="277765082" sldId="266"/>
            <ac:spMk id="5" creationId="{75F5A130-380E-1748-02DC-95D90C1EF267}"/>
          </ac:spMkLst>
        </pc:spChg>
        <pc:spChg chg="mod">
          <ac:chgData name="Yeak, Kah Yen" userId="1e08da27-b382-4f87-a865-23fc22ff1b78" providerId="ADAL" clId="{9856EB1F-F4C1-4911-BA30-49A66C946F7C}" dt="2024-03-11T16:20:01.179" v="279" actId="1037"/>
          <ac:spMkLst>
            <pc:docMk/>
            <pc:sldMk cId="277765082" sldId="266"/>
            <ac:spMk id="6" creationId="{87705CAE-990B-3490-5BBB-E77C0B20B92F}"/>
          </ac:spMkLst>
        </pc:spChg>
        <pc:spChg chg="mod">
          <ac:chgData name="Yeak, Kah Yen" userId="1e08da27-b382-4f87-a865-23fc22ff1b78" providerId="ADAL" clId="{9856EB1F-F4C1-4911-BA30-49A66C946F7C}" dt="2024-03-11T16:20:01.179" v="279" actId="1037"/>
          <ac:spMkLst>
            <pc:docMk/>
            <pc:sldMk cId="277765082" sldId="266"/>
            <ac:spMk id="28" creationId="{C6B4BD1A-2C42-2E67-D6FB-817FB512F994}"/>
          </ac:spMkLst>
        </pc:spChg>
        <pc:graphicFrameChg chg="mod modGraphic">
          <ac:chgData name="Yeak, Kah Yen" userId="1e08da27-b382-4f87-a865-23fc22ff1b78" providerId="ADAL" clId="{9856EB1F-F4C1-4911-BA30-49A66C946F7C}" dt="2024-03-11T16:20:01.179" v="279" actId="1037"/>
          <ac:graphicFrameMkLst>
            <pc:docMk/>
            <pc:sldMk cId="277765082" sldId="266"/>
            <ac:graphicFrameMk id="2" creationId="{EB7D80BA-AB63-02C5-8749-010293ACB227}"/>
          </ac:graphicFrameMkLst>
        </pc:graphicFrameChg>
        <pc:graphicFrameChg chg="mod modGraphic">
          <ac:chgData name="Yeak, Kah Yen" userId="1e08da27-b382-4f87-a865-23fc22ff1b78" providerId="ADAL" clId="{9856EB1F-F4C1-4911-BA30-49A66C946F7C}" dt="2024-03-11T17:09:47.936" v="318" actId="20577"/>
          <ac:graphicFrameMkLst>
            <pc:docMk/>
            <pc:sldMk cId="277765082" sldId="266"/>
            <ac:graphicFrameMk id="4" creationId="{FCA86D71-5421-DE59-D1BD-C0F8998A2C12}"/>
          </ac:graphicFrameMkLst>
        </pc:graphicFrameChg>
      </pc:sldChg>
      <pc:sldChg chg="addSp delSp modSp mod setBg">
        <pc:chgData name="Yeak, Kah Yen" userId="1e08da27-b382-4f87-a865-23fc22ff1b78" providerId="ADAL" clId="{9856EB1F-F4C1-4911-BA30-49A66C946F7C}" dt="2024-03-13T15:13:43.772" v="801" actId="1076"/>
        <pc:sldMkLst>
          <pc:docMk/>
          <pc:sldMk cId="3862665926" sldId="285"/>
        </pc:sldMkLst>
        <pc:spChg chg="mod">
          <ac:chgData name="Yeak, Kah Yen" userId="1e08da27-b382-4f87-a865-23fc22ff1b78" providerId="ADAL" clId="{9856EB1F-F4C1-4911-BA30-49A66C946F7C}" dt="2024-03-11T16:50:00.848" v="303" actId="5793"/>
          <ac:spMkLst>
            <pc:docMk/>
            <pc:sldMk cId="3862665926" sldId="285"/>
            <ac:spMk id="26" creationId="{722E1946-DD7D-669C-4AAF-B088C86BE4D2}"/>
          </ac:spMkLst>
        </pc:spChg>
        <pc:spChg chg="add del">
          <ac:chgData name="Yeak, Kah Yen" userId="1e08da27-b382-4f87-a865-23fc22ff1b78" providerId="ADAL" clId="{9856EB1F-F4C1-4911-BA30-49A66C946F7C}" dt="2024-03-13T15:01:26.331" v="499" actId="21"/>
          <ac:spMkLst>
            <pc:docMk/>
            <pc:sldMk cId="3862665926" sldId="285"/>
            <ac:spMk id="27" creationId="{2DF1EBA4-8CC2-5152-E8D7-1ACE223E0165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33" creationId="{CAFF79B5-C7E6-003D-7542-01F92EB9B7CA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34" creationId="{22DCA36D-50F4-574B-5BA3-F59A58496649}"/>
          </ac:spMkLst>
        </pc:spChg>
        <pc:spChg chg="add del">
          <ac:chgData name="Yeak, Kah Yen" userId="1e08da27-b382-4f87-a865-23fc22ff1b78" providerId="ADAL" clId="{9856EB1F-F4C1-4911-BA30-49A66C946F7C}" dt="2024-03-13T15:10:42.330" v="751" actId="26606"/>
          <ac:spMkLst>
            <pc:docMk/>
            <pc:sldMk cId="3862665926" sldId="285"/>
            <ac:spMk id="35" creationId="{D9C4A1E0-B30B-4F81-873C-F77710333B2A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36" creationId="{1F5BFF26-CA17-1B18-8346-EAEE4D04EF8A}"/>
          </ac:spMkLst>
        </pc:spChg>
        <pc:spChg chg="add del">
          <ac:chgData name="Yeak, Kah Yen" userId="1e08da27-b382-4f87-a865-23fc22ff1b78" providerId="ADAL" clId="{9856EB1F-F4C1-4911-BA30-49A66C946F7C}" dt="2024-03-13T15:10:42.330" v="751" actId="26606"/>
          <ac:spMkLst>
            <pc:docMk/>
            <pc:sldMk cId="3862665926" sldId="285"/>
            <ac:spMk id="37" creationId="{2884BC28-8C65-4886-B01A-667342EB70D7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38" creationId="{831C76C0-5E61-259D-0BA4-35DF3F21794F}"/>
          </ac:spMkLst>
        </pc:spChg>
        <pc:spChg chg="add del">
          <ac:chgData name="Yeak, Kah Yen" userId="1e08da27-b382-4f87-a865-23fc22ff1b78" providerId="ADAL" clId="{9856EB1F-F4C1-4911-BA30-49A66C946F7C}" dt="2024-03-13T15:10:42.330" v="751" actId="26606"/>
          <ac:spMkLst>
            <pc:docMk/>
            <pc:sldMk cId="3862665926" sldId="285"/>
            <ac:spMk id="39" creationId="{0FC820FD-F8C0-4426-A38A-5B80A2E5286F}"/>
          </ac:spMkLst>
        </pc:spChg>
        <pc:spChg chg="add del">
          <ac:chgData name="Yeak, Kah Yen" userId="1e08da27-b382-4f87-a865-23fc22ff1b78" providerId="ADAL" clId="{9856EB1F-F4C1-4911-BA30-49A66C946F7C}" dt="2024-03-13T15:10:42.330" v="751" actId="26606"/>
          <ac:spMkLst>
            <pc:docMk/>
            <pc:sldMk cId="3862665926" sldId="285"/>
            <ac:spMk id="41" creationId="{E1DAA296-54E3-4547-B36F-E8B35335378A}"/>
          </ac:spMkLst>
        </pc:spChg>
        <pc:spChg chg="add del">
          <ac:chgData name="Yeak, Kah Yen" userId="1e08da27-b382-4f87-a865-23fc22ff1b78" providerId="ADAL" clId="{9856EB1F-F4C1-4911-BA30-49A66C946F7C}" dt="2024-03-13T15:10:48.690" v="753" actId="26606"/>
          <ac:spMkLst>
            <pc:docMk/>
            <pc:sldMk cId="3862665926" sldId="285"/>
            <ac:spMk id="43" creationId="{9527FCEA-6143-4C5E-8C45-8AC9237ADE89}"/>
          </ac:spMkLst>
        </pc:spChg>
        <pc:spChg chg="add del">
          <ac:chgData name="Yeak, Kah Yen" userId="1e08da27-b382-4f87-a865-23fc22ff1b78" providerId="ADAL" clId="{9856EB1F-F4C1-4911-BA30-49A66C946F7C}" dt="2024-03-13T15:10:48.690" v="753" actId="26606"/>
          <ac:spMkLst>
            <pc:docMk/>
            <pc:sldMk cId="3862665926" sldId="285"/>
            <ac:spMk id="44" creationId="{1A9F23AD-7A55-49F3-A3EC-743F47F36B0E}"/>
          </ac:spMkLst>
        </pc:spChg>
        <pc:spChg chg="add del">
          <ac:chgData name="Yeak, Kah Yen" userId="1e08da27-b382-4f87-a865-23fc22ff1b78" providerId="ADAL" clId="{9856EB1F-F4C1-4911-BA30-49A66C946F7C}" dt="2024-03-13T15:10:48.690" v="753" actId="26606"/>
          <ac:spMkLst>
            <pc:docMk/>
            <pc:sldMk cId="3862665926" sldId="285"/>
            <ac:spMk id="45" creationId="{D7D9F91F-72C9-4DB9-ABD0-A8180D8262D5}"/>
          </ac:spMkLst>
        </pc:spChg>
        <pc:spChg chg="add del">
          <ac:chgData name="Yeak, Kah Yen" userId="1e08da27-b382-4f87-a865-23fc22ff1b78" providerId="ADAL" clId="{9856EB1F-F4C1-4911-BA30-49A66C946F7C}" dt="2024-03-13T15:10:48.690" v="753" actId="26606"/>
          <ac:spMkLst>
            <pc:docMk/>
            <pc:sldMk cId="3862665926" sldId="285"/>
            <ac:spMk id="46" creationId="{BE016956-CE9F-4946-8834-A8BC3529D0F6}"/>
          </ac:spMkLst>
        </pc:spChg>
        <pc:spChg chg="add del">
          <ac:chgData name="Yeak, Kah Yen" userId="1e08da27-b382-4f87-a865-23fc22ff1b78" providerId="ADAL" clId="{9856EB1F-F4C1-4911-BA30-49A66C946F7C}" dt="2024-03-13T15:10:59.780" v="755" actId="26606"/>
          <ac:spMkLst>
            <pc:docMk/>
            <pc:sldMk cId="3862665926" sldId="285"/>
            <ac:spMk id="48" creationId="{1C598A69-FFFE-4C09-8FE9-D660337B0CD0}"/>
          </ac:spMkLst>
        </pc:spChg>
        <pc:spChg chg="add del">
          <ac:chgData name="Yeak, Kah Yen" userId="1e08da27-b382-4f87-a865-23fc22ff1b78" providerId="ADAL" clId="{9856EB1F-F4C1-4911-BA30-49A66C946F7C}" dt="2024-03-13T15:10:59.780" v="755" actId="26606"/>
          <ac:spMkLst>
            <pc:docMk/>
            <pc:sldMk cId="3862665926" sldId="285"/>
            <ac:spMk id="49" creationId="{2B6121AA-FB9C-49D8-9295-014C895AFB60}"/>
          </ac:spMkLst>
        </pc:spChg>
        <pc:spChg chg="add del">
          <ac:chgData name="Yeak, Kah Yen" userId="1e08da27-b382-4f87-a865-23fc22ff1b78" providerId="ADAL" clId="{9856EB1F-F4C1-4911-BA30-49A66C946F7C}" dt="2024-03-13T15:10:59.780" v="755" actId="26606"/>
          <ac:spMkLst>
            <pc:docMk/>
            <pc:sldMk cId="3862665926" sldId="285"/>
            <ac:spMk id="50" creationId="{2C188CD4-9C38-4BEB-8E94-633B1B48BCC4}"/>
          </ac:spMkLst>
        </pc:spChg>
        <pc:spChg chg="add del">
          <ac:chgData name="Yeak, Kah Yen" userId="1e08da27-b382-4f87-a865-23fc22ff1b78" providerId="ADAL" clId="{9856EB1F-F4C1-4911-BA30-49A66C946F7C}" dt="2024-03-13T15:10:59.780" v="755" actId="26606"/>
          <ac:spMkLst>
            <pc:docMk/>
            <pc:sldMk cId="3862665926" sldId="285"/>
            <ac:spMk id="51" creationId="{2E8BD155-F3B5-4CE9-AB1C-08C964CDC753}"/>
          </ac:spMkLst>
        </pc:spChg>
        <pc:spChg chg="add del">
          <ac:chgData name="Yeak, Kah Yen" userId="1e08da27-b382-4f87-a865-23fc22ff1b78" providerId="ADAL" clId="{9856EB1F-F4C1-4911-BA30-49A66C946F7C}" dt="2024-03-13T15:11:02.235" v="757" actId="26606"/>
          <ac:spMkLst>
            <pc:docMk/>
            <pc:sldMk cId="3862665926" sldId="285"/>
            <ac:spMk id="53" creationId="{BE5390C0-EA28-456A-8C95-1CDB808E9DDE}"/>
          </ac:spMkLst>
        </pc:spChg>
        <pc:spChg chg="add del">
          <ac:chgData name="Yeak, Kah Yen" userId="1e08da27-b382-4f87-a865-23fc22ff1b78" providerId="ADAL" clId="{9856EB1F-F4C1-4911-BA30-49A66C946F7C}" dt="2024-03-13T15:11:13.289" v="759" actId="26606"/>
          <ac:spMkLst>
            <pc:docMk/>
            <pc:sldMk cId="3862665926" sldId="285"/>
            <ac:spMk id="55" creationId="{749FA6A2-2239-4EF2-9EB3-B1DC295FE14D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56" creationId="{5C27E6E9-76DB-F2F9-36B8-9387BA3A58AA}"/>
          </ac:spMkLst>
        </pc:spChg>
        <pc:spChg chg="add del">
          <ac:chgData name="Yeak, Kah Yen" userId="1e08da27-b382-4f87-a865-23fc22ff1b78" providerId="ADAL" clId="{9856EB1F-F4C1-4911-BA30-49A66C946F7C}" dt="2024-03-13T15:12:04.897" v="776" actId="26606"/>
          <ac:spMkLst>
            <pc:docMk/>
            <pc:sldMk cId="3862665926" sldId="285"/>
            <ac:spMk id="57" creationId="{1C598A69-FFFE-4C09-8FE9-D660337B0CD0}"/>
          </ac:spMkLst>
        </pc:spChg>
        <pc:spChg chg="add del">
          <ac:chgData name="Yeak, Kah Yen" userId="1e08da27-b382-4f87-a865-23fc22ff1b78" providerId="ADAL" clId="{9856EB1F-F4C1-4911-BA30-49A66C946F7C}" dt="2024-03-13T15:12:04.897" v="776" actId="26606"/>
          <ac:spMkLst>
            <pc:docMk/>
            <pc:sldMk cId="3862665926" sldId="285"/>
            <ac:spMk id="58" creationId="{2B6121AA-FB9C-49D8-9295-014C895AFB60}"/>
          </ac:spMkLst>
        </pc:spChg>
        <pc:spChg chg="add del">
          <ac:chgData name="Yeak, Kah Yen" userId="1e08da27-b382-4f87-a865-23fc22ff1b78" providerId="ADAL" clId="{9856EB1F-F4C1-4911-BA30-49A66C946F7C}" dt="2024-03-13T15:12:04.897" v="776" actId="26606"/>
          <ac:spMkLst>
            <pc:docMk/>
            <pc:sldMk cId="3862665926" sldId="285"/>
            <ac:spMk id="59" creationId="{2C188CD4-9C38-4BEB-8E94-633B1B48BCC4}"/>
          </ac:spMkLst>
        </pc:spChg>
        <pc:spChg chg="add del">
          <ac:chgData name="Yeak, Kah Yen" userId="1e08da27-b382-4f87-a865-23fc22ff1b78" providerId="ADAL" clId="{9856EB1F-F4C1-4911-BA30-49A66C946F7C}" dt="2024-03-13T15:12:04.897" v="776" actId="26606"/>
          <ac:spMkLst>
            <pc:docMk/>
            <pc:sldMk cId="3862665926" sldId="285"/>
            <ac:spMk id="60" creationId="{2E8BD155-F3B5-4CE9-AB1C-08C964CDC753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62" creationId="{DD69525E-9F33-69F2-59D3-9D1DC5BC3CAA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64" creationId="{69EA2170-9500-5ACA-77F2-CDDE54BFEF7F}"/>
          </ac:spMkLst>
        </pc:spChg>
        <pc:spChg chg="add">
          <ac:chgData name="Yeak, Kah Yen" userId="1e08da27-b382-4f87-a865-23fc22ff1b78" providerId="ADAL" clId="{9856EB1F-F4C1-4911-BA30-49A66C946F7C}" dt="2024-03-13T15:12:04.897" v="776" actId="26606"/>
          <ac:spMkLst>
            <pc:docMk/>
            <pc:sldMk cId="3862665926" sldId="285"/>
            <ac:spMk id="65" creationId="{D9C4A1E0-B30B-4F81-873C-F77710333B2A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66" creationId="{4685A0B8-99DC-0D1D-3065-EDA857A1EF45}"/>
          </ac:spMkLst>
        </pc:spChg>
        <pc:spChg chg="add">
          <ac:chgData name="Yeak, Kah Yen" userId="1e08da27-b382-4f87-a865-23fc22ff1b78" providerId="ADAL" clId="{9856EB1F-F4C1-4911-BA30-49A66C946F7C}" dt="2024-03-13T15:12:04.897" v="776" actId="26606"/>
          <ac:spMkLst>
            <pc:docMk/>
            <pc:sldMk cId="3862665926" sldId="285"/>
            <ac:spMk id="67" creationId="{2884BC28-8C65-4886-B01A-667342EB70D7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68" creationId="{09780C9F-DDFF-5B88-8A53-0CD38CE5D656}"/>
          </ac:spMkLst>
        </pc:spChg>
        <pc:spChg chg="add">
          <ac:chgData name="Yeak, Kah Yen" userId="1e08da27-b382-4f87-a865-23fc22ff1b78" providerId="ADAL" clId="{9856EB1F-F4C1-4911-BA30-49A66C946F7C}" dt="2024-03-13T15:12:04.897" v="776" actId="26606"/>
          <ac:spMkLst>
            <pc:docMk/>
            <pc:sldMk cId="3862665926" sldId="285"/>
            <ac:spMk id="69" creationId="{0FC820FD-F8C0-4426-A38A-5B80A2E5286F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70" creationId="{D8E73543-FF5B-A72D-975B-604B5BF90E5C}"/>
          </ac:spMkLst>
        </pc:spChg>
        <pc:spChg chg="add">
          <ac:chgData name="Yeak, Kah Yen" userId="1e08da27-b382-4f87-a865-23fc22ff1b78" providerId="ADAL" clId="{9856EB1F-F4C1-4911-BA30-49A66C946F7C}" dt="2024-03-13T15:12:04.897" v="776" actId="26606"/>
          <ac:spMkLst>
            <pc:docMk/>
            <pc:sldMk cId="3862665926" sldId="285"/>
            <ac:spMk id="71" creationId="{E1DAA296-54E3-4547-B36F-E8B35335378A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73" creationId="{AC08724D-5AD9-302C-A143-7CF4EC8651B1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74" creationId="{A1063AB7-B41A-5F5D-1C8F-79FCA7006AAE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75" creationId="{EF85AEF9-4E49-3EC9-AB78-6AA0F08BD996}"/>
          </ac:spMkLst>
        </pc:spChg>
        <pc:spChg chg="mod">
          <ac:chgData name="Yeak, Kah Yen" userId="1e08da27-b382-4f87-a865-23fc22ff1b78" providerId="ADAL" clId="{9856EB1F-F4C1-4911-BA30-49A66C946F7C}" dt="2024-03-13T15:12:41.638" v="785"/>
          <ac:spMkLst>
            <pc:docMk/>
            <pc:sldMk cId="3862665926" sldId="285"/>
            <ac:spMk id="79" creationId="{23A1C34D-B6BF-F9AD-B1D7-463403F844E4}"/>
          </ac:spMkLst>
        </pc:spChg>
        <pc:spChg chg="add mod">
          <ac:chgData name="Yeak, Kah Yen" userId="1e08da27-b382-4f87-a865-23fc22ff1b78" providerId="ADAL" clId="{9856EB1F-F4C1-4911-BA30-49A66C946F7C}" dt="2024-03-13T15:13:03.293" v="792"/>
          <ac:spMkLst>
            <pc:docMk/>
            <pc:sldMk cId="3862665926" sldId="285"/>
            <ac:spMk id="81" creationId="{442A33DC-5DA4-56BB-6847-43705C1F5A15}"/>
          </ac:spMkLst>
        </pc:spChg>
        <pc:grpChg chg="add mod">
          <ac:chgData name="Yeak, Kah Yen" userId="1e08da27-b382-4f87-a865-23fc22ff1b78" providerId="ADAL" clId="{9856EB1F-F4C1-4911-BA30-49A66C946F7C}" dt="2024-03-13T15:12:58.984" v="790" actId="14100"/>
          <ac:grpSpMkLst>
            <pc:docMk/>
            <pc:sldMk cId="3862665926" sldId="285"/>
            <ac:grpSpMk id="32" creationId="{23503866-8654-DF78-9891-15543A18651F}"/>
          </ac:grpSpMkLst>
        </pc:grpChg>
        <pc:grpChg chg="del">
          <ac:chgData name="Yeak, Kah Yen" userId="1e08da27-b382-4f87-a865-23fc22ff1b78" providerId="ADAL" clId="{9856EB1F-F4C1-4911-BA30-49A66C946F7C}" dt="2024-03-13T15:01:26.331" v="499" actId="21"/>
          <ac:grpSpMkLst>
            <pc:docMk/>
            <pc:sldMk cId="3862665926" sldId="285"/>
            <ac:grpSpMk id="40" creationId="{B519B6F5-0AFF-BBE1-45FA-63702A6CF687}"/>
          </ac:grpSpMkLst>
        </pc:grpChg>
        <pc:grpChg chg="mod">
          <ac:chgData name="Yeak, Kah Yen" userId="1e08da27-b382-4f87-a865-23fc22ff1b78" providerId="ADAL" clId="{9856EB1F-F4C1-4911-BA30-49A66C946F7C}" dt="2024-03-13T15:12:41.638" v="785"/>
          <ac:grpSpMkLst>
            <pc:docMk/>
            <pc:sldMk cId="3862665926" sldId="285"/>
            <ac:grpSpMk id="52" creationId="{9FCB0E59-475D-2D0C-2578-B31950934B06}"/>
          </ac:grpSpMkLst>
        </pc:grpChg>
        <pc:grpChg chg="mod">
          <ac:chgData name="Yeak, Kah Yen" userId="1e08da27-b382-4f87-a865-23fc22ff1b78" providerId="ADAL" clId="{9856EB1F-F4C1-4911-BA30-49A66C946F7C}" dt="2024-03-13T15:12:41.638" v="785"/>
          <ac:grpSpMkLst>
            <pc:docMk/>
            <pc:sldMk cId="3862665926" sldId="285"/>
            <ac:grpSpMk id="63" creationId="{F7C185B9-A9B9-BF8A-2EA5-BC29CE20371C}"/>
          </ac:grpSpMkLst>
        </pc:grpChg>
        <pc:grpChg chg="mod">
          <ac:chgData name="Yeak, Kah Yen" userId="1e08da27-b382-4f87-a865-23fc22ff1b78" providerId="ADAL" clId="{9856EB1F-F4C1-4911-BA30-49A66C946F7C}" dt="2024-03-13T15:12:41.638" v="785"/>
          <ac:grpSpMkLst>
            <pc:docMk/>
            <pc:sldMk cId="3862665926" sldId="285"/>
            <ac:grpSpMk id="72" creationId="{A82239C6-6232-FFEF-9A25-DC08A57496D5}"/>
          </ac:grpSpMkLst>
        </pc:grpChg>
        <pc:picChg chg="add del">
          <ac:chgData name="Yeak, Kah Yen" userId="1e08da27-b382-4f87-a865-23fc22ff1b78" providerId="ADAL" clId="{9856EB1F-F4C1-4911-BA30-49A66C946F7C}" dt="2024-03-13T15:01:26.331" v="499" actId="21"/>
          <ac:picMkLst>
            <pc:docMk/>
            <pc:sldMk cId="3862665926" sldId="285"/>
            <ac:picMk id="2" creationId="{15A1D510-6DA9-1028-2448-4A02C22EDEA4}"/>
          </ac:picMkLst>
        </pc:picChg>
        <pc:picChg chg="add del mod ord">
          <ac:chgData name="Yeak, Kah Yen" userId="1e08da27-b382-4f87-a865-23fc22ff1b78" providerId="ADAL" clId="{9856EB1F-F4C1-4911-BA30-49A66C946F7C}" dt="2024-03-13T15:13:22.379" v="795" actId="478"/>
          <ac:picMkLst>
            <pc:docMk/>
            <pc:sldMk cId="3862665926" sldId="285"/>
            <ac:picMk id="28" creationId="{3E2B4FCB-1A4F-26CD-9FCD-AE1FD8CF834B}"/>
          </ac:picMkLst>
        </pc:picChg>
        <pc:picChg chg="add del mod ord modCrop">
          <ac:chgData name="Yeak, Kah Yen" userId="1e08da27-b382-4f87-a865-23fc22ff1b78" providerId="ADAL" clId="{9856EB1F-F4C1-4911-BA30-49A66C946F7C}" dt="2024-03-13T15:12:31.068" v="784" actId="478"/>
          <ac:picMkLst>
            <pc:docMk/>
            <pc:sldMk cId="3862665926" sldId="285"/>
            <ac:picMk id="29" creationId="{7C3E2CE2-34D3-2D3B-28C9-AFBFA4475081}"/>
          </ac:picMkLst>
        </pc:picChg>
        <pc:picChg chg="add del mod ord">
          <ac:chgData name="Yeak, Kah Yen" userId="1e08da27-b382-4f87-a865-23fc22ff1b78" providerId="ADAL" clId="{9856EB1F-F4C1-4911-BA30-49A66C946F7C}" dt="2024-03-13T15:11:47.739" v="770" actId="478"/>
          <ac:picMkLst>
            <pc:docMk/>
            <pc:sldMk cId="3862665926" sldId="285"/>
            <ac:picMk id="30" creationId="{9BFDE1EB-5173-8B36-5F74-E121B97E1015}"/>
          </ac:picMkLst>
        </pc:picChg>
        <pc:picChg chg="add mod">
          <ac:chgData name="Yeak, Kah Yen" userId="1e08da27-b382-4f87-a865-23fc22ff1b78" providerId="ADAL" clId="{9856EB1F-F4C1-4911-BA30-49A66C946F7C}" dt="2024-03-13T15:12:18.093" v="780" actId="1076"/>
          <ac:picMkLst>
            <pc:docMk/>
            <pc:sldMk cId="3862665926" sldId="285"/>
            <ac:picMk id="31" creationId="{16359FFB-9F8C-95EB-1550-5C31470A724C}"/>
          </ac:picMkLst>
        </pc:picChg>
        <pc:picChg chg="mod">
          <ac:chgData name="Yeak, Kah Yen" userId="1e08da27-b382-4f87-a865-23fc22ff1b78" providerId="ADAL" clId="{9856EB1F-F4C1-4911-BA30-49A66C946F7C}" dt="2024-03-13T15:12:41.638" v="785"/>
          <ac:picMkLst>
            <pc:docMk/>
            <pc:sldMk cId="3862665926" sldId="285"/>
            <ac:picMk id="42" creationId="{86FF61C9-AA59-CA20-A2DA-254AE7D7B5E1}"/>
          </ac:picMkLst>
        </pc:picChg>
        <pc:picChg chg="mod">
          <ac:chgData name="Yeak, Kah Yen" userId="1e08da27-b382-4f87-a865-23fc22ff1b78" providerId="ADAL" clId="{9856EB1F-F4C1-4911-BA30-49A66C946F7C}" dt="2024-03-13T15:12:41.638" v="785"/>
          <ac:picMkLst>
            <pc:docMk/>
            <pc:sldMk cId="3862665926" sldId="285"/>
            <ac:picMk id="47" creationId="{B3B4DEDB-0AD0-CFCC-9BF2-AB9B1A5D6CAA}"/>
          </ac:picMkLst>
        </pc:picChg>
        <pc:picChg chg="mod">
          <ac:chgData name="Yeak, Kah Yen" userId="1e08da27-b382-4f87-a865-23fc22ff1b78" providerId="ADAL" clId="{9856EB1F-F4C1-4911-BA30-49A66C946F7C}" dt="2024-03-13T15:12:41.638" v="785"/>
          <ac:picMkLst>
            <pc:docMk/>
            <pc:sldMk cId="3862665926" sldId="285"/>
            <ac:picMk id="54" creationId="{BA467612-54C9-92BE-138C-CAE8BA78AA29}"/>
          </ac:picMkLst>
        </pc:picChg>
        <pc:picChg chg="mod">
          <ac:chgData name="Yeak, Kah Yen" userId="1e08da27-b382-4f87-a865-23fc22ff1b78" providerId="ADAL" clId="{9856EB1F-F4C1-4911-BA30-49A66C946F7C}" dt="2024-03-13T15:12:41.638" v="785"/>
          <ac:picMkLst>
            <pc:docMk/>
            <pc:sldMk cId="3862665926" sldId="285"/>
            <ac:picMk id="61" creationId="{222EC360-7EB6-E2C7-34EC-1571E0E85BFF}"/>
          </ac:picMkLst>
        </pc:picChg>
        <pc:picChg chg="mod">
          <ac:chgData name="Yeak, Kah Yen" userId="1e08da27-b382-4f87-a865-23fc22ff1b78" providerId="ADAL" clId="{9856EB1F-F4C1-4911-BA30-49A66C946F7C}" dt="2024-03-13T15:12:41.638" v="785"/>
          <ac:picMkLst>
            <pc:docMk/>
            <pc:sldMk cId="3862665926" sldId="285"/>
            <ac:picMk id="76" creationId="{AA5BE03E-7CE2-F557-0402-E451979A36F5}"/>
          </ac:picMkLst>
        </pc:picChg>
        <pc:picChg chg="mod">
          <ac:chgData name="Yeak, Kah Yen" userId="1e08da27-b382-4f87-a865-23fc22ff1b78" providerId="ADAL" clId="{9856EB1F-F4C1-4911-BA30-49A66C946F7C}" dt="2024-03-13T15:12:41.638" v="785"/>
          <ac:picMkLst>
            <pc:docMk/>
            <pc:sldMk cId="3862665926" sldId="285"/>
            <ac:picMk id="77" creationId="{22536E7A-EEAE-0C76-B242-F2BBB789332E}"/>
          </ac:picMkLst>
        </pc:picChg>
        <pc:picChg chg="mod">
          <ac:chgData name="Yeak, Kah Yen" userId="1e08da27-b382-4f87-a865-23fc22ff1b78" providerId="ADAL" clId="{9856EB1F-F4C1-4911-BA30-49A66C946F7C}" dt="2024-03-13T15:12:41.638" v="785"/>
          <ac:picMkLst>
            <pc:docMk/>
            <pc:sldMk cId="3862665926" sldId="285"/>
            <ac:picMk id="78" creationId="{180B17F1-F997-D654-A755-B4728C657DF0}"/>
          </ac:picMkLst>
        </pc:picChg>
        <pc:picChg chg="mod">
          <ac:chgData name="Yeak, Kah Yen" userId="1e08da27-b382-4f87-a865-23fc22ff1b78" providerId="ADAL" clId="{9856EB1F-F4C1-4911-BA30-49A66C946F7C}" dt="2024-03-13T15:12:41.638" v="785"/>
          <ac:picMkLst>
            <pc:docMk/>
            <pc:sldMk cId="3862665926" sldId="285"/>
            <ac:picMk id="80" creationId="{69F3AE29-28B3-F8E3-C2D6-C0700C26AFC5}"/>
          </ac:picMkLst>
        </pc:picChg>
        <pc:picChg chg="add mod">
          <ac:chgData name="Yeak, Kah Yen" userId="1e08da27-b382-4f87-a865-23fc22ff1b78" providerId="ADAL" clId="{9856EB1F-F4C1-4911-BA30-49A66C946F7C}" dt="2024-03-13T15:13:43.772" v="801" actId="1076"/>
          <ac:picMkLst>
            <pc:docMk/>
            <pc:sldMk cId="3862665926" sldId="285"/>
            <ac:picMk id="82" creationId="{A6D62445-48C0-98C2-69F9-0D7B8FCC5F75}"/>
          </ac:picMkLst>
        </pc:picChg>
        <pc:cxnChg chg="mod">
          <ac:chgData name="Yeak, Kah Yen" userId="1e08da27-b382-4f87-a865-23fc22ff1b78" providerId="ADAL" clId="{9856EB1F-F4C1-4911-BA30-49A66C946F7C}" dt="2024-03-13T15:01:26.331" v="499" actId="21"/>
          <ac:cxnSpMkLst>
            <pc:docMk/>
            <pc:sldMk cId="3862665926" sldId="285"/>
            <ac:cxnSpMk id="4" creationId="{456587F6-B919-BC07-EB7A-468487A0EDFF}"/>
          </ac:cxnSpMkLst>
        </pc:cxnChg>
        <pc:cxnChg chg="mod">
          <ac:chgData name="Yeak, Kah Yen" userId="1e08da27-b382-4f87-a865-23fc22ff1b78" providerId="ADAL" clId="{9856EB1F-F4C1-4911-BA30-49A66C946F7C}" dt="2024-03-13T15:01:26.331" v="499" actId="21"/>
          <ac:cxnSpMkLst>
            <pc:docMk/>
            <pc:sldMk cId="3862665926" sldId="285"/>
            <ac:cxnSpMk id="5" creationId="{F1F8575E-C68A-2DE8-0B9E-74CE5B7EDA86}"/>
          </ac:cxnSpMkLst>
        </pc:cxnChg>
        <pc:cxnChg chg="mod">
          <ac:chgData name="Yeak, Kah Yen" userId="1e08da27-b382-4f87-a865-23fc22ff1b78" providerId="ADAL" clId="{9856EB1F-F4C1-4911-BA30-49A66C946F7C}" dt="2024-03-13T15:01:26.331" v="499" actId="21"/>
          <ac:cxnSpMkLst>
            <pc:docMk/>
            <pc:sldMk cId="3862665926" sldId="285"/>
            <ac:cxnSpMk id="9" creationId="{98001EC8-99C4-2525-01DB-A276244472A6}"/>
          </ac:cxnSpMkLst>
        </pc:cxnChg>
        <pc:cxnChg chg="mod">
          <ac:chgData name="Yeak, Kah Yen" userId="1e08da27-b382-4f87-a865-23fc22ff1b78" providerId="ADAL" clId="{9856EB1F-F4C1-4911-BA30-49A66C946F7C}" dt="2024-03-13T15:01:26.331" v="499" actId="21"/>
          <ac:cxnSpMkLst>
            <pc:docMk/>
            <pc:sldMk cId="3862665926" sldId="285"/>
            <ac:cxnSpMk id="14" creationId="{7047931E-757C-18F2-0279-8380945993B8}"/>
          </ac:cxnSpMkLst>
        </pc:cxnChg>
        <pc:cxnChg chg="mod">
          <ac:chgData name="Yeak, Kah Yen" userId="1e08da27-b382-4f87-a865-23fc22ff1b78" providerId="ADAL" clId="{9856EB1F-F4C1-4911-BA30-49A66C946F7C}" dt="2024-03-13T15:01:26.331" v="499" actId="21"/>
          <ac:cxnSpMkLst>
            <pc:docMk/>
            <pc:sldMk cId="3862665926" sldId="285"/>
            <ac:cxnSpMk id="15" creationId="{CEDC62E3-8351-4C9D-D64F-8786A5C593DB}"/>
          </ac:cxnSpMkLst>
        </pc:cxnChg>
        <pc:cxnChg chg="mod">
          <ac:chgData name="Yeak, Kah Yen" userId="1e08da27-b382-4f87-a865-23fc22ff1b78" providerId="ADAL" clId="{9856EB1F-F4C1-4911-BA30-49A66C946F7C}" dt="2024-03-13T15:01:26.331" v="499" actId="21"/>
          <ac:cxnSpMkLst>
            <pc:docMk/>
            <pc:sldMk cId="3862665926" sldId="285"/>
            <ac:cxnSpMk id="20" creationId="{F1F25CCE-5FD3-9369-360E-A47AEF3176DE}"/>
          </ac:cxnSpMkLst>
        </pc:cxnChg>
      </pc:sldChg>
      <pc:sldChg chg="delSp modSp mod">
        <pc:chgData name="Yeak, Kah Yen" userId="1e08da27-b382-4f87-a865-23fc22ff1b78" providerId="ADAL" clId="{9856EB1F-F4C1-4911-BA30-49A66C946F7C}" dt="2024-03-11T16:52:22.125" v="308" actId="14100"/>
        <pc:sldMkLst>
          <pc:docMk/>
          <pc:sldMk cId="2814003954" sldId="533"/>
        </pc:sldMkLst>
        <pc:spChg chg="del">
          <ac:chgData name="Yeak, Kah Yen" userId="1e08da27-b382-4f87-a865-23fc22ff1b78" providerId="ADAL" clId="{9856EB1F-F4C1-4911-BA30-49A66C946F7C}" dt="2024-03-11T16:52:09.029" v="304" actId="478"/>
          <ac:spMkLst>
            <pc:docMk/>
            <pc:sldMk cId="2814003954" sldId="533"/>
            <ac:spMk id="38" creationId="{F510667D-F155-498B-8533-9C9696E6CF01}"/>
          </ac:spMkLst>
        </pc:spChg>
        <pc:spChg chg="mod">
          <ac:chgData name="Yeak, Kah Yen" userId="1e08da27-b382-4f87-a865-23fc22ff1b78" providerId="ADAL" clId="{9856EB1F-F4C1-4911-BA30-49A66C946F7C}" dt="2024-03-11T16:52:15.665" v="307" actId="1076"/>
          <ac:spMkLst>
            <pc:docMk/>
            <pc:sldMk cId="2814003954" sldId="533"/>
            <ac:spMk id="40" creationId="{3A217995-AC3D-4DCA-853C-B1C44073528D}"/>
          </ac:spMkLst>
        </pc:spChg>
        <pc:spChg chg="del">
          <ac:chgData name="Yeak, Kah Yen" userId="1e08da27-b382-4f87-a865-23fc22ff1b78" providerId="ADAL" clId="{9856EB1F-F4C1-4911-BA30-49A66C946F7C}" dt="2024-03-11T16:52:10.729" v="305" actId="478"/>
          <ac:spMkLst>
            <pc:docMk/>
            <pc:sldMk cId="2814003954" sldId="533"/>
            <ac:spMk id="57" creationId="{9CF7452C-952B-4D0C-9890-757C33A996BA}"/>
          </ac:spMkLst>
        </pc:spChg>
        <pc:spChg chg="mod">
          <ac:chgData name="Yeak, Kah Yen" userId="1e08da27-b382-4f87-a865-23fc22ff1b78" providerId="ADAL" clId="{9856EB1F-F4C1-4911-BA30-49A66C946F7C}" dt="2024-03-11T16:52:22.125" v="308" actId="14100"/>
          <ac:spMkLst>
            <pc:docMk/>
            <pc:sldMk cId="2814003954" sldId="533"/>
            <ac:spMk id="66" creationId="{2F535CA1-15AB-40DC-9A3C-39954CD7F948}"/>
          </ac:spMkLst>
        </pc:spChg>
        <pc:picChg chg="del">
          <ac:chgData name="Yeak, Kah Yen" userId="1e08da27-b382-4f87-a865-23fc22ff1b78" providerId="ADAL" clId="{9856EB1F-F4C1-4911-BA30-49A66C946F7C}" dt="2024-03-11T16:52:12.159" v="306" actId="478"/>
          <ac:picMkLst>
            <pc:docMk/>
            <pc:sldMk cId="2814003954" sldId="533"/>
            <ac:picMk id="52" creationId="{3C7ADA7F-892E-4FA9-9B25-D32AA3E1B00F}"/>
          </ac:picMkLst>
        </pc:picChg>
      </pc:sldChg>
      <pc:sldChg chg="addSp delSp modSp mod">
        <pc:chgData name="Yeak, Kah Yen" userId="1e08da27-b382-4f87-a865-23fc22ff1b78" providerId="ADAL" clId="{9856EB1F-F4C1-4911-BA30-49A66C946F7C}" dt="2024-03-13T14:39:15.865" v="383" actId="14100"/>
        <pc:sldMkLst>
          <pc:docMk/>
          <pc:sldMk cId="3701539180" sldId="542"/>
        </pc:sldMkLst>
        <pc:spChg chg="mod">
          <ac:chgData name="Yeak, Kah Yen" userId="1e08da27-b382-4f87-a865-23fc22ff1b78" providerId="ADAL" clId="{9856EB1F-F4C1-4911-BA30-49A66C946F7C}" dt="2024-03-11T16:12:52.685" v="31" actId="1076"/>
          <ac:spMkLst>
            <pc:docMk/>
            <pc:sldMk cId="3701539180" sldId="542"/>
            <ac:spMk id="9" creationId="{9AF2A487-2637-B893-C9DA-A5C050A373EB}"/>
          </ac:spMkLst>
        </pc:spChg>
        <pc:spChg chg="del">
          <ac:chgData name="Yeak, Kah Yen" userId="1e08da27-b382-4f87-a865-23fc22ff1b78" providerId="ADAL" clId="{9856EB1F-F4C1-4911-BA30-49A66C946F7C}" dt="2024-03-11T16:12:43.168" v="27" actId="478"/>
          <ac:spMkLst>
            <pc:docMk/>
            <pc:sldMk cId="3701539180" sldId="542"/>
            <ac:spMk id="10" creationId="{C751BADE-20C9-DBE0-CBC1-55C5A5F93494}"/>
          </ac:spMkLst>
        </pc:spChg>
        <pc:spChg chg="mod">
          <ac:chgData name="Yeak, Kah Yen" userId="1e08da27-b382-4f87-a865-23fc22ff1b78" providerId="ADAL" clId="{9856EB1F-F4C1-4911-BA30-49A66C946F7C}" dt="2024-03-11T16:12:26.299" v="20" actId="20577"/>
          <ac:spMkLst>
            <pc:docMk/>
            <pc:sldMk cId="3701539180" sldId="542"/>
            <ac:spMk id="22" creationId="{6239E643-B9C2-E6CD-7F7B-CA167CBC6763}"/>
          </ac:spMkLst>
        </pc:spChg>
        <pc:spChg chg="mod">
          <ac:chgData name="Yeak, Kah Yen" userId="1e08da27-b382-4f87-a865-23fc22ff1b78" providerId="ADAL" clId="{9856EB1F-F4C1-4911-BA30-49A66C946F7C}" dt="2024-03-11T16:12:29.626" v="22" actId="20577"/>
          <ac:spMkLst>
            <pc:docMk/>
            <pc:sldMk cId="3701539180" sldId="542"/>
            <ac:spMk id="23" creationId="{6783711F-CF7A-747D-0FAB-69AB27C1AF8C}"/>
          </ac:spMkLst>
        </pc:spChg>
        <pc:spChg chg="mod">
          <ac:chgData name="Yeak, Kah Yen" userId="1e08da27-b382-4f87-a865-23fc22ff1b78" providerId="ADAL" clId="{9856EB1F-F4C1-4911-BA30-49A66C946F7C}" dt="2024-03-11T16:12:33.369" v="24" actId="20577"/>
          <ac:spMkLst>
            <pc:docMk/>
            <pc:sldMk cId="3701539180" sldId="542"/>
            <ac:spMk id="24" creationId="{8AC8C7B4-C85A-A542-7807-8FD515F604EB}"/>
          </ac:spMkLst>
        </pc:spChg>
        <pc:spChg chg="mod">
          <ac:chgData name="Yeak, Kah Yen" userId="1e08da27-b382-4f87-a865-23fc22ff1b78" providerId="ADAL" clId="{9856EB1F-F4C1-4911-BA30-49A66C946F7C}" dt="2024-03-11T16:12:37.696" v="26" actId="20577"/>
          <ac:spMkLst>
            <pc:docMk/>
            <pc:sldMk cId="3701539180" sldId="542"/>
            <ac:spMk id="26" creationId="{76893824-399C-F79D-7552-D085499C30F2}"/>
          </ac:spMkLst>
        </pc:spChg>
        <pc:grpChg chg="add del mod">
          <ac:chgData name="Yeak, Kah Yen" userId="1e08da27-b382-4f87-a865-23fc22ff1b78" providerId="ADAL" clId="{9856EB1F-F4C1-4911-BA30-49A66C946F7C}" dt="2024-03-11T16:12:58.134" v="32" actId="1076"/>
          <ac:grpSpMkLst>
            <pc:docMk/>
            <pc:sldMk cId="3701539180" sldId="542"/>
            <ac:grpSpMk id="36" creationId="{C45D3DA2-2FDC-A4F2-0696-E7C69D8B9BA1}"/>
          </ac:grpSpMkLst>
        </pc:grpChg>
        <pc:picChg chg="mod">
          <ac:chgData name="Yeak, Kah Yen" userId="1e08da27-b382-4f87-a865-23fc22ff1b78" providerId="ADAL" clId="{9856EB1F-F4C1-4911-BA30-49A66C946F7C}" dt="2024-03-13T14:39:15.865" v="383" actId="14100"/>
          <ac:picMkLst>
            <pc:docMk/>
            <pc:sldMk cId="3701539180" sldId="542"/>
            <ac:picMk id="2" creationId="{D3D825E4-DB18-B7DB-8103-06896B7B08AD}"/>
          </ac:picMkLst>
        </pc:picChg>
        <pc:picChg chg="del">
          <ac:chgData name="Yeak, Kah Yen" userId="1e08da27-b382-4f87-a865-23fc22ff1b78" providerId="ADAL" clId="{9856EB1F-F4C1-4911-BA30-49A66C946F7C}" dt="2024-03-11T16:12:47.845" v="30" actId="478"/>
          <ac:picMkLst>
            <pc:docMk/>
            <pc:sldMk cId="3701539180" sldId="542"/>
            <ac:picMk id="11" creationId="{92886F75-F3FB-F750-A07B-8E1374746336}"/>
          </ac:picMkLst>
        </pc:picChg>
      </pc:sldChg>
      <pc:sldChg chg="modSp mod">
        <pc:chgData name="Yeak, Kah Yen" userId="1e08da27-b382-4f87-a865-23fc22ff1b78" providerId="ADAL" clId="{9856EB1F-F4C1-4911-BA30-49A66C946F7C}" dt="2024-03-11T16:12:00.320" v="16" actId="403"/>
        <pc:sldMkLst>
          <pc:docMk/>
          <pc:sldMk cId="1726486717" sldId="543"/>
        </pc:sldMkLst>
        <pc:grpChg chg="mod">
          <ac:chgData name="Yeak, Kah Yen" userId="1e08da27-b382-4f87-a865-23fc22ff1b78" providerId="ADAL" clId="{9856EB1F-F4C1-4911-BA30-49A66C946F7C}" dt="2024-03-11T16:11:38.069" v="0" actId="14100"/>
          <ac:grpSpMkLst>
            <pc:docMk/>
            <pc:sldMk cId="1726486717" sldId="543"/>
            <ac:grpSpMk id="80" creationId="{4D3FDE6A-7004-4F27-882C-17B5FA6DF018}"/>
          </ac:grpSpMkLst>
        </pc:grpChg>
        <pc:graphicFrameChg chg="modGraphic">
          <ac:chgData name="Yeak, Kah Yen" userId="1e08da27-b382-4f87-a865-23fc22ff1b78" providerId="ADAL" clId="{9856EB1F-F4C1-4911-BA30-49A66C946F7C}" dt="2024-03-11T16:12:00.320" v="16" actId="403"/>
          <ac:graphicFrameMkLst>
            <pc:docMk/>
            <pc:sldMk cId="1726486717" sldId="543"/>
            <ac:graphicFrameMk id="72" creationId="{AA9A3370-C2A0-3571-FE92-C15D343E67CA}"/>
          </ac:graphicFrameMkLst>
        </pc:graphicFrameChg>
      </pc:sldChg>
      <pc:sldChg chg="modSp mod">
        <pc:chgData name="Yeak, Kah Yen" userId="1e08da27-b382-4f87-a865-23fc22ff1b78" providerId="ADAL" clId="{9856EB1F-F4C1-4911-BA30-49A66C946F7C}" dt="2024-03-11T17:11:54.401" v="381" actId="1076"/>
        <pc:sldMkLst>
          <pc:docMk/>
          <pc:sldMk cId="3120607726" sldId="548"/>
        </pc:sldMkLst>
        <pc:grpChg chg="mod">
          <ac:chgData name="Yeak, Kah Yen" userId="1e08da27-b382-4f87-a865-23fc22ff1b78" providerId="ADAL" clId="{9856EB1F-F4C1-4911-BA30-49A66C946F7C}" dt="2024-03-11T17:11:50.576" v="380" actId="1076"/>
          <ac:grpSpMkLst>
            <pc:docMk/>
            <pc:sldMk cId="3120607726" sldId="548"/>
            <ac:grpSpMk id="63" creationId="{089CB79E-CBF7-C1DB-2EE7-35DC8165F6C2}"/>
          </ac:grpSpMkLst>
        </pc:grpChg>
        <pc:picChg chg="mod">
          <ac:chgData name="Yeak, Kah Yen" userId="1e08da27-b382-4f87-a865-23fc22ff1b78" providerId="ADAL" clId="{9856EB1F-F4C1-4911-BA30-49A66C946F7C}" dt="2024-03-11T17:11:54.401" v="381" actId="1076"/>
          <ac:picMkLst>
            <pc:docMk/>
            <pc:sldMk cId="3120607726" sldId="548"/>
            <ac:picMk id="66" creationId="{F12AA0C0-E36E-FA17-6255-7D54D82E2E4D}"/>
          </ac:picMkLst>
        </pc:picChg>
      </pc:sldChg>
      <pc:sldChg chg="addSp delSp modSp add del mod">
        <pc:chgData name="Yeak, Kah Yen" userId="1e08da27-b382-4f87-a865-23fc22ff1b78" providerId="ADAL" clId="{9856EB1F-F4C1-4911-BA30-49A66C946F7C}" dt="2024-03-11T16:49:42.758" v="300" actId="47"/>
        <pc:sldMkLst>
          <pc:docMk/>
          <pc:sldMk cId="3730007552" sldId="554"/>
        </pc:sldMkLst>
        <pc:spChg chg="mod">
          <ac:chgData name="Yeak, Kah Yen" userId="1e08da27-b382-4f87-a865-23fc22ff1b78" providerId="ADAL" clId="{9856EB1F-F4C1-4911-BA30-49A66C946F7C}" dt="2024-03-11T16:45:19.326" v="288"/>
          <ac:spMkLst>
            <pc:docMk/>
            <pc:sldMk cId="3730007552" sldId="554"/>
            <ac:spMk id="8" creationId="{3996EC3E-E21E-F96C-8E3D-1D130578CA16}"/>
          </ac:spMkLst>
        </pc:spChg>
        <pc:spChg chg="mod">
          <ac:chgData name="Yeak, Kah Yen" userId="1e08da27-b382-4f87-a865-23fc22ff1b78" providerId="ADAL" clId="{9856EB1F-F4C1-4911-BA30-49A66C946F7C}" dt="2024-03-11T16:45:19.326" v="288"/>
          <ac:spMkLst>
            <pc:docMk/>
            <pc:sldMk cId="3730007552" sldId="554"/>
            <ac:spMk id="9" creationId="{20083540-C45E-E29D-BC04-F9A54821A8A3}"/>
          </ac:spMkLst>
        </pc:spChg>
        <pc:spChg chg="mod">
          <ac:chgData name="Yeak, Kah Yen" userId="1e08da27-b382-4f87-a865-23fc22ff1b78" providerId="ADAL" clId="{9856EB1F-F4C1-4911-BA30-49A66C946F7C}" dt="2024-03-11T16:45:19.326" v="288"/>
          <ac:spMkLst>
            <pc:docMk/>
            <pc:sldMk cId="3730007552" sldId="554"/>
            <ac:spMk id="10" creationId="{86F87043-1B8B-972C-AF94-03071ED98CA3}"/>
          </ac:spMkLst>
        </pc:spChg>
        <pc:spChg chg="mod">
          <ac:chgData name="Yeak, Kah Yen" userId="1e08da27-b382-4f87-a865-23fc22ff1b78" providerId="ADAL" clId="{9856EB1F-F4C1-4911-BA30-49A66C946F7C}" dt="2024-03-11T16:45:19.326" v="288"/>
          <ac:spMkLst>
            <pc:docMk/>
            <pc:sldMk cId="3730007552" sldId="554"/>
            <ac:spMk id="11" creationId="{8A8E0A89-8427-9E91-9D54-AE8BA6A87A4C}"/>
          </ac:spMkLst>
        </pc:spChg>
        <pc:spChg chg="mod">
          <ac:chgData name="Yeak, Kah Yen" userId="1e08da27-b382-4f87-a865-23fc22ff1b78" providerId="ADAL" clId="{9856EB1F-F4C1-4911-BA30-49A66C946F7C}" dt="2024-03-11T16:45:19.326" v="288"/>
          <ac:spMkLst>
            <pc:docMk/>
            <pc:sldMk cId="3730007552" sldId="554"/>
            <ac:spMk id="12" creationId="{D5345A9C-F897-075C-1A49-2020FCB5A647}"/>
          </ac:spMkLst>
        </pc:spChg>
        <pc:spChg chg="mod">
          <ac:chgData name="Yeak, Kah Yen" userId="1e08da27-b382-4f87-a865-23fc22ff1b78" providerId="ADAL" clId="{9856EB1F-F4C1-4911-BA30-49A66C946F7C}" dt="2024-03-11T16:45:19.326" v="288"/>
          <ac:spMkLst>
            <pc:docMk/>
            <pc:sldMk cId="3730007552" sldId="554"/>
            <ac:spMk id="13" creationId="{A44A5D8D-D415-5B18-6A64-E0283D68B2D7}"/>
          </ac:spMkLst>
        </pc:spChg>
        <pc:spChg chg="mod">
          <ac:chgData name="Yeak, Kah Yen" userId="1e08da27-b382-4f87-a865-23fc22ff1b78" providerId="ADAL" clId="{9856EB1F-F4C1-4911-BA30-49A66C946F7C}" dt="2024-03-11T16:45:19.326" v="288"/>
          <ac:spMkLst>
            <pc:docMk/>
            <pc:sldMk cId="3730007552" sldId="554"/>
            <ac:spMk id="14" creationId="{A5B4674B-A5AE-F5EA-A655-0A33C14F8246}"/>
          </ac:spMkLst>
        </pc:spChg>
        <pc:spChg chg="mod">
          <ac:chgData name="Yeak, Kah Yen" userId="1e08da27-b382-4f87-a865-23fc22ff1b78" providerId="ADAL" clId="{9856EB1F-F4C1-4911-BA30-49A66C946F7C}" dt="2024-03-11T16:46:53.225" v="297" actId="207"/>
          <ac:spMkLst>
            <pc:docMk/>
            <pc:sldMk cId="3730007552" sldId="554"/>
            <ac:spMk id="28" creationId="{A24B0CAD-DA14-8C08-64E3-90596C5B8DCC}"/>
          </ac:spMkLst>
        </pc:spChg>
        <pc:spChg chg="mod">
          <ac:chgData name="Yeak, Kah Yen" userId="1e08da27-b382-4f87-a865-23fc22ff1b78" providerId="ADAL" clId="{9856EB1F-F4C1-4911-BA30-49A66C946F7C}" dt="2024-03-11T16:46:53.225" v="297" actId="207"/>
          <ac:spMkLst>
            <pc:docMk/>
            <pc:sldMk cId="3730007552" sldId="554"/>
            <ac:spMk id="36" creationId="{FAC8163F-3155-357B-CFE9-8DE3E9C160D7}"/>
          </ac:spMkLst>
        </pc:spChg>
        <pc:spChg chg="mod">
          <ac:chgData name="Yeak, Kah Yen" userId="1e08da27-b382-4f87-a865-23fc22ff1b78" providerId="ADAL" clId="{9856EB1F-F4C1-4911-BA30-49A66C946F7C}" dt="2024-03-11T16:46:53.225" v="297" actId="207"/>
          <ac:spMkLst>
            <pc:docMk/>
            <pc:sldMk cId="3730007552" sldId="554"/>
            <ac:spMk id="38" creationId="{1C44F187-CD91-A4E9-D1D7-452C2CE5DEBB}"/>
          </ac:spMkLst>
        </pc:spChg>
        <pc:spChg chg="mod">
          <ac:chgData name="Yeak, Kah Yen" userId="1e08da27-b382-4f87-a865-23fc22ff1b78" providerId="ADAL" clId="{9856EB1F-F4C1-4911-BA30-49A66C946F7C}" dt="2024-03-11T16:46:53.225" v="297" actId="207"/>
          <ac:spMkLst>
            <pc:docMk/>
            <pc:sldMk cId="3730007552" sldId="554"/>
            <ac:spMk id="39" creationId="{063DF3BA-292A-8962-55A8-EF876448268A}"/>
          </ac:spMkLst>
        </pc:spChg>
        <pc:spChg chg="mod">
          <ac:chgData name="Yeak, Kah Yen" userId="1e08da27-b382-4f87-a865-23fc22ff1b78" providerId="ADAL" clId="{9856EB1F-F4C1-4911-BA30-49A66C946F7C}" dt="2024-03-11T16:46:53.225" v="297" actId="207"/>
          <ac:spMkLst>
            <pc:docMk/>
            <pc:sldMk cId="3730007552" sldId="554"/>
            <ac:spMk id="40" creationId="{9F528FD5-EB1E-8CCE-C2C0-CC62A7D7CF8D}"/>
          </ac:spMkLst>
        </pc:spChg>
        <pc:spChg chg="mod">
          <ac:chgData name="Yeak, Kah Yen" userId="1e08da27-b382-4f87-a865-23fc22ff1b78" providerId="ADAL" clId="{9856EB1F-F4C1-4911-BA30-49A66C946F7C}" dt="2024-03-11T16:46:53.225" v="297" actId="207"/>
          <ac:spMkLst>
            <pc:docMk/>
            <pc:sldMk cId="3730007552" sldId="554"/>
            <ac:spMk id="41" creationId="{C43E425C-F39D-549D-9CF9-7AE3367EB1F8}"/>
          </ac:spMkLst>
        </pc:spChg>
        <pc:spChg chg="mod">
          <ac:chgData name="Yeak, Kah Yen" userId="1e08da27-b382-4f87-a865-23fc22ff1b78" providerId="ADAL" clId="{9856EB1F-F4C1-4911-BA30-49A66C946F7C}" dt="2024-03-11T16:46:53.225" v="297" actId="207"/>
          <ac:spMkLst>
            <pc:docMk/>
            <pc:sldMk cId="3730007552" sldId="554"/>
            <ac:spMk id="42" creationId="{D8402D46-A00C-4454-7AEB-11DD03EFFBD6}"/>
          </ac:spMkLst>
        </pc:spChg>
        <pc:grpChg chg="add del mod">
          <ac:chgData name="Yeak, Kah Yen" userId="1e08da27-b382-4f87-a865-23fc22ff1b78" providerId="ADAL" clId="{9856EB1F-F4C1-4911-BA30-49A66C946F7C}" dt="2024-03-11T16:46:55.884" v="298" actId="478"/>
          <ac:grpSpMkLst>
            <pc:docMk/>
            <pc:sldMk cId="3730007552" sldId="554"/>
            <ac:grpSpMk id="2" creationId="{AE54A351-7778-2511-24A2-ECC87EE8E994}"/>
          </ac:grpSpMkLst>
        </pc:grpChg>
        <pc:grpChg chg="mod">
          <ac:chgData name="Yeak, Kah Yen" userId="1e08da27-b382-4f87-a865-23fc22ff1b78" providerId="ADAL" clId="{9856EB1F-F4C1-4911-BA30-49A66C946F7C}" dt="2024-03-11T16:45:19.326" v="288"/>
          <ac:grpSpMkLst>
            <pc:docMk/>
            <pc:sldMk cId="3730007552" sldId="554"/>
            <ac:grpSpMk id="5" creationId="{10156898-795F-D9F5-5BE6-27A52E7AE586}"/>
          </ac:grpSpMkLst>
        </pc:grpChg>
        <pc:grpChg chg="add mod">
          <ac:chgData name="Yeak, Kah Yen" userId="1e08da27-b382-4f87-a865-23fc22ff1b78" providerId="ADAL" clId="{9856EB1F-F4C1-4911-BA30-49A66C946F7C}" dt="2024-03-11T16:46:53.225" v="297" actId="207"/>
          <ac:grpSpMkLst>
            <pc:docMk/>
            <pc:sldMk cId="3730007552" sldId="554"/>
            <ac:grpSpMk id="15" creationId="{CCA3BE84-4A91-7A0B-56B9-F4E1F6F8B5EE}"/>
          </ac:grpSpMkLst>
        </pc:grpChg>
        <pc:grpChg chg="del">
          <ac:chgData name="Yeak, Kah Yen" userId="1e08da27-b382-4f87-a865-23fc22ff1b78" providerId="ADAL" clId="{9856EB1F-F4C1-4911-BA30-49A66C946F7C}" dt="2024-03-11T16:45:36.406" v="292" actId="478"/>
          <ac:grpSpMkLst>
            <pc:docMk/>
            <pc:sldMk cId="3730007552" sldId="554"/>
            <ac:grpSpMk id="17" creationId="{731213DC-A87E-D745-E0BA-1EB93D5AE022}"/>
          </ac:grpSpMkLst>
        </pc:grpChg>
        <pc:grpChg chg="mod">
          <ac:chgData name="Yeak, Kah Yen" userId="1e08da27-b382-4f87-a865-23fc22ff1b78" providerId="ADAL" clId="{9856EB1F-F4C1-4911-BA30-49A66C946F7C}" dt="2024-03-11T16:46:53.225" v="297" actId="207"/>
          <ac:grpSpMkLst>
            <pc:docMk/>
            <pc:sldMk cId="3730007552" sldId="554"/>
            <ac:grpSpMk id="20" creationId="{73F9FF0F-9291-EFE6-2D01-C1A8D8F4D733}"/>
          </ac:grpSpMkLst>
        </pc:grpChg>
        <pc:picChg chg="mod">
          <ac:chgData name="Yeak, Kah Yen" userId="1e08da27-b382-4f87-a865-23fc22ff1b78" providerId="ADAL" clId="{9856EB1F-F4C1-4911-BA30-49A66C946F7C}" dt="2024-03-11T16:45:19.326" v="288"/>
          <ac:picMkLst>
            <pc:docMk/>
            <pc:sldMk cId="3730007552" sldId="554"/>
            <ac:picMk id="4" creationId="{FCD49067-E155-CB7B-C14B-F072A272BD1D}"/>
          </ac:picMkLst>
        </pc:picChg>
        <pc:picChg chg="mod">
          <ac:chgData name="Yeak, Kah Yen" userId="1e08da27-b382-4f87-a865-23fc22ff1b78" providerId="ADAL" clId="{9856EB1F-F4C1-4911-BA30-49A66C946F7C}" dt="2024-03-11T16:45:19.326" v="288"/>
          <ac:picMkLst>
            <pc:docMk/>
            <pc:sldMk cId="3730007552" sldId="554"/>
            <ac:picMk id="6" creationId="{8B42AE3B-6957-6E22-0753-878F1875914B}"/>
          </ac:picMkLst>
        </pc:picChg>
        <pc:picChg chg="mod">
          <ac:chgData name="Yeak, Kah Yen" userId="1e08da27-b382-4f87-a865-23fc22ff1b78" providerId="ADAL" clId="{9856EB1F-F4C1-4911-BA30-49A66C946F7C}" dt="2024-03-11T16:45:19.326" v="288"/>
          <ac:picMkLst>
            <pc:docMk/>
            <pc:sldMk cId="3730007552" sldId="554"/>
            <ac:picMk id="7" creationId="{54830605-0664-D801-975E-08E4A5E597F9}"/>
          </ac:picMkLst>
        </pc:picChg>
        <pc:picChg chg="mod">
          <ac:chgData name="Yeak, Kah Yen" userId="1e08da27-b382-4f87-a865-23fc22ff1b78" providerId="ADAL" clId="{9856EB1F-F4C1-4911-BA30-49A66C946F7C}" dt="2024-03-11T16:46:53.225" v="297" actId="207"/>
          <ac:picMkLst>
            <pc:docMk/>
            <pc:sldMk cId="3730007552" sldId="554"/>
            <ac:picMk id="16" creationId="{DD631A22-9541-295A-F8ED-C6D0A2877C50}"/>
          </ac:picMkLst>
        </pc:picChg>
        <pc:picChg chg="mod">
          <ac:chgData name="Yeak, Kah Yen" userId="1e08da27-b382-4f87-a865-23fc22ff1b78" providerId="ADAL" clId="{9856EB1F-F4C1-4911-BA30-49A66C946F7C}" dt="2024-03-11T16:46:53.225" v="297" actId="207"/>
          <ac:picMkLst>
            <pc:docMk/>
            <pc:sldMk cId="3730007552" sldId="554"/>
            <ac:picMk id="22" creationId="{B5D1FF3D-8FDB-C39E-94F3-46F5D153547D}"/>
          </ac:picMkLst>
        </pc:picChg>
        <pc:picChg chg="mod">
          <ac:chgData name="Yeak, Kah Yen" userId="1e08da27-b382-4f87-a865-23fc22ff1b78" providerId="ADAL" clId="{9856EB1F-F4C1-4911-BA30-49A66C946F7C}" dt="2024-03-11T16:46:53.225" v="297" actId="207"/>
          <ac:picMkLst>
            <pc:docMk/>
            <pc:sldMk cId="3730007552" sldId="554"/>
            <ac:picMk id="24" creationId="{9634F5F2-5823-8546-01A2-1F926BE85EFB}"/>
          </ac:picMkLst>
        </pc:picChg>
      </pc:sldChg>
      <pc:sldChg chg="addSp delSp modSp mod">
        <pc:chgData name="Yeak, Kah Yen" userId="1e08da27-b382-4f87-a865-23fc22ff1b78" providerId="ADAL" clId="{9856EB1F-F4C1-4911-BA30-49A66C946F7C}" dt="2024-03-13T15:13:26.707" v="796" actId="1076"/>
        <pc:sldMkLst>
          <pc:docMk/>
          <pc:sldMk cId="4239787318" sldId="555"/>
        </pc:sldMkLst>
        <pc:spChg chg="mod">
          <ac:chgData name="Yeak, Kah Yen" userId="1e08da27-b382-4f87-a865-23fc22ff1b78" providerId="ADAL" clId="{9856EB1F-F4C1-4911-BA30-49A66C946F7C}" dt="2024-03-13T14:59:24.352" v="448"/>
          <ac:spMkLst>
            <pc:docMk/>
            <pc:sldMk cId="4239787318" sldId="555"/>
            <ac:spMk id="4" creationId="{AF0BB388-F99E-2596-2BFD-A1B3A93BD549}"/>
          </ac:spMkLst>
        </pc:spChg>
        <pc:spChg chg="mod">
          <ac:chgData name="Yeak, Kah Yen" userId="1e08da27-b382-4f87-a865-23fc22ff1b78" providerId="ADAL" clId="{9856EB1F-F4C1-4911-BA30-49A66C946F7C}" dt="2024-03-13T14:59:24.352" v="448"/>
          <ac:spMkLst>
            <pc:docMk/>
            <pc:sldMk cId="4239787318" sldId="555"/>
            <ac:spMk id="5" creationId="{2FD0009F-0647-4818-4FAB-200FA2A5DD30}"/>
          </ac:spMkLst>
        </pc:spChg>
        <pc:spChg chg="mod">
          <ac:chgData name="Yeak, Kah Yen" userId="1e08da27-b382-4f87-a865-23fc22ff1b78" providerId="ADAL" clId="{9856EB1F-F4C1-4911-BA30-49A66C946F7C}" dt="2024-03-13T14:59:24.352" v="448"/>
          <ac:spMkLst>
            <pc:docMk/>
            <pc:sldMk cId="4239787318" sldId="555"/>
            <ac:spMk id="6" creationId="{5409F124-D32E-E44B-03E0-B1A277245F84}"/>
          </ac:spMkLst>
        </pc:spChg>
        <pc:spChg chg="mod">
          <ac:chgData name="Yeak, Kah Yen" userId="1e08da27-b382-4f87-a865-23fc22ff1b78" providerId="ADAL" clId="{9856EB1F-F4C1-4911-BA30-49A66C946F7C}" dt="2024-03-13T15:01:05.848" v="495" actId="1076"/>
          <ac:spMkLst>
            <pc:docMk/>
            <pc:sldMk cId="4239787318" sldId="555"/>
            <ac:spMk id="7" creationId="{F41A8755-2190-C500-B2BF-936445DEB800}"/>
          </ac:spMkLst>
        </pc:spChg>
        <pc:spChg chg="mod">
          <ac:chgData name="Yeak, Kah Yen" userId="1e08da27-b382-4f87-a865-23fc22ff1b78" providerId="ADAL" clId="{9856EB1F-F4C1-4911-BA30-49A66C946F7C}" dt="2024-03-13T14:59:24.352" v="448"/>
          <ac:spMkLst>
            <pc:docMk/>
            <pc:sldMk cId="4239787318" sldId="555"/>
            <ac:spMk id="12" creationId="{DDA0883F-3E37-7BEF-FF60-92A8A11C5680}"/>
          </ac:spMkLst>
        </pc:spChg>
        <pc:spChg chg="mod">
          <ac:chgData name="Yeak, Kah Yen" userId="1e08da27-b382-4f87-a865-23fc22ff1b78" providerId="ADAL" clId="{9856EB1F-F4C1-4911-BA30-49A66C946F7C}" dt="2024-03-13T14:59:24.352" v="448"/>
          <ac:spMkLst>
            <pc:docMk/>
            <pc:sldMk cId="4239787318" sldId="555"/>
            <ac:spMk id="14" creationId="{AB694DC4-1F7D-0381-9861-2A9AD1C00475}"/>
          </ac:spMkLst>
        </pc:spChg>
        <pc:spChg chg="add del mod">
          <ac:chgData name="Yeak, Kah Yen" userId="1e08da27-b382-4f87-a865-23fc22ff1b78" providerId="ADAL" clId="{9856EB1F-F4C1-4911-BA30-49A66C946F7C}" dt="2024-03-13T15:00:42.992" v="482" actId="20577"/>
          <ac:spMkLst>
            <pc:docMk/>
            <pc:sldMk cId="4239787318" sldId="555"/>
            <ac:spMk id="16" creationId="{97714B1F-DCDB-9C02-1172-A654B9BC86A7}"/>
          </ac:spMkLst>
        </pc:spChg>
        <pc:spChg chg="mod">
          <ac:chgData name="Yeak, Kah Yen" userId="1e08da27-b382-4f87-a865-23fc22ff1b78" providerId="ADAL" clId="{9856EB1F-F4C1-4911-BA30-49A66C946F7C}" dt="2024-03-13T15:00:36.912" v="477" actId="20577"/>
          <ac:spMkLst>
            <pc:docMk/>
            <pc:sldMk cId="4239787318" sldId="555"/>
            <ac:spMk id="17" creationId="{5D402B1D-CF9D-DDD7-DAED-081AE0E13E3B}"/>
          </ac:spMkLst>
        </pc:spChg>
        <pc:spChg chg="mod">
          <ac:chgData name="Yeak, Kah Yen" userId="1e08da27-b382-4f87-a865-23fc22ff1b78" providerId="ADAL" clId="{9856EB1F-F4C1-4911-BA30-49A66C946F7C}" dt="2024-03-13T15:00:34.892" v="473" actId="20577"/>
          <ac:spMkLst>
            <pc:docMk/>
            <pc:sldMk cId="4239787318" sldId="555"/>
            <ac:spMk id="18" creationId="{CC3CCB32-8640-71A5-2855-E76D4EC1625B}"/>
          </ac:spMkLst>
        </pc:spChg>
        <pc:spChg chg="mod">
          <ac:chgData name="Yeak, Kah Yen" userId="1e08da27-b382-4f87-a865-23fc22ff1b78" providerId="ADAL" clId="{9856EB1F-F4C1-4911-BA30-49A66C946F7C}" dt="2024-03-13T15:00:34.379" v="471" actId="20577"/>
          <ac:spMkLst>
            <pc:docMk/>
            <pc:sldMk cId="4239787318" sldId="555"/>
            <ac:spMk id="19" creationId="{0B693EA9-3273-3A24-7884-802CD045880E}"/>
          </ac:spMkLst>
        </pc:spChg>
        <pc:spChg chg="mod">
          <ac:chgData name="Yeak, Kah Yen" userId="1e08da27-b382-4f87-a865-23fc22ff1b78" providerId="ADAL" clId="{9856EB1F-F4C1-4911-BA30-49A66C946F7C}" dt="2024-03-13T15:00:33.592" v="469" actId="20577"/>
          <ac:spMkLst>
            <pc:docMk/>
            <pc:sldMk cId="4239787318" sldId="555"/>
            <ac:spMk id="21" creationId="{D0BB485D-F773-9B9A-7E46-C95A1BAFA3E8}"/>
          </ac:spMkLst>
        </pc:spChg>
        <pc:spChg chg="mod">
          <ac:chgData name="Yeak, Kah Yen" userId="1e08da27-b382-4f87-a865-23fc22ff1b78" providerId="ADAL" clId="{9856EB1F-F4C1-4911-BA30-49A66C946F7C}" dt="2024-03-13T14:59:24.352" v="448"/>
          <ac:spMkLst>
            <pc:docMk/>
            <pc:sldMk cId="4239787318" sldId="555"/>
            <ac:spMk id="22" creationId="{B4B82ADD-2515-9EA1-6EA7-DA1AF7865577}"/>
          </ac:spMkLst>
        </pc:spChg>
        <pc:spChg chg="mod">
          <ac:chgData name="Yeak, Kah Yen" userId="1e08da27-b382-4f87-a865-23fc22ff1b78" providerId="ADAL" clId="{9856EB1F-F4C1-4911-BA30-49A66C946F7C}" dt="2024-03-13T14:59:24.352" v="448"/>
          <ac:spMkLst>
            <pc:docMk/>
            <pc:sldMk cId="4239787318" sldId="555"/>
            <ac:spMk id="23" creationId="{F14513F1-21F0-4DD3-002D-6A8FD44FCAE5}"/>
          </ac:spMkLst>
        </pc:spChg>
        <pc:spChg chg="del mod">
          <ac:chgData name="Yeak, Kah Yen" userId="1e08da27-b382-4f87-a865-23fc22ff1b78" providerId="ADAL" clId="{9856EB1F-F4C1-4911-BA30-49A66C946F7C}" dt="2024-03-13T15:00:59.406" v="492" actId="21"/>
          <ac:spMkLst>
            <pc:docMk/>
            <pc:sldMk cId="4239787318" sldId="555"/>
            <ac:spMk id="27" creationId="{2DF1EBA4-8CC2-5152-E8D7-1ACE223E0165}"/>
          </ac:spMkLst>
        </pc:spChg>
        <pc:spChg chg="mod">
          <ac:chgData name="Yeak, Kah Yen" userId="1e08da27-b382-4f87-a865-23fc22ff1b78" providerId="ADAL" clId="{9856EB1F-F4C1-4911-BA30-49A66C946F7C}" dt="2024-03-13T14:59:24.352" v="448"/>
          <ac:spMkLst>
            <pc:docMk/>
            <pc:sldMk cId="4239787318" sldId="555"/>
            <ac:spMk id="28" creationId="{F3D5D344-C053-0FC7-7C25-B86F05BA77A5}"/>
          </ac:spMkLst>
        </pc:spChg>
        <pc:spChg chg="add mod">
          <ac:chgData name="Yeak, Kah Yen" userId="1e08da27-b382-4f87-a865-23fc22ff1b78" providerId="ADAL" clId="{9856EB1F-F4C1-4911-BA30-49A66C946F7C}" dt="2024-03-13T15:09:34.077" v="742" actId="2711"/>
          <ac:spMkLst>
            <pc:docMk/>
            <pc:sldMk cId="4239787318" sldId="555"/>
            <ac:spMk id="31" creationId="{2DF1EBA4-8CC2-5152-E8D7-1ACE223E0165}"/>
          </ac:spMkLst>
        </pc:spChg>
        <pc:spChg chg="mod topLvl">
          <ac:chgData name="Yeak, Kah Yen" userId="1e08da27-b382-4f87-a865-23fc22ff1b78" providerId="ADAL" clId="{9856EB1F-F4C1-4911-BA30-49A66C946F7C}" dt="2024-03-13T15:13:26.707" v="796" actId="1076"/>
          <ac:spMkLst>
            <pc:docMk/>
            <pc:sldMk cId="4239787318" sldId="555"/>
            <ac:spMk id="32" creationId="{80DEB420-338E-3BF2-C481-55948D2A2A17}"/>
          </ac:spMkLst>
        </pc:spChg>
        <pc:spChg chg="mod topLvl">
          <ac:chgData name="Yeak, Kah Yen" userId="1e08da27-b382-4f87-a865-23fc22ff1b78" providerId="ADAL" clId="{9856EB1F-F4C1-4911-BA30-49A66C946F7C}" dt="2024-03-13T15:08:34.623" v="724" actId="1076"/>
          <ac:spMkLst>
            <pc:docMk/>
            <pc:sldMk cId="4239787318" sldId="555"/>
            <ac:spMk id="36" creationId="{A9EA68E0-1981-FE8C-D15A-3C4A3EB805A8}"/>
          </ac:spMkLst>
        </pc:spChg>
        <pc:spChg chg="mod topLvl">
          <ac:chgData name="Yeak, Kah Yen" userId="1e08da27-b382-4f87-a865-23fc22ff1b78" providerId="ADAL" clId="{9856EB1F-F4C1-4911-BA30-49A66C946F7C}" dt="2024-03-13T15:08:19.269" v="721" actId="1036"/>
          <ac:spMkLst>
            <pc:docMk/>
            <pc:sldMk cId="4239787318" sldId="555"/>
            <ac:spMk id="41" creationId="{C1EAB571-1A64-09B6-3E10-6232AE1A02E6}"/>
          </ac:spMkLst>
        </pc:spChg>
        <pc:spChg chg="mod">
          <ac:chgData name="Yeak, Kah Yen" userId="1e08da27-b382-4f87-a865-23fc22ff1b78" providerId="ADAL" clId="{9856EB1F-F4C1-4911-BA30-49A66C946F7C}" dt="2024-03-13T15:05:41.080" v="573" actId="207"/>
          <ac:spMkLst>
            <pc:docMk/>
            <pc:sldMk cId="4239787318" sldId="555"/>
            <ac:spMk id="45" creationId="{9494ED76-A873-514F-4D28-FB8498992621}"/>
          </ac:spMkLst>
        </pc:spChg>
        <pc:spChg chg="mod">
          <ac:chgData name="Yeak, Kah Yen" userId="1e08da27-b382-4f87-a865-23fc22ff1b78" providerId="ADAL" clId="{9856EB1F-F4C1-4911-BA30-49A66C946F7C}" dt="2024-03-13T15:05:47.805" v="574" actId="14100"/>
          <ac:spMkLst>
            <pc:docMk/>
            <pc:sldMk cId="4239787318" sldId="555"/>
            <ac:spMk id="46" creationId="{722E1946-DD7D-669C-4AAF-B088C86BE4D2}"/>
          </ac:spMkLst>
        </pc:spChg>
        <pc:spChg chg="mod">
          <ac:chgData name="Yeak, Kah Yen" userId="1e08da27-b382-4f87-a865-23fc22ff1b78" providerId="ADAL" clId="{9856EB1F-F4C1-4911-BA30-49A66C946F7C}" dt="2024-03-13T15:02:59.664" v="520" actId="165"/>
          <ac:spMkLst>
            <pc:docMk/>
            <pc:sldMk cId="4239787318" sldId="555"/>
            <ac:spMk id="47" creationId="{C0EC82BB-F033-8182-8DAA-21AEDF693DEA}"/>
          </ac:spMkLst>
        </pc:spChg>
        <pc:spChg chg="mod">
          <ac:chgData name="Yeak, Kah Yen" userId="1e08da27-b382-4f87-a865-23fc22ff1b78" providerId="ADAL" clId="{9856EB1F-F4C1-4911-BA30-49A66C946F7C}" dt="2024-03-13T15:04:11.978" v="537" actId="207"/>
          <ac:spMkLst>
            <pc:docMk/>
            <pc:sldMk cId="4239787318" sldId="555"/>
            <ac:spMk id="49" creationId="{4F5DFBA6-1AAC-C7E3-7F2D-785C52B09779}"/>
          </ac:spMkLst>
        </pc:spChg>
        <pc:spChg chg="mod">
          <ac:chgData name="Yeak, Kah Yen" userId="1e08da27-b382-4f87-a865-23fc22ff1b78" providerId="ADAL" clId="{9856EB1F-F4C1-4911-BA30-49A66C946F7C}" dt="2024-03-13T15:05:25.624" v="570" actId="14100"/>
          <ac:spMkLst>
            <pc:docMk/>
            <pc:sldMk cId="4239787318" sldId="555"/>
            <ac:spMk id="50" creationId="{A719C44B-BE60-C883-9DD0-62491F33B9E5}"/>
          </ac:spMkLst>
        </pc:spChg>
        <pc:spChg chg="mod topLvl">
          <ac:chgData name="Yeak, Kah Yen" userId="1e08da27-b382-4f87-a865-23fc22ff1b78" providerId="ADAL" clId="{9856EB1F-F4C1-4911-BA30-49A66C946F7C}" dt="2024-03-13T15:08:56.369" v="735" actId="1038"/>
          <ac:spMkLst>
            <pc:docMk/>
            <pc:sldMk cId="4239787318" sldId="555"/>
            <ac:spMk id="51" creationId="{065CEB9D-5CA9-4DE2-1222-B96DCF5CB5A2}"/>
          </ac:spMkLst>
        </pc:spChg>
        <pc:spChg chg="mod topLvl">
          <ac:chgData name="Yeak, Kah Yen" userId="1e08da27-b382-4f87-a865-23fc22ff1b78" providerId="ADAL" clId="{9856EB1F-F4C1-4911-BA30-49A66C946F7C}" dt="2024-03-13T15:08:52.885" v="729" actId="14100"/>
          <ac:spMkLst>
            <pc:docMk/>
            <pc:sldMk cId="4239787318" sldId="555"/>
            <ac:spMk id="52" creationId="{25B86D75-A5A7-7462-8C86-FE635F76F64D}"/>
          </ac:spMkLst>
        </pc:spChg>
        <pc:spChg chg="mod">
          <ac:chgData name="Yeak, Kah Yen" userId="1e08da27-b382-4f87-a865-23fc22ff1b78" providerId="ADAL" clId="{9856EB1F-F4C1-4911-BA30-49A66C946F7C}" dt="2024-03-13T15:07:35.337" v="654" actId="165"/>
          <ac:spMkLst>
            <pc:docMk/>
            <pc:sldMk cId="4239787318" sldId="555"/>
            <ac:spMk id="55" creationId="{A7D94ED2-D18F-6C5C-E60C-0834CD8387CC}"/>
          </ac:spMkLst>
        </pc:spChg>
        <pc:spChg chg="add del mod">
          <ac:chgData name="Yeak, Kah Yen" userId="1e08da27-b382-4f87-a865-23fc22ff1b78" providerId="ADAL" clId="{9856EB1F-F4C1-4911-BA30-49A66C946F7C}" dt="2024-03-13T15:01:39.261" v="503" actId="478"/>
          <ac:spMkLst>
            <pc:docMk/>
            <pc:sldMk cId="4239787318" sldId="555"/>
            <ac:spMk id="58" creationId="{2DF1EBA4-8CC2-5152-E8D7-1ACE223E0165}"/>
          </ac:spMkLst>
        </pc:spChg>
        <pc:spChg chg="mod">
          <ac:chgData name="Yeak, Kah Yen" userId="1e08da27-b382-4f87-a865-23fc22ff1b78" providerId="ADAL" clId="{9856EB1F-F4C1-4911-BA30-49A66C946F7C}" dt="2024-03-13T15:04:37.860" v="544"/>
          <ac:spMkLst>
            <pc:docMk/>
            <pc:sldMk cId="4239787318" sldId="555"/>
            <ac:spMk id="82" creationId="{C0EC82BB-F033-8182-8DAA-21AEDF693DEA}"/>
          </ac:spMkLst>
        </pc:spChg>
        <pc:grpChg chg="add mod">
          <ac:chgData name="Yeak, Kah Yen" userId="1e08da27-b382-4f87-a865-23fc22ff1b78" providerId="ADAL" clId="{9856EB1F-F4C1-4911-BA30-49A66C946F7C}" dt="2024-03-13T15:08:09.899" v="676" actId="1036"/>
          <ac:grpSpMkLst>
            <pc:docMk/>
            <pc:sldMk cId="4239787318" sldId="555"/>
            <ac:grpSpMk id="3" creationId="{338B8EBD-3870-ECD3-B2CA-2B0D612ACC9C}"/>
          </ac:grpSpMkLst>
        </pc:grpChg>
        <pc:grpChg chg="mod">
          <ac:chgData name="Yeak, Kah Yen" userId="1e08da27-b382-4f87-a865-23fc22ff1b78" providerId="ADAL" clId="{9856EB1F-F4C1-4911-BA30-49A66C946F7C}" dt="2024-03-13T14:59:24.352" v="448"/>
          <ac:grpSpMkLst>
            <pc:docMk/>
            <pc:sldMk cId="4239787318" sldId="555"/>
            <ac:grpSpMk id="10" creationId="{985A34FF-B8CB-DCFB-351C-7648936DD9F9}"/>
          </ac:grpSpMkLst>
        </pc:grpChg>
        <pc:grpChg chg="mod">
          <ac:chgData name="Yeak, Kah Yen" userId="1e08da27-b382-4f87-a865-23fc22ff1b78" providerId="ADAL" clId="{9856EB1F-F4C1-4911-BA30-49A66C946F7C}" dt="2024-03-13T14:59:24.352" v="448"/>
          <ac:grpSpMkLst>
            <pc:docMk/>
            <pc:sldMk cId="4239787318" sldId="555"/>
            <ac:grpSpMk id="15" creationId="{CCC36E3D-4862-CC31-FADD-D1EFA2F7E9D4}"/>
          </ac:grpSpMkLst>
        </pc:grpChg>
        <pc:grpChg chg="mod">
          <ac:chgData name="Yeak, Kah Yen" userId="1e08da27-b382-4f87-a865-23fc22ff1b78" providerId="ADAL" clId="{9856EB1F-F4C1-4911-BA30-49A66C946F7C}" dt="2024-03-13T14:59:24.352" v="448"/>
          <ac:grpSpMkLst>
            <pc:docMk/>
            <pc:sldMk cId="4239787318" sldId="555"/>
            <ac:grpSpMk id="20" creationId="{75B09F78-1DD1-5109-A7F5-1ECB82AD778B}"/>
          </ac:grpSpMkLst>
        </pc:grpChg>
        <pc:grpChg chg="add del mod topLvl">
          <ac:chgData name="Yeak, Kah Yen" userId="1e08da27-b382-4f87-a865-23fc22ff1b78" providerId="ADAL" clId="{9856EB1F-F4C1-4911-BA30-49A66C946F7C}" dt="2024-03-13T15:07:35.337" v="654" actId="165"/>
          <ac:grpSpMkLst>
            <pc:docMk/>
            <pc:sldMk cId="4239787318" sldId="555"/>
            <ac:grpSpMk id="35" creationId="{FE72CFD1-1843-083C-B1D6-300401CCA688}"/>
          </ac:grpSpMkLst>
        </pc:grpChg>
        <pc:grpChg chg="mod topLvl">
          <ac:chgData name="Yeak, Kah Yen" userId="1e08da27-b382-4f87-a865-23fc22ff1b78" providerId="ADAL" clId="{9856EB1F-F4C1-4911-BA30-49A66C946F7C}" dt="2024-03-13T15:08:19.269" v="721" actId="1036"/>
          <ac:grpSpMkLst>
            <pc:docMk/>
            <pc:sldMk cId="4239787318" sldId="555"/>
            <ac:grpSpMk id="39" creationId="{4DFE93D8-E3FF-9338-4E1C-F6CF07F96B5F}"/>
          </ac:grpSpMkLst>
        </pc:grpChg>
        <pc:grpChg chg="add del mod">
          <ac:chgData name="Yeak, Kah Yen" userId="1e08da27-b382-4f87-a865-23fc22ff1b78" providerId="ADAL" clId="{9856EB1F-F4C1-4911-BA30-49A66C946F7C}" dt="2024-03-13T15:02:59.664" v="520" actId="165"/>
          <ac:grpSpMkLst>
            <pc:docMk/>
            <pc:sldMk cId="4239787318" sldId="555"/>
            <ac:grpSpMk id="40" creationId="{B519B6F5-0AFF-BBE1-45FA-63702A6CF687}"/>
          </ac:grpSpMkLst>
        </pc:grpChg>
        <pc:grpChg chg="add del mod topLvl">
          <ac:chgData name="Yeak, Kah Yen" userId="1e08da27-b382-4f87-a865-23fc22ff1b78" providerId="ADAL" clId="{9856EB1F-F4C1-4911-BA30-49A66C946F7C}" dt="2024-03-13T15:08:37.212" v="725" actId="1076"/>
          <ac:grpSpMkLst>
            <pc:docMk/>
            <pc:sldMk cId="4239787318" sldId="555"/>
            <ac:grpSpMk id="43" creationId="{7B040031-E715-7F55-F69B-D181E94EB142}"/>
          </ac:grpSpMkLst>
        </pc:grpChg>
        <pc:grpChg chg="mod topLvl">
          <ac:chgData name="Yeak, Kah Yen" userId="1e08da27-b382-4f87-a865-23fc22ff1b78" providerId="ADAL" clId="{9856EB1F-F4C1-4911-BA30-49A66C946F7C}" dt="2024-03-13T15:08:19.269" v="721" actId="1036"/>
          <ac:grpSpMkLst>
            <pc:docMk/>
            <pc:sldMk cId="4239787318" sldId="555"/>
            <ac:grpSpMk id="44" creationId="{453D296F-8385-2E1F-A16D-F0D7E80BAC51}"/>
          </ac:grpSpMkLst>
        </pc:grpChg>
        <pc:grpChg chg="mod topLvl">
          <ac:chgData name="Yeak, Kah Yen" userId="1e08da27-b382-4f87-a865-23fc22ff1b78" providerId="ADAL" clId="{9856EB1F-F4C1-4911-BA30-49A66C946F7C}" dt="2024-03-13T15:09:03.099" v="736" actId="1076"/>
          <ac:grpSpMkLst>
            <pc:docMk/>
            <pc:sldMk cId="4239787318" sldId="555"/>
            <ac:grpSpMk id="54" creationId="{03EE17F8-C9DC-BEBB-EE11-FF00B2DD1CAE}"/>
          </ac:grpSpMkLst>
        </pc:grpChg>
        <pc:grpChg chg="add mod">
          <ac:chgData name="Yeak, Kah Yen" userId="1e08da27-b382-4f87-a865-23fc22ff1b78" providerId="ADAL" clId="{9856EB1F-F4C1-4911-BA30-49A66C946F7C}" dt="2024-03-13T15:04:44.656" v="548" actId="1076"/>
          <ac:grpSpMkLst>
            <pc:docMk/>
            <pc:sldMk cId="4239787318" sldId="555"/>
            <ac:grpSpMk id="81" creationId="{7B040031-E715-7F55-F69B-D181E94EB142}"/>
          </ac:grpSpMkLst>
        </pc:grpChg>
        <pc:picChg chg="del">
          <ac:chgData name="Yeak, Kah Yen" userId="1e08da27-b382-4f87-a865-23fc22ff1b78" providerId="ADAL" clId="{9856EB1F-F4C1-4911-BA30-49A66C946F7C}" dt="2024-03-13T14:59:32.363" v="450" actId="478"/>
          <ac:picMkLst>
            <pc:docMk/>
            <pc:sldMk cId="4239787318" sldId="555"/>
            <ac:picMk id="2" creationId="{15A1D510-6DA9-1028-2448-4A02C22EDEA4}"/>
          </ac:picMkLst>
        </pc:picChg>
        <pc:picChg chg="mod">
          <ac:chgData name="Yeak, Kah Yen" userId="1e08da27-b382-4f87-a865-23fc22ff1b78" providerId="ADAL" clId="{9856EB1F-F4C1-4911-BA30-49A66C946F7C}" dt="2024-03-13T14:59:24.352" v="448"/>
          <ac:picMkLst>
            <pc:docMk/>
            <pc:sldMk cId="4239787318" sldId="555"/>
            <ac:picMk id="8" creationId="{F11EA143-66B2-E397-A3D1-0B2FF88A83FC}"/>
          </ac:picMkLst>
        </pc:picChg>
        <pc:picChg chg="mod">
          <ac:chgData name="Yeak, Kah Yen" userId="1e08da27-b382-4f87-a865-23fc22ff1b78" providerId="ADAL" clId="{9856EB1F-F4C1-4911-BA30-49A66C946F7C}" dt="2024-03-13T14:59:24.352" v="448"/>
          <ac:picMkLst>
            <pc:docMk/>
            <pc:sldMk cId="4239787318" sldId="555"/>
            <ac:picMk id="9" creationId="{252F1CCF-935B-295B-5C94-C266AA8D27B8}"/>
          </ac:picMkLst>
        </pc:picChg>
        <pc:picChg chg="mod">
          <ac:chgData name="Yeak, Kah Yen" userId="1e08da27-b382-4f87-a865-23fc22ff1b78" providerId="ADAL" clId="{9856EB1F-F4C1-4911-BA30-49A66C946F7C}" dt="2024-03-13T14:59:24.352" v="448"/>
          <ac:picMkLst>
            <pc:docMk/>
            <pc:sldMk cId="4239787318" sldId="555"/>
            <ac:picMk id="11" creationId="{C0470880-CA68-1D6A-D7B1-AF7D7C82C1EF}"/>
          </ac:picMkLst>
        </pc:picChg>
        <pc:picChg chg="mod">
          <ac:chgData name="Yeak, Kah Yen" userId="1e08da27-b382-4f87-a865-23fc22ff1b78" providerId="ADAL" clId="{9856EB1F-F4C1-4911-BA30-49A66C946F7C}" dt="2024-03-13T14:59:24.352" v="448"/>
          <ac:picMkLst>
            <pc:docMk/>
            <pc:sldMk cId="4239787318" sldId="555"/>
            <ac:picMk id="13" creationId="{6F473515-B6E0-D8FC-3532-42401CA2A18A}"/>
          </ac:picMkLst>
        </pc:picChg>
        <pc:picChg chg="mod">
          <ac:chgData name="Yeak, Kah Yen" userId="1e08da27-b382-4f87-a865-23fc22ff1b78" providerId="ADAL" clId="{9856EB1F-F4C1-4911-BA30-49A66C946F7C}" dt="2024-03-13T14:59:24.352" v="448"/>
          <ac:picMkLst>
            <pc:docMk/>
            <pc:sldMk cId="4239787318" sldId="555"/>
            <ac:picMk id="24" creationId="{9C8A09E8-C44C-8841-35F6-E661A20373B3}"/>
          </ac:picMkLst>
        </pc:picChg>
        <pc:picChg chg="mod">
          <ac:chgData name="Yeak, Kah Yen" userId="1e08da27-b382-4f87-a865-23fc22ff1b78" providerId="ADAL" clId="{9856EB1F-F4C1-4911-BA30-49A66C946F7C}" dt="2024-03-13T14:59:24.352" v="448"/>
          <ac:picMkLst>
            <pc:docMk/>
            <pc:sldMk cId="4239787318" sldId="555"/>
            <ac:picMk id="25" creationId="{234451CC-3FB7-0048-0B55-95F72E48C54A}"/>
          </ac:picMkLst>
        </pc:picChg>
        <pc:picChg chg="mod">
          <ac:chgData name="Yeak, Kah Yen" userId="1e08da27-b382-4f87-a865-23fc22ff1b78" providerId="ADAL" clId="{9856EB1F-F4C1-4911-BA30-49A66C946F7C}" dt="2024-03-13T14:59:24.352" v="448"/>
          <ac:picMkLst>
            <pc:docMk/>
            <pc:sldMk cId="4239787318" sldId="555"/>
            <ac:picMk id="26" creationId="{EB5728D8-8DAD-1D5C-0645-6EF8707F5167}"/>
          </ac:picMkLst>
        </pc:picChg>
        <pc:picChg chg="mod">
          <ac:chgData name="Yeak, Kah Yen" userId="1e08da27-b382-4f87-a865-23fc22ff1b78" providerId="ADAL" clId="{9856EB1F-F4C1-4911-BA30-49A66C946F7C}" dt="2024-03-13T14:59:24.352" v="448"/>
          <ac:picMkLst>
            <pc:docMk/>
            <pc:sldMk cId="4239787318" sldId="555"/>
            <ac:picMk id="29" creationId="{EA8AAD30-6177-D229-4DE9-7E8BD3255785}"/>
          </ac:picMkLst>
        </pc:picChg>
        <pc:picChg chg="add mod">
          <ac:chgData name="Yeak, Kah Yen" userId="1e08da27-b382-4f87-a865-23fc22ff1b78" providerId="ADAL" clId="{9856EB1F-F4C1-4911-BA30-49A66C946F7C}" dt="2024-03-13T15:09:57.953" v="745" actId="1076"/>
          <ac:picMkLst>
            <pc:docMk/>
            <pc:sldMk cId="4239787318" sldId="555"/>
            <ac:picMk id="30" creationId="{CF17C7E3-2ACB-ABB0-AF37-CF30C4B0D99D}"/>
          </ac:picMkLst>
        </pc:picChg>
        <pc:picChg chg="mod">
          <ac:chgData name="Yeak, Kah Yen" userId="1e08da27-b382-4f87-a865-23fc22ff1b78" providerId="ADAL" clId="{9856EB1F-F4C1-4911-BA30-49A66C946F7C}" dt="2024-03-13T15:02:59.664" v="520" actId="165"/>
          <ac:picMkLst>
            <pc:docMk/>
            <pc:sldMk cId="4239787318" sldId="555"/>
            <ac:picMk id="48" creationId="{D21766E4-0718-7B41-8030-83FEB510EF65}"/>
          </ac:picMkLst>
        </pc:picChg>
        <pc:picChg chg="mod">
          <ac:chgData name="Yeak, Kah Yen" userId="1e08da27-b382-4f87-a865-23fc22ff1b78" providerId="ADAL" clId="{9856EB1F-F4C1-4911-BA30-49A66C946F7C}" dt="2024-03-13T15:07:35.337" v="654" actId="165"/>
          <ac:picMkLst>
            <pc:docMk/>
            <pc:sldMk cId="4239787318" sldId="555"/>
            <ac:picMk id="56" creationId="{D731E7F3-D512-AB11-8533-2AFBF3EFDF88}"/>
          </ac:picMkLst>
        </pc:picChg>
        <pc:picChg chg="add del mod">
          <ac:chgData name="Yeak, Kah Yen" userId="1e08da27-b382-4f87-a865-23fc22ff1b78" providerId="ADAL" clId="{9856EB1F-F4C1-4911-BA30-49A66C946F7C}" dt="2024-03-13T15:01:55.581" v="509" actId="478"/>
          <ac:picMkLst>
            <pc:docMk/>
            <pc:sldMk cId="4239787318" sldId="555"/>
            <ac:picMk id="57" creationId="{15A1D510-6DA9-1028-2448-4A02C22EDEA4}"/>
          </ac:picMkLst>
        </pc:picChg>
        <pc:picChg chg="mod">
          <ac:chgData name="Yeak, Kah Yen" userId="1e08da27-b382-4f87-a865-23fc22ff1b78" providerId="ADAL" clId="{9856EB1F-F4C1-4911-BA30-49A66C946F7C}" dt="2024-03-13T15:04:37.860" v="544"/>
          <ac:picMkLst>
            <pc:docMk/>
            <pc:sldMk cId="4239787318" sldId="555"/>
            <ac:picMk id="83" creationId="{D21766E4-0718-7B41-8030-83FEB510EF65}"/>
          </ac:picMkLst>
        </pc:picChg>
        <pc:cxnChg chg="del mod topLvl">
          <ac:chgData name="Yeak, Kah Yen" userId="1e08da27-b382-4f87-a865-23fc22ff1b78" providerId="ADAL" clId="{9856EB1F-F4C1-4911-BA30-49A66C946F7C}" dt="2024-03-13T15:03:26.891" v="530" actId="478"/>
          <ac:cxnSpMkLst>
            <pc:docMk/>
            <pc:sldMk cId="4239787318" sldId="555"/>
            <ac:cxnSpMk id="33" creationId="{456587F6-B919-BC07-EB7A-468487A0EDFF}"/>
          </ac:cxnSpMkLst>
        </pc:cxnChg>
        <pc:cxnChg chg="del mod topLvl">
          <ac:chgData name="Yeak, Kah Yen" userId="1e08da27-b382-4f87-a865-23fc22ff1b78" providerId="ADAL" clId="{9856EB1F-F4C1-4911-BA30-49A66C946F7C}" dt="2024-03-13T15:03:26.203" v="529" actId="478"/>
          <ac:cxnSpMkLst>
            <pc:docMk/>
            <pc:sldMk cId="4239787318" sldId="555"/>
            <ac:cxnSpMk id="34" creationId="{F1F8575E-C68A-2DE8-0B9E-74CE5B7EDA86}"/>
          </ac:cxnSpMkLst>
        </pc:cxnChg>
        <pc:cxnChg chg="mod topLvl">
          <ac:chgData name="Yeak, Kah Yen" userId="1e08da27-b382-4f87-a865-23fc22ff1b78" providerId="ADAL" clId="{9856EB1F-F4C1-4911-BA30-49A66C946F7C}" dt="2024-03-13T15:08:34.623" v="724" actId="1076"/>
          <ac:cxnSpMkLst>
            <pc:docMk/>
            <pc:sldMk cId="4239787318" sldId="555"/>
            <ac:cxnSpMk id="37" creationId="{7047931E-757C-18F2-0279-8380945993B8}"/>
          </ac:cxnSpMkLst>
        </pc:cxnChg>
        <pc:cxnChg chg="mod topLvl">
          <ac:chgData name="Yeak, Kah Yen" userId="1e08da27-b382-4f87-a865-23fc22ff1b78" providerId="ADAL" clId="{9856EB1F-F4C1-4911-BA30-49A66C946F7C}" dt="2024-03-13T15:08:34.623" v="724" actId="1076"/>
          <ac:cxnSpMkLst>
            <pc:docMk/>
            <pc:sldMk cId="4239787318" sldId="555"/>
            <ac:cxnSpMk id="38" creationId="{CEDC62E3-8351-4C9D-D64F-8786A5C593DB}"/>
          </ac:cxnSpMkLst>
        </pc:cxnChg>
        <pc:cxnChg chg="mod topLvl">
          <ac:chgData name="Yeak, Kah Yen" userId="1e08da27-b382-4f87-a865-23fc22ff1b78" providerId="ADAL" clId="{9856EB1F-F4C1-4911-BA30-49A66C946F7C}" dt="2024-03-13T15:08:34.623" v="724" actId="1076"/>
          <ac:cxnSpMkLst>
            <pc:docMk/>
            <pc:sldMk cId="4239787318" sldId="555"/>
            <ac:cxnSpMk id="42" creationId="{F1F25CCE-5FD3-9369-360E-A47AEF3176DE}"/>
          </ac:cxnSpMkLst>
        </pc:cxnChg>
        <pc:cxnChg chg="mod topLvl">
          <ac:chgData name="Yeak, Kah Yen" userId="1e08da27-b382-4f87-a865-23fc22ff1b78" providerId="ADAL" clId="{9856EB1F-F4C1-4911-BA30-49A66C946F7C}" dt="2024-03-13T15:08:56.369" v="735" actId="1038"/>
          <ac:cxnSpMkLst>
            <pc:docMk/>
            <pc:sldMk cId="4239787318" sldId="555"/>
            <ac:cxnSpMk id="53" creationId="{98001EC8-99C4-2525-01DB-A276244472A6}"/>
          </ac:cxnSpMkLst>
        </pc:cxnChg>
      </pc:sldChg>
      <pc:sldChg chg="addSp delSp modSp add del mod">
        <pc:chgData name="Yeak, Kah Yen" userId="1e08da27-b382-4f87-a865-23fc22ff1b78" providerId="ADAL" clId="{9856EB1F-F4C1-4911-BA30-49A66C946F7C}" dt="2024-03-11T16:49:44.618" v="301" actId="47"/>
        <pc:sldMkLst>
          <pc:docMk/>
          <pc:sldMk cId="2148289126" sldId="556"/>
        </pc:sldMkLst>
        <pc:spChg chg="del mod">
          <ac:chgData name="Yeak, Kah Yen" userId="1e08da27-b382-4f87-a865-23fc22ff1b78" providerId="ADAL" clId="{9856EB1F-F4C1-4911-BA30-49A66C946F7C}" dt="2024-03-11T16:45:07.726" v="286" actId="478"/>
          <ac:spMkLst>
            <pc:docMk/>
            <pc:sldMk cId="2148289126" sldId="556"/>
            <ac:spMk id="2" creationId="{B44BFCDB-880B-E6A4-1959-EB786F0DE075}"/>
          </ac:spMkLst>
        </pc:spChg>
        <pc:spChg chg="add mod">
          <ac:chgData name="Yeak, Kah Yen" userId="1e08da27-b382-4f87-a865-23fc22ff1b78" providerId="ADAL" clId="{9856EB1F-F4C1-4911-BA30-49A66C946F7C}" dt="2024-03-11T16:45:07.726" v="286" actId="478"/>
          <ac:spMkLst>
            <pc:docMk/>
            <pc:sldMk cId="2148289126" sldId="556"/>
            <ac:spMk id="8" creationId="{0DC06897-9257-2EEA-DD56-668D2550E602}"/>
          </ac:spMkLst>
        </pc:spChg>
        <pc:grpChg chg="del">
          <ac:chgData name="Yeak, Kah Yen" userId="1e08da27-b382-4f87-a865-23fc22ff1b78" providerId="ADAL" clId="{9856EB1F-F4C1-4911-BA30-49A66C946F7C}" dt="2024-03-11T16:45:02.286" v="283" actId="478"/>
          <ac:grpSpMkLst>
            <pc:docMk/>
            <pc:sldMk cId="2148289126" sldId="556"/>
            <ac:grpSpMk id="63" creationId="{089CB79E-CBF7-C1DB-2EE7-35DC8165F6C2}"/>
          </ac:grpSpMkLst>
        </pc:grpChg>
        <pc:picChg chg="del mod">
          <ac:chgData name="Yeak, Kah Yen" userId="1e08da27-b382-4f87-a865-23fc22ff1b78" providerId="ADAL" clId="{9856EB1F-F4C1-4911-BA30-49A66C946F7C}" dt="2024-03-11T16:45:01.566" v="282" actId="478"/>
          <ac:picMkLst>
            <pc:docMk/>
            <pc:sldMk cId="2148289126" sldId="556"/>
            <ac:picMk id="31" creationId="{3D80B838-4AFA-7A3E-3E3C-6D5F67E4B526}"/>
          </ac:picMkLst>
        </pc:picChg>
        <pc:picChg chg="del">
          <ac:chgData name="Yeak, Kah Yen" userId="1e08da27-b382-4f87-a865-23fc22ff1b78" providerId="ADAL" clId="{9856EB1F-F4C1-4911-BA30-49A66C946F7C}" dt="2024-03-11T16:45:03.261" v="284" actId="478"/>
          <ac:picMkLst>
            <pc:docMk/>
            <pc:sldMk cId="2148289126" sldId="556"/>
            <ac:picMk id="66" creationId="{F12AA0C0-E36E-FA17-6255-7D54D82E2E4D}"/>
          </ac:picMkLst>
        </pc:picChg>
      </pc:sldChg>
      <pc:sldChg chg="add">
        <pc:chgData name="Yeak, Kah Yen" userId="1e08da27-b382-4f87-a865-23fc22ff1b78" providerId="ADAL" clId="{9856EB1F-F4C1-4911-BA30-49A66C946F7C}" dt="2024-03-11T16:45:11.807" v="287" actId="2890"/>
        <pc:sldMkLst>
          <pc:docMk/>
          <pc:sldMk cId="3378080965" sldId="557"/>
        </pc:sldMkLst>
      </pc:sldChg>
      <pc:sldChg chg="addSp delSp modSp add mod">
        <pc:chgData name="Yeak, Kah Yen" userId="1e08da27-b382-4f87-a865-23fc22ff1b78" providerId="ADAL" clId="{9856EB1F-F4C1-4911-BA30-49A66C946F7C}" dt="2024-03-13T14:50:44.381" v="447" actId="1076"/>
        <pc:sldMkLst>
          <pc:docMk/>
          <pc:sldMk cId="3121119236" sldId="558"/>
        </pc:sldMkLst>
        <pc:spChg chg="del">
          <ac:chgData name="Yeak, Kah Yen" userId="1e08da27-b382-4f87-a865-23fc22ff1b78" providerId="ADAL" clId="{9856EB1F-F4C1-4911-BA30-49A66C946F7C}" dt="2024-03-13T14:40:38.997" v="395" actId="478"/>
          <ac:spMkLst>
            <pc:docMk/>
            <pc:sldMk cId="3121119236" sldId="558"/>
            <ac:spMk id="16" creationId="{E47291EC-F151-AE68-B7B3-B695291637DA}"/>
          </ac:spMkLst>
        </pc:spChg>
        <pc:grpChg chg="del">
          <ac:chgData name="Yeak, Kah Yen" userId="1e08da27-b382-4f87-a865-23fc22ff1b78" providerId="ADAL" clId="{9856EB1F-F4C1-4911-BA30-49A66C946F7C}" dt="2024-03-13T14:39:54.099" v="385" actId="478"/>
          <ac:grpSpMkLst>
            <pc:docMk/>
            <pc:sldMk cId="3121119236" sldId="558"/>
            <ac:grpSpMk id="36" creationId="{C45D3DA2-2FDC-A4F2-0696-E7C69D8B9BA1}"/>
          </ac:grpSpMkLst>
        </pc:grpChg>
        <pc:picChg chg="add del mod">
          <ac:chgData name="Yeak, Kah Yen" userId="1e08da27-b382-4f87-a865-23fc22ff1b78" providerId="ADAL" clId="{9856EB1F-F4C1-4911-BA30-49A66C946F7C}" dt="2024-03-13T14:50:30.287" v="444" actId="478"/>
          <ac:picMkLst>
            <pc:docMk/>
            <pc:sldMk cId="3121119236" sldId="558"/>
            <ac:picMk id="2" creationId="{D3D825E4-DB18-B7DB-8103-06896B7B08AD}"/>
          </ac:picMkLst>
        </pc:picChg>
        <pc:picChg chg="mod">
          <ac:chgData name="Yeak, Kah Yen" userId="1e08da27-b382-4f87-a865-23fc22ff1b78" providerId="ADAL" clId="{9856EB1F-F4C1-4911-BA30-49A66C946F7C}" dt="2024-03-13T14:50:11.283" v="438" actId="14100"/>
          <ac:picMkLst>
            <pc:docMk/>
            <pc:sldMk cId="3121119236" sldId="558"/>
            <ac:picMk id="3" creationId="{F1AD29E9-F7D1-5931-93BA-7471E9A44344}"/>
          </ac:picMkLst>
        </pc:picChg>
        <pc:picChg chg="add del mod">
          <ac:chgData name="Yeak, Kah Yen" userId="1e08da27-b382-4f87-a865-23fc22ff1b78" providerId="ADAL" clId="{9856EB1F-F4C1-4911-BA30-49A66C946F7C}" dt="2024-03-13T14:41:54.471" v="412" actId="478"/>
          <ac:picMkLst>
            <pc:docMk/>
            <pc:sldMk cId="3121119236" sldId="558"/>
            <ac:picMk id="5" creationId="{5DC633F9-D7E0-1601-33EF-B8A21A9FEC59}"/>
          </ac:picMkLst>
        </pc:picChg>
        <pc:picChg chg="add mod">
          <ac:chgData name="Yeak, Kah Yen" userId="1e08da27-b382-4f87-a865-23fc22ff1b78" providerId="ADAL" clId="{9856EB1F-F4C1-4911-BA30-49A66C946F7C}" dt="2024-03-13T14:50:44.381" v="447" actId="1076"/>
          <ac:picMkLst>
            <pc:docMk/>
            <pc:sldMk cId="3121119236" sldId="558"/>
            <ac:picMk id="10" creationId="{D43AC477-3E81-D50D-59A0-99FFFBBFCF66}"/>
          </ac:picMkLst>
        </pc:picChg>
        <pc:picChg chg="add mod">
          <ac:chgData name="Yeak, Kah Yen" userId="1e08da27-b382-4f87-a865-23fc22ff1b78" providerId="ADAL" clId="{9856EB1F-F4C1-4911-BA30-49A66C946F7C}" dt="2024-03-13T14:50:14.959" v="440" actId="1076"/>
          <ac:picMkLst>
            <pc:docMk/>
            <pc:sldMk cId="3121119236" sldId="558"/>
            <ac:picMk id="28" creationId="{182C479D-22EF-B12A-A59C-ED5041279658}"/>
          </ac:picMkLst>
        </pc:picChg>
        <pc:picChg chg="del">
          <ac:chgData name="Yeak, Kah Yen" userId="1e08da27-b382-4f87-a865-23fc22ff1b78" providerId="ADAL" clId="{9856EB1F-F4C1-4911-BA30-49A66C946F7C}" dt="2024-03-13T14:39:55.627" v="386" actId="478"/>
          <ac:picMkLst>
            <pc:docMk/>
            <pc:sldMk cId="3121119236" sldId="558"/>
            <ac:picMk id="51" creationId="{8AB26493-6DE6-7D98-7A90-F9F89ADFC8B3}"/>
          </ac:picMkLst>
        </pc:picChg>
      </pc:sldChg>
    </pc:docChg>
  </pc:docChgLst>
  <pc:docChgLst>
    <pc:chgData name="Yeak, Kah Yen" userId="1e08da27-b382-4f87-a865-23fc22ff1b78" providerId="ADAL" clId="{F31C8E8C-87F1-4970-8DC1-0D00CBA0AEC6}"/>
    <pc:docChg chg="undo custSel addSld delSld modSld sldOrd">
      <pc:chgData name="Yeak, Kah Yen" userId="1e08da27-b382-4f87-a865-23fc22ff1b78" providerId="ADAL" clId="{F31C8E8C-87F1-4970-8DC1-0D00CBA0AEC6}" dt="2024-03-13T16:34:20.101" v="1232" actId="47"/>
      <pc:docMkLst>
        <pc:docMk/>
      </pc:docMkLst>
      <pc:sldChg chg="modSp mod ord">
        <pc:chgData name="Yeak, Kah Yen" userId="1e08da27-b382-4f87-a865-23fc22ff1b78" providerId="ADAL" clId="{F31C8E8C-87F1-4970-8DC1-0D00CBA0AEC6}" dt="2024-03-13T16:08:57.142" v="652" actId="20577"/>
        <pc:sldMkLst>
          <pc:docMk/>
          <pc:sldMk cId="3852235150" sldId="262"/>
        </pc:sldMkLst>
        <pc:spChg chg="mod">
          <ac:chgData name="Yeak, Kah Yen" userId="1e08da27-b382-4f87-a865-23fc22ff1b78" providerId="ADAL" clId="{F31C8E8C-87F1-4970-8DC1-0D00CBA0AEC6}" dt="2024-03-13T16:08:53.850" v="650" actId="20577"/>
          <ac:spMkLst>
            <pc:docMk/>
            <pc:sldMk cId="3852235150" sldId="262"/>
            <ac:spMk id="4" creationId="{B7DDC973-CC1E-6757-AB39-94E7057BE6B1}"/>
          </ac:spMkLst>
        </pc:spChg>
        <pc:spChg chg="mod">
          <ac:chgData name="Yeak, Kah Yen" userId="1e08da27-b382-4f87-a865-23fc22ff1b78" providerId="ADAL" clId="{F31C8E8C-87F1-4970-8DC1-0D00CBA0AEC6}" dt="2024-03-13T16:08:57.142" v="652" actId="20577"/>
          <ac:spMkLst>
            <pc:docMk/>
            <pc:sldMk cId="3852235150" sldId="262"/>
            <ac:spMk id="51" creationId="{DA0E43E0-9105-1B17-ACDD-FB0DC01841E9}"/>
          </ac:spMkLst>
        </pc:spChg>
      </pc:sldChg>
      <pc:sldChg chg="modSp mod ord">
        <pc:chgData name="Yeak, Kah Yen" userId="1e08da27-b382-4f87-a865-23fc22ff1b78" providerId="ADAL" clId="{F31C8E8C-87F1-4970-8DC1-0D00CBA0AEC6}" dt="2024-03-13T16:31:27.062" v="1159" actId="1076"/>
        <pc:sldMkLst>
          <pc:docMk/>
          <pc:sldMk cId="3683736416" sldId="263"/>
        </pc:sldMkLst>
        <pc:spChg chg="mod">
          <ac:chgData name="Yeak, Kah Yen" userId="1e08da27-b382-4f87-a865-23fc22ff1b78" providerId="ADAL" clId="{F31C8E8C-87F1-4970-8DC1-0D00CBA0AEC6}" dt="2024-03-13T16:31:27.062" v="1159" actId="1076"/>
          <ac:spMkLst>
            <pc:docMk/>
            <pc:sldMk cId="3683736416" sldId="263"/>
            <ac:spMk id="5" creationId="{75F5A130-380E-1748-02DC-95D90C1EF267}"/>
          </ac:spMkLst>
        </pc:spChg>
      </pc:sldChg>
      <pc:sldChg chg="ord">
        <pc:chgData name="Yeak, Kah Yen" userId="1e08da27-b382-4f87-a865-23fc22ff1b78" providerId="ADAL" clId="{F31C8E8C-87F1-4970-8DC1-0D00CBA0AEC6}" dt="2024-03-13T16:09:03.327" v="654"/>
        <pc:sldMkLst>
          <pc:docMk/>
          <pc:sldMk cId="3874109346" sldId="264"/>
        </pc:sldMkLst>
      </pc:sldChg>
      <pc:sldChg chg="del">
        <pc:chgData name="Yeak, Kah Yen" userId="1e08da27-b382-4f87-a865-23fc22ff1b78" providerId="ADAL" clId="{F31C8E8C-87F1-4970-8DC1-0D00CBA0AEC6}" dt="2024-03-13T16:09:52.186" v="660" actId="47"/>
        <pc:sldMkLst>
          <pc:docMk/>
          <pc:sldMk cId="1727116732" sldId="265"/>
        </pc:sldMkLst>
      </pc:sldChg>
      <pc:sldChg chg="addSp delSp modSp mod ord">
        <pc:chgData name="Yeak, Kah Yen" userId="1e08da27-b382-4f87-a865-23fc22ff1b78" providerId="ADAL" clId="{F31C8E8C-87F1-4970-8DC1-0D00CBA0AEC6}" dt="2024-03-13T16:06:09.757" v="453" actId="20577"/>
        <pc:sldMkLst>
          <pc:docMk/>
          <pc:sldMk cId="277765082" sldId="266"/>
        </pc:sldMkLst>
        <pc:spChg chg="mod">
          <ac:chgData name="Yeak, Kah Yen" userId="1e08da27-b382-4f87-a865-23fc22ff1b78" providerId="ADAL" clId="{F31C8E8C-87F1-4970-8DC1-0D00CBA0AEC6}" dt="2024-03-13T15:57:44.224" v="72" actId="20577"/>
          <ac:spMkLst>
            <pc:docMk/>
            <pc:sldMk cId="277765082" sldId="266"/>
            <ac:spMk id="5" creationId="{75F5A130-380E-1748-02DC-95D90C1EF267}"/>
          </ac:spMkLst>
        </pc:spChg>
        <pc:spChg chg="del">
          <ac:chgData name="Yeak, Kah Yen" userId="1e08da27-b382-4f87-a865-23fc22ff1b78" providerId="ADAL" clId="{F31C8E8C-87F1-4970-8DC1-0D00CBA0AEC6}" dt="2024-03-13T15:57:49.962" v="73" actId="478"/>
          <ac:spMkLst>
            <pc:docMk/>
            <pc:sldMk cId="277765082" sldId="266"/>
            <ac:spMk id="6" creationId="{87705CAE-990B-3490-5BBB-E77C0B20B92F}"/>
          </ac:spMkLst>
        </pc:spChg>
        <pc:spChg chg="add mod">
          <ac:chgData name="Yeak, Kah Yen" userId="1e08da27-b382-4f87-a865-23fc22ff1b78" providerId="ADAL" clId="{F31C8E8C-87F1-4970-8DC1-0D00CBA0AEC6}" dt="2024-03-13T16:06:09.757" v="453" actId="20577"/>
          <ac:spMkLst>
            <pc:docMk/>
            <pc:sldMk cId="277765082" sldId="266"/>
            <ac:spMk id="7" creationId="{66E9E865-8CBF-8797-83B3-2169FDA8D5D5}"/>
          </ac:spMkLst>
        </pc:spChg>
        <pc:spChg chg="add mod">
          <ac:chgData name="Yeak, Kah Yen" userId="1e08da27-b382-4f87-a865-23fc22ff1b78" providerId="ADAL" clId="{F31C8E8C-87F1-4970-8DC1-0D00CBA0AEC6}" dt="2024-03-13T16:04:52.626" v="182" actId="1076"/>
          <ac:spMkLst>
            <pc:docMk/>
            <pc:sldMk cId="277765082" sldId="266"/>
            <ac:spMk id="9" creationId="{83FB87F5-101C-CA69-B8BA-88B931F1A127}"/>
          </ac:spMkLst>
        </pc:spChg>
        <pc:spChg chg="del">
          <ac:chgData name="Yeak, Kah Yen" userId="1e08da27-b382-4f87-a865-23fc22ff1b78" providerId="ADAL" clId="{F31C8E8C-87F1-4970-8DC1-0D00CBA0AEC6}" dt="2024-03-13T15:57:49.962" v="73" actId="478"/>
          <ac:spMkLst>
            <pc:docMk/>
            <pc:sldMk cId="277765082" sldId="266"/>
            <ac:spMk id="28" creationId="{C6B4BD1A-2C42-2E67-D6FB-817FB512F994}"/>
          </ac:spMkLst>
        </pc:spChg>
        <pc:spChg chg="add del mod">
          <ac:chgData name="Yeak, Kah Yen" userId="1e08da27-b382-4f87-a865-23fc22ff1b78" providerId="ADAL" clId="{F31C8E8C-87F1-4970-8DC1-0D00CBA0AEC6}" dt="2024-03-13T16:01:27.915" v="136" actId="478"/>
          <ac:spMkLst>
            <pc:docMk/>
            <pc:sldMk cId="277765082" sldId="266"/>
            <ac:spMk id="29" creationId="{C84C9878-0774-2DE1-0137-3EEFC62B226A}"/>
          </ac:spMkLst>
        </pc:spChg>
        <pc:graphicFrameChg chg="del">
          <ac:chgData name="Yeak, Kah Yen" userId="1e08da27-b382-4f87-a865-23fc22ff1b78" providerId="ADAL" clId="{F31C8E8C-87F1-4970-8DC1-0D00CBA0AEC6}" dt="2024-03-13T15:57:49.962" v="73" actId="478"/>
          <ac:graphicFrameMkLst>
            <pc:docMk/>
            <pc:sldMk cId="277765082" sldId="266"/>
            <ac:graphicFrameMk id="2" creationId="{EB7D80BA-AB63-02C5-8749-010293ACB227}"/>
          </ac:graphicFrameMkLst>
        </pc:graphicFrameChg>
        <pc:graphicFrameChg chg="del">
          <ac:chgData name="Yeak, Kah Yen" userId="1e08da27-b382-4f87-a865-23fc22ff1b78" providerId="ADAL" clId="{F31C8E8C-87F1-4970-8DC1-0D00CBA0AEC6}" dt="2024-03-13T15:57:49.962" v="73" actId="478"/>
          <ac:graphicFrameMkLst>
            <pc:docMk/>
            <pc:sldMk cId="277765082" sldId="266"/>
            <ac:graphicFrameMk id="4" creationId="{FCA86D71-5421-DE59-D1BD-C0F8998A2C12}"/>
          </ac:graphicFrameMkLst>
        </pc:graphicFrameChg>
      </pc:sldChg>
      <pc:sldChg chg="modSp mod ord">
        <pc:chgData name="Yeak, Kah Yen" userId="1e08da27-b382-4f87-a865-23fc22ff1b78" providerId="ADAL" clId="{F31C8E8C-87F1-4970-8DC1-0D00CBA0AEC6}" dt="2024-03-13T16:31:15.060" v="1150" actId="20577"/>
        <pc:sldMkLst>
          <pc:docMk/>
          <pc:sldMk cId="2414208221" sldId="267"/>
        </pc:sldMkLst>
        <pc:spChg chg="mod">
          <ac:chgData name="Yeak, Kah Yen" userId="1e08da27-b382-4f87-a865-23fc22ff1b78" providerId="ADAL" clId="{F31C8E8C-87F1-4970-8DC1-0D00CBA0AEC6}" dt="2024-03-13T16:31:15.060" v="1150" actId="20577"/>
          <ac:spMkLst>
            <pc:docMk/>
            <pc:sldMk cId="2414208221" sldId="267"/>
            <ac:spMk id="5" creationId="{75F5A130-380E-1748-02DC-95D90C1EF267}"/>
          </ac:spMkLst>
        </pc:spChg>
      </pc:sldChg>
      <pc:sldChg chg="del">
        <pc:chgData name="Yeak, Kah Yen" userId="1e08da27-b382-4f87-a865-23fc22ff1b78" providerId="ADAL" clId="{F31C8E8C-87F1-4970-8DC1-0D00CBA0AEC6}" dt="2024-03-13T16:23:11.290" v="1025" actId="47"/>
        <pc:sldMkLst>
          <pc:docMk/>
          <pc:sldMk cId="1373148565" sldId="269"/>
        </pc:sldMkLst>
      </pc:sldChg>
      <pc:sldChg chg="del">
        <pc:chgData name="Yeak, Kah Yen" userId="1e08da27-b382-4f87-a865-23fc22ff1b78" providerId="ADAL" clId="{F31C8E8C-87F1-4970-8DC1-0D00CBA0AEC6}" dt="2024-03-13T16:23:12.919" v="1026" actId="47"/>
        <pc:sldMkLst>
          <pc:docMk/>
          <pc:sldMk cId="538635898" sldId="270"/>
        </pc:sldMkLst>
      </pc:sldChg>
      <pc:sldChg chg="modSp mod ord">
        <pc:chgData name="Yeak, Kah Yen" userId="1e08da27-b382-4f87-a865-23fc22ff1b78" providerId="ADAL" clId="{F31C8E8C-87F1-4970-8DC1-0D00CBA0AEC6}" dt="2024-03-13T16:32:44.991" v="1174" actId="1076"/>
        <pc:sldMkLst>
          <pc:docMk/>
          <pc:sldMk cId="1296540514" sldId="271"/>
        </pc:sldMkLst>
        <pc:spChg chg="mod">
          <ac:chgData name="Yeak, Kah Yen" userId="1e08da27-b382-4f87-a865-23fc22ff1b78" providerId="ADAL" clId="{F31C8E8C-87F1-4970-8DC1-0D00CBA0AEC6}" dt="2024-03-13T16:32:44.991" v="1174" actId="1076"/>
          <ac:spMkLst>
            <pc:docMk/>
            <pc:sldMk cId="1296540514" sldId="271"/>
            <ac:spMk id="5" creationId="{75F5A130-380E-1748-02DC-95D90C1EF267}"/>
          </ac:spMkLst>
        </pc:spChg>
      </pc:sldChg>
      <pc:sldChg chg="del">
        <pc:chgData name="Yeak, Kah Yen" userId="1e08da27-b382-4f87-a865-23fc22ff1b78" providerId="ADAL" clId="{F31C8E8C-87F1-4970-8DC1-0D00CBA0AEC6}" dt="2024-03-13T16:23:14.324" v="1027" actId="47"/>
        <pc:sldMkLst>
          <pc:docMk/>
          <pc:sldMk cId="3174395370" sldId="272"/>
        </pc:sldMkLst>
      </pc:sldChg>
      <pc:sldChg chg="del ord">
        <pc:chgData name="Yeak, Kah Yen" userId="1e08da27-b382-4f87-a865-23fc22ff1b78" providerId="ADAL" clId="{F31C8E8C-87F1-4970-8DC1-0D00CBA0AEC6}" dt="2024-03-13T16:28:54.074" v="1105" actId="47"/>
        <pc:sldMkLst>
          <pc:docMk/>
          <pc:sldMk cId="4066251552" sldId="273"/>
        </pc:sldMkLst>
      </pc:sldChg>
      <pc:sldChg chg="modSp mod ord">
        <pc:chgData name="Yeak, Kah Yen" userId="1e08da27-b382-4f87-a865-23fc22ff1b78" providerId="ADAL" clId="{F31C8E8C-87F1-4970-8DC1-0D00CBA0AEC6}" dt="2024-03-13T16:33:44.563" v="1218" actId="1076"/>
        <pc:sldMkLst>
          <pc:docMk/>
          <pc:sldMk cId="4163314571" sldId="274"/>
        </pc:sldMkLst>
        <pc:spChg chg="mod">
          <ac:chgData name="Yeak, Kah Yen" userId="1e08da27-b382-4f87-a865-23fc22ff1b78" providerId="ADAL" clId="{F31C8E8C-87F1-4970-8DC1-0D00CBA0AEC6}" dt="2024-03-13T16:33:44.563" v="1218" actId="1076"/>
          <ac:spMkLst>
            <pc:docMk/>
            <pc:sldMk cId="4163314571" sldId="274"/>
            <ac:spMk id="5" creationId="{75F5A130-380E-1748-02DC-95D90C1EF267}"/>
          </ac:spMkLst>
        </pc:spChg>
      </pc:sldChg>
      <pc:sldChg chg="ord">
        <pc:chgData name="Yeak, Kah Yen" userId="1e08da27-b382-4f87-a865-23fc22ff1b78" providerId="ADAL" clId="{F31C8E8C-87F1-4970-8DC1-0D00CBA0AEC6}" dt="2024-03-13T16:09:35.249" v="657"/>
        <pc:sldMkLst>
          <pc:docMk/>
          <pc:sldMk cId="213352443" sldId="275"/>
        </pc:sldMkLst>
      </pc:sldChg>
      <pc:sldChg chg="addSp delSp modSp mod ord">
        <pc:chgData name="Yeak, Kah Yen" userId="1e08da27-b382-4f87-a865-23fc22ff1b78" providerId="ADAL" clId="{F31C8E8C-87F1-4970-8DC1-0D00CBA0AEC6}" dt="2024-03-13T16:30:40.334" v="1127" actId="1076"/>
        <pc:sldMkLst>
          <pc:docMk/>
          <pc:sldMk cId="3284662648" sldId="276"/>
        </pc:sldMkLst>
        <pc:spChg chg="add mod">
          <ac:chgData name="Yeak, Kah Yen" userId="1e08da27-b382-4f87-a865-23fc22ff1b78" providerId="ADAL" clId="{F31C8E8C-87F1-4970-8DC1-0D00CBA0AEC6}" dt="2024-03-13T16:14:41.302" v="847" actId="1036"/>
          <ac:spMkLst>
            <pc:docMk/>
            <pc:sldMk cId="3284662648" sldId="276"/>
            <ac:spMk id="2" creationId="{7F2410AC-2071-6D11-DB0F-1E01558D8D3D}"/>
          </ac:spMkLst>
        </pc:spChg>
        <pc:spChg chg="add mod">
          <ac:chgData name="Yeak, Kah Yen" userId="1e08da27-b382-4f87-a865-23fc22ff1b78" providerId="ADAL" clId="{F31C8E8C-87F1-4970-8DC1-0D00CBA0AEC6}" dt="2024-03-13T16:18:00.965" v="994" actId="1037"/>
          <ac:spMkLst>
            <pc:docMk/>
            <pc:sldMk cId="3284662648" sldId="276"/>
            <ac:spMk id="8" creationId="{6ACF6EDB-3E4C-24FE-CA60-0DEFC66B0625}"/>
          </ac:spMkLst>
        </pc:spChg>
        <pc:spChg chg="add mod">
          <ac:chgData name="Yeak, Kah Yen" userId="1e08da27-b382-4f87-a865-23fc22ff1b78" providerId="ADAL" clId="{F31C8E8C-87F1-4970-8DC1-0D00CBA0AEC6}" dt="2024-03-13T16:18:00.965" v="994" actId="1037"/>
          <ac:spMkLst>
            <pc:docMk/>
            <pc:sldMk cId="3284662648" sldId="276"/>
            <ac:spMk id="43" creationId="{3ED71CF6-12A2-4784-BB85-B8EEC362E2BD}"/>
          </ac:spMkLst>
        </pc:spChg>
        <pc:spChg chg="mod">
          <ac:chgData name="Yeak, Kah Yen" userId="1e08da27-b382-4f87-a865-23fc22ff1b78" providerId="ADAL" clId="{F31C8E8C-87F1-4970-8DC1-0D00CBA0AEC6}" dt="2024-03-13T16:17:38.964" v="960" actId="1038"/>
          <ac:spMkLst>
            <pc:docMk/>
            <pc:sldMk cId="3284662648" sldId="276"/>
            <ac:spMk id="116" creationId="{22B048F4-D6D5-B296-DCFB-8478A7C6E32E}"/>
          </ac:spMkLst>
        </pc:spChg>
        <pc:spChg chg="mod">
          <ac:chgData name="Yeak, Kah Yen" userId="1e08da27-b382-4f87-a865-23fc22ff1b78" providerId="ADAL" clId="{F31C8E8C-87F1-4970-8DC1-0D00CBA0AEC6}" dt="2024-03-13T16:11:00.020" v="674" actId="20577"/>
          <ac:spMkLst>
            <pc:docMk/>
            <pc:sldMk cId="3284662648" sldId="276"/>
            <ac:spMk id="129" creationId="{45CFCAA6-F404-4A44-FB5C-1727D16BD97B}"/>
          </ac:spMkLst>
        </pc:spChg>
        <pc:spChg chg="mod">
          <ac:chgData name="Yeak, Kah Yen" userId="1e08da27-b382-4f87-a865-23fc22ff1b78" providerId="ADAL" clId="{F31C8E8C-87F1-4970-8DC1-0D00CBA0AEC6}" dt="2024-03-13T16:16:15.268" v="872" actId="14100"/>
          <ac:spMkLst>
            <pc:docMk/>
            <pc:sldMk cId="3284662648" sldId="276"/>
            <ac:spMk id="130" creationId="{E07735F5-02CA-1D88-C569-1C469AC9A95A}"/>
          </ac:spMkLst>
        </pc:spChg>
        <pc:spChg chg="add del mod">
          <ac:chgData name="Yeak, Kah Yen" userId="1e08da27-b382-4f87-a865-23fc22ff1b78" providerId="ADAL" clId="{F31C8E8C-87F1-4970-8DC1-0D00CBA0AEC6}" dt="2024-03-13T16:17:32.716" v="959" actId="1037"/>
          <ac:spMkLst>
            <pc:docMk/>
            <pc:sldMk cId="3284662648" sldId="276"/>
            <ac:spMk id="131" creationId="{480C1100-57AD-60CF-AB90-A474CD24F226}"/>
          </ac:spMkLst>
        </pc:spChg>
        <pc:spChg chg="del">
          <ac:chgData name="Yeak, Kah Yen" userId="1e08da27-b382-4f87-a865-23fc22ff1b78" providerId="ADAL" clId="{F31C8E8C-87F1-4970-8DC1-0D00CBA0AEC6}" dt="2024-03-13T16:12:45.650" v="781" actId="21"/>
          <ac:spMkLst>
            <pc:docMk/>
            <pc:sldMk cId="3284662648" sldId="276"/>
            <ac:spMk id="133" creationId="{6ACF6EDB-3E4C-24FE-CA60-0DEFC66B0625}"/>
          </ac:spMkLst>
        </pc:spChg>
        <pc:spChg chg="del mod">
          <ac:chgData name="Yeak, Kah Yen" userId="1e08da27-b382-4f87-a865-23fc22ff1b78" providerId="ADAL" clId="{F31C8E8C-87F1-4970-8DC1-0D00CBA0AEC6}" dt="2024-03-13T16:16:03.904" v="870" actId="478"/>
          <ac:spMkLst>
            <pc:docMk/>
            <pc:sldMk cId="3284662648" sldId="276"/>
            <ac:spMk id="137" creationId="{17406678-0459-5DD0-D22C-9D55523DD80A}"/>
          </ac:spMkLst>
        </pc:spChg>
        <pc:spChg chg="mod">
          <ac:chgData name="Yeak, Kah Yen" userId="1e08da27-b382-4f87-a865-23fc22ff1b78" providerId="ADAL" clId="{F31C8E8C-87F1-4970-8DC1-0D00CBA0AEC6}" dt="2024-03-13T16:18:27.803" v="1021" actId="1076"/>
          <ac:spMkLst>
            <pc:docMk/>
            <pc:sldMk cId="3284662648" sldId="276"/>
            <ac:spMk id="149" creationId="{83B7AF22-148E-B5A1-8452-C9088B160DA6}"/>
          </ac:spMkLst>
        </pc:spChg>
        <pc:spChg chg="mod">
          <ac:chgData name="Yeak, Kah Yen" userId="1e08da27-b382-4f87-a865-23fc22ff1b78" providerId="ADAL" clId="{F31C8E8C-87F1-4970-8DC1-0D00CBA0AEC6}" dt="2024-03-13T16:14:28.804" v="816" actId="1037"/>
          <ac:spMkLst>
            <pc:docMk/>
            <pc:sldMk cId="3284662648" sldId="276"/>
            <ac:spMk id="157" creationId="{281F03C0-64BE-00C5-EEA4-DAF2619964F9}"/>
          </ac:spMkLst>
        </pc:spChg>
        <pc:spChg chg="mod">
          <ac:chgData name="Yeak, Kah Yen" userId="1e08da27-b382-4f87-a865-23fc22ff1b78" providerId="ADAL" clId="{F31C8E8C-87F1-4970-8DC1-0D00CBA0AEC6}" dt="2024-03-13T16:15:39.412" v="866" actId="1076"/>
          <ac:spMkLst>
            <pc:docMk/>
            <pc:sldMk cId="3284662648" sldId="276"/>
            <ac:spMk id="158" creationId="{16D6A709-4D15-0F42-2DEE-074D85CD7416}"/>
          </ac:spMkLst>
        </pc:spChg>
        <pc:spChg chg="mod">
          <ac:chgData name="Yeak, Kah Yen" userId="1e08da27-b382-4f87-a865-23fc22ff1b78" providerId="ADAL" clId="{F31C8E8C-87F1-4970-8DC1-0D00CBA0AEC6}" dt="2024-03-13T16:18:00.965" v="994" actId="1037"/>
          <ac:spMkLst>
            <pc:docMk/>
            <pc:sldMk cId="3284662648" sldId="276"/>
            <ac:spMk id="159" creationId="{0BF9606F-3802-7490-CCC4-9F36CCA49B4A}"/>
          </ac:spMkLst>
        </pc:spChg>
        <pc:spChg chg="mod">
          <ac:chgData name="Yeak, Kah Yen" userId="1e08da27-b382-4f87-a865-23fc22ff1b78" providerId="ADAL" clId="{F31C8E8C-87F1-4970-8DC1-0D00CBA0AEC6}" dt="2024-03-13T16:15:01.621" v="853" actId="1076"/>
          <ac:spMkLst>
            <pc:docMk/>
            <pc:sldMk cId="3284662648" sldId="276"/>
            <ac:spMk id="160" creationId="{3CE0630E-D903-6CA6-043B-C3C18475FD2F}"/>
          </ac:spMkLst>
        </pc:spChg>
        <pc:spChg chg="mod">
          <ac:chgData name="Yeak, Kah Yen" userId="1e08da27-b382-4f87-a865-23fc22ff1b78" providerId="ADAL" clId="{F31C8E8C-87F1-4970-8DC1-0D00CBA0AEC6}" dt="2024-03-13T16:17:52.689" v="985" actId="1076"/>
          <ac:spMkLst>
            <pc:docMk/>
            <pc:sldMk cId="3284662648" sldId="276"/>
            <ac:spMk id="161" creationId="{AAE19EFE-2366-2331-74DE-517E46FDF0AC}"/>
          </ac:spMkLst>
        </pc:spChg>
        <pc:spChg chg="add del mod">
          <ac:chgData name="Yeak, Kah Yen" userId="1e08da27-b382-4f87-a865-23fc22ff1b78" providerId="ADAL" clId="{F31C8E8C-87F1-4970-8DC1-0D00CBA0AEC6}" dt="2024-03-13T16:17:32.716" v="959" actId="1037"/>
          <ac:spMkLst>
            <pc:docMk/>
            <pc:sldMk cId="3284662648" sldId="276"/>
            <ac:spMk id="162" creationId="{CD1FFF29-484D-669C-84D6-F70C3EC7692D}"/>
          </ac:spMkLst>
        </pc:spChg>
        <pc:spChg chg="add del mod">
          <ac:chgData name="Yeak, Kah Yen" userId="1e08da27-b382-4f87-a865-23fc22ff1b78" providerId="ADAL" clId="{F31C8E8C-87F1-4970-8DC1-0D00CBA0AEC6}" dt="2024-03-13T16:17:32.716" v="959" actId="1037"/>
          <ac:spMkLst>
            <pc:docMk/>
            <pc:sldMk cId="3284662648" sldId="276"/>
            <ac:spMk id="163" creationId="{76B41358-B07B-ABC1-5841-608692F1A591}"/>
          </ac:spMkLst>
        </pc:spChg>
        <pc:spChg chg="add del mod">
          <ac:chgData name="Yeak, Kah Yen" userId="1e08da27-b382-4f87-a865-23fc22ff1b78" providerId="ADAL" clId="{F31C8E8C-87F1-4970-8DC1-0D00CBA0AEC6}" dt="2024-03-13T16:17:32.716" v="959" actId="1037"/>
          <ac:spMkLst>
            <pc:docMk/>
            <pc:sldMk cId="3284662648" sldId="276"/>
            <ac:spMk id="164" creationId="{BE8E138C-23A3-B5B7-A7DE-8E1BB987AE2A}"/>
          </ac:spMkLst>
        </pc:spChg>
        <pc:spChg chg="mod">
          <ac:chgData name="Yeak, Kah Yen" userId="1e08da27-b382-4f87-a865-23fc22ff1b78" providerId="ADAL" clId="{F31C8E8C-87F1-4970-8DC1-0D00CBA0AEC6}" dt="2024-03-13T16:18:34.932" v="1023" actId="14100"/>
          <ac:spMkLst>
            <pc:docMk/>
            <pc:sldMk cId="3284662648" sldId="276"/>
            <ac:spMk id="166" creationId="{018A170E-5EAF-50CD-4054-4B901DFC02C2}"/>
          </ac:spMkLst>
        </pc:spChg>
        <pc:grpChg chg="mod">
          <ac:chgData name="Yeak, Kah Yen" userId="1e08da27-b382-4f87-a865-23fc22ff1b78" providerId="ADAL" clId="{F31C8E8C-87F1-4970-8DC1-0D00CBA0AEC6}" dt="2024-03-13T16:17:32.716" v="959" actId="1037"/>
          <ac:grpSpMkLst>
            <pc:docMk/>
            <pc:sldMk cId="3284662648" sldId="276"/>
            <ac:grpSpMk id="111" creationId="{0BC2D965-AD75-A2DE-9451-FC5691AD4FA7}"/>
          </ac:grpSpMkLst>
        </pc:grpChg>
        <pc:grpChg chg="mod">
          <ac:chgData name="Yeak, Kah Yen" userId="1e08da27-b382-4f87-a865-23fc22ff1b78" providerId="ADAL" clId="{F31C8E8C-87F1-4970-8DC1-0D00CBA0AEC6}" dt="2024-03-13T16:18:17.547" v="1020" actId="1038"/>
          <ac:grpSpMkLst>
            <pc:docMk/>
            <pc:sldMk cId="3284662648" sldId="276"/>
            <ac:grpSpMk id="117" creationId="{53B54224-062B-31A2-8CE5-C0306DEB77CE}"/>
          </ac:grpSpMkLst>
        </pc:grpChg>
        <pc:grpChg chg="mod">
          <ac:chgData name="Yeak, Kah Yen" userId="1e08da27-b382-4f87-a865-23fc22ff1b78" providerId="ADAL" clId="{F31C8E8C-87F1-4970-8DC1-0D00CBA0AEC6}" dt="2024-03-13T16:18:06.228" v="997" actId="1035"/>
          <ac:grpSpMkLst>
            <pc:docMk/>
            <pc:sldMk cId="3284662648" sldId="276"/>
            <ac:grpSpMk id="122" creationId="{530EF5BD-A4FA-9861-94B2-4EE0D536EA48}"/>
          </ac:grpSpMkLst>
        </pc:grpChg>
        <pc:grpChg chg="mod">
          <ac:chgData name="Yeak, Kah Yen" userId="1e08da27-b382-4f87-a865-23fc22ff1b78" providerId="ADAL" clId="{F31C8E8C-87F1-4970-8DC1-0D00CBA0AEC6}" dt="2024-03-13T16:18:06.228" v="997" actId="1035"/>
          <ac:grpSpMkLst>
            <pc:docMk/>
            <pc:sldMk cId="3284662648" sldId="276"/>
            <ac:grpSpMk id="125" creationId="{6B5F0220-2745-BD88-29D0-2185E14D4A95}"/>
          </ac:grpSpMkLst>
        </pc:grpChg>
        <pc:grpChg chg="mod">
          <ac:chgData name="Yeak, Kah Yen" userId="1e08da27-b382-4f87-a865-23fc22ff1b78" providerId="ADAL" clId="{F31C8E8C-87F1-4970-8DC1-0D00CBA0AEC6}" dt="2024-03-13T16:17:46.700" v="984" actId="1037"/>
          <ac:grpSpMkLst>
            <pc:docMk/>
            <pc:sldMk cId="3284662648" sldId="276"/>
            <ac:grpSpMk id="128" creationId="{9756EE37-F934-4934-79B5-1C0B2E5542D9}"/>
          </ac:grpSpMkLst>
        </pc:grpChg>
        <pc:grpChg chg="add del mod">
          <ac:chgData name="Yeak, Kah Yen" userId="1e08da27-b382-4f87-a865-23fc22ff1b78" providerId="ADAL" clId="{F31C8E8C-87F1-4970-8DC1-0D00CBA0AEC6}" dt="2024-03-13T16:17:32.716" v="959" actId="1037"/>
          <ac:grpSpMkLst>
            <pc:docMk/>
            <pc:sldMk cId="3284662648" sldId="276"/>
            <ac:grpSpMk id="142" creationId="{BDABBFB0-1D84-A501-0EBA-F891AC151E33}"/>
          </ac:grpSpMkLst>
        </pc:grpChg>
        <pc:grpChg chg="add del mod">
          <ac:chgData name="Yeak, Kah Yen" userId="1e08da27-b382-4f87-a865-23fc22ff1b78" providerId="ADAL" clId="{F31C8E8C-87F1-4970-8DC1-0D00CBA0AEC6}" dt="2024-03-13T16:17:32.716" v="959" actId="1037"/>
          <ac:grpSpMkLst>
            <pc:docMk/>
            <pc:sldMk cId="3284662648" sldId="276"/>
            <ac:grpSpMk id="154" creationId="{E13984A8-0396-EE32-8AB0-4D51B4954317}"/>
          </ac:grpSpMkLst>
        </pc:grpChg>
        <pc:graphicFrameChg chg="mod">
          <ac:chgData name="Yeak, Kah Yen" userId="1e08da27-b382-4f87-a865-23fc22ff1b78" providerId="ADAL" clId="{F31C8E8C-87F1-4970-8DC1-0D00CBA0AEC6}" dt="2024-03-13T16:30:40.334" v="1127" actId="1076"/>
          <ac:graphicFrameMkLst>
            <pc:docMk/>
            <pc:sldMk cId="3284662648" sldId="276"/>
            <ac:graphicFrameMk id="107" creationId="{1F04E960-BEFA-3328-3039-1479774AF646}"/>
          </ac:graphicFrameMkLst>
        </pc:graphicFrameChg>
        <pc:graphicFrameChg chg="del mod">
          <ac:chgData name="Yeak, Kah Yen" userId="1e08da27-b382-4f87-a865-23fc22ff1b78" providerId="ADAL" clId="{F31C8E8C-87F1-4970-8DC1-0D00CBA0AEC6}" dt="2024-03-13T16:30:34.130" v="1126" actId="478"/>
          <ac:graphicFrameMkLst>
            <pc:docMk/>
            <pc:sldMk cId="3284662648" sldId="276"/>
            <ac:graphicFrameMk id="153" creationId="{1759E4EC-634F-7E10-F87E-591D0A6929FF}"/>
          </ac:graphicFrameMkLst>
        </pc:graphicFrameChg>
        <pc:cxnChg chg="add del mod">
          <ac:chgData name="Yeak, Kah Yen" userId="1e08da27-b382-4f87-a865-23fc22ff1b78" providerId="ADAL" clId="{F31C8E8C-87F1-4970-8DC1-0D00CBA0AEC6}" dt="2024-03-13T16:11:19.480" v="678" actId="478"/>
          <ac:cxnSpMkLst>
            <pc:docMk/>
            <pc:sldMk cId="3284662648" sldId="276"/>
            <ac:cxnSpMk id="3" creationId="{D79190F1-5DB6-B165-F632-1856BAB0811C}"/>
          </ac:cxnSpMkLst>
        </pc:cxnChg>
        <pc:cxnChg chg="add mod">
          <ac:chgData name="Yeak, Kah Yen" userId="1e08da27-b382-4f87-a865-23fc22ff1b78" providerId="ADAL" clId="{F31C8E8C-87F1-4970-8DC1-0D00CBA0AEC6}" dt="2024-03-13T16:17:46.700" v="984" actId="1037"/>
          <ac:cxnSpMkLst>
            <pc:docMk/>
            <pc:sldMk cId="3284662648" sldId="276"/>
            <ac:cxnSpMk id="5" creationId="{614AB7E1-238A-BDF5-0F56-C1748303545A}"/>
          </ac:cxnSpMkLst>
        </pc:cxnChg>
        <pc:cxnChg chg="add mod">
          <ac:chgData name="Yeak, Kah Yen" userId="1e08da27-b382-4f87-a865-23fc22ff1b78" providerId="ADAL" clId="{F31C8E8C-87F1-4970-8DC1-0D00CBA0AEC6}" dt="2024-03-13T16:18:00.965" v="994" actId="1037"/>
          <ac:cxnSpMkLst>
            <pc:docMk/>
            <pc:sldMk cId="3284662648" sldId="276"/>
            <ac:cxnSpMk id="14" creationId="{074C47D5-C1B4-F125-7231-3959A4CBBF9D}"/>
          </ac:cxnSpMkLst>
        </pc:cxnChg>
        <pc:cxnChg chg="add mod">
          <ac:chgData name="Yeak, Kah Yen" userId="1e08da27-b382-4f87-a865-23fc22ff1b78" providerId="ADAL" clId="{F31C8E8C-87F1-4970-8DC1-0D00CBA0AEC6}" dt="2024-03-13T16:14:41.302" v="847" actId="1036"/>
          <ac:cxnSpMkLst>
            <pc:docMk/>
            <pc:sldMk cId="3284662648" sldId="276"/>
            <ac:cxnSpMk id="21" creationId="{18D7CB76-FA0F-9A36-500F-A56284FD50D9}"/>
          </ac:cxnSpMkLst>
        </pc:cxnChg>
        <pc:cxnChg chg="add del mod">
          <ac:chgData name="Yeak, Kah Yen" userId="1e08da27-b382-4f87-a865-23fc22ff1b78" providerId="ADAL" clId="{F31C8E8C-87F1-4970-8DC1-0D00CBA0AEC6}" dt="2024-03-13T16:17:32.716" v="959" actId="1037"/>
          <ac:cxnSpMkLst>
            <pc:docMk/>
            <pc:sldMk cId="3284662648" sldId="276"/>
            <ac:cxnSpMk id="109" creationId="{18A6AB87-1B45-1CC5-CBCE-02A6BB3528B8}"/>
          </ac:cxnSpMkLst>
        </pc:cxnChg>
        <pc:cxnChg chg="add del mod">
          <ac:chgData name="Yeak, Kah Yen" userId="1e08da27-b382-4f87-a865-23fc22ff1b78" providerId="ADAL" clId="{F31C8E8C-87F1-4970-8DC1-0D00CBA0AEC6}" dt="2024-03-13T16:17:32.716" v="959" actId="1037"/>
          <ac:cxnSpMkLst>
            <pc:docMk/>
            <pc:sldMk cId="3284662648" sldId="276"/>
            <ac:cxnSpMk id="110" creationId="{5217EF08-4F68-75BD-1087-632BE113C446}"/>
          </ac:cxnSpMkLst>
        </pc:cxnChg>
        <pc:cxnChg chg="mod">
          <ac:chgData name="Yeak, Kah Yen" userId="1e08da27-b382-4f87-a865-23fc22ff1b78" providerId="ADAL" clId="{F31C8E8C-87F1-4970-8DC1-0D00CBA0AEC6}" dt="2024-03-13T16:18:17.547" v="1020" actId="1038"/>
          <ac:cxnSpMkLst>
            <pc:docMk/>
            <pc:sldMk cId="3284662648" sldId="276"/>
            <ac:cxnSpMk id="114" creationId="{B4CA4F84-DB8B-7C30-91FA-07667C176863}"/>
          </ac:cxnSpMkLst>
        </pc:cxnChg>
        <pc:cxnChg chg="mod">
          <ac:chgData name="Yeak, Kah Yen" userId="1e08da27-b382-4f87-a865-23fc22ff1b78" providerId="ADAL" clId="{F31C8E8C-87F1-4970-8DC1-0D00CBA0AEC6}" dt="2024-03-13T16:17:38.964" v="960" actId="1038"/>
          <ac:cxnSpMkLst>
            <pc:docMk/>
            <pc:sldMk cId="3284662648" sldId="276"/>
            <ac:cxnSpMk id="115" creationId="{E387E826-9146-4DDC-BF85-46CD039A9840}"/>
          </ac:cxnSpMkLst>
        </pc:cxnChg>
        <pc:cxnChg chg="mod">
          <ac:chgData name="Yeak, Kah Yen" userId="1e08da27-b382-4f87-a865-23fc22ff1b78" providerId="ADAL" clId="{F31C8E8C-87F1-4970-8DC1-0D00CBA0AEC6}" dt="2024-03-13T16:17:38.964" v="960" actId="1038"/>
          <ac:cxnSpMkLst>
            <pc:docMk/>
            <pc:sldMk cId="3284662648" sldId="276"/>
            <ac:cxnSpMk id="120" creationId="{65714BDE-1189-F38D-7281-CEEACE69E3BD}"/>
          </ac:cxnSpMkLst>
        </pc:cxnChg>
        <pc:cxnChg chg="del mod">
          <ac:chgData name="Yeak, Kah Yen" userId="1e08da27-b382-4f87-a865-23fc22ff1b78" providerId="ADAL" clId="{F31C8E8C-87F1-4970-8DC1-0D00CBA0AEC6}" dt="2024-03-13T16:14:55.826" v="851" actId="478"/>
          <ac:cxnSpMkLst>
            <pc:docMk/>
            <pc:sldMk cId="3284662648" sldId="276"/>
            <ac:cxnSpMk id="121" creationId="{10DA8F39-6293-1376-6273-690C2C7F6BEF}"/>
          </ac:cxnSpMkLst>
        </pc:cxnChg>
        <pc:cxnChg chg="del mod">
          <ac:chgData name="Yeak, Kah Yen" userId="1e08da27-b382-4f87-a865-23fc22ff1b78" providerId="ADAL" clId="{F31C8E8C-87F1-4970-8DC1-0D00CBA0AEC6}" dt="2024-03-13T16:13:44.895" v="799" actId="478"/>
          <ac:cxnSpMkLst>
            <pc:docMk/>
            <pc:sldMk cId="3284662648" sldId="276"/>
            <ac:cxnSpMk id="132" creationId="{0270A086-F976-E7C2-D4BD-4BE95873B926}"/>
          </ac:cxnSpMkLst>
        </pc:cxnChg>
        <pc:cxnChg chg="mod">
          <ac:chgData name="Yeak, Kah Yen" userId="1e08da27-b382-4f87-a865-23fc22ff1b78" providerId="ADAL" clId="{F31C8E8C-87F1-4970-8DC1-0D00CBA0AEC6}" dt="2024-03-13T16:18:06.228" v="997" actId="1035"/>
          <ac:cxnSpMkLst>
            <pc:docMk/>
            <pc:sldMk cId="3284662648" sldId="276"/>
            <ac:cxnSpMk id="134" creationId="{FF86D12B-0F79-0D88-F210-DB2646FDF09F}"/>
          </ac:cxnSpMkLst>
        </pc:cxnChg>
        <pc:cxnChg chg="mod">
          <ac:chgData name="Yeak, Kah Yen" userId="1e08da27-b382-4f87-a865-23fc22ff1b78" providerId="ADAL" clId="{F31C8E8C-87F1-4970-8DC1-0D00CBA0AEC6}" dt="2024-03-13T16:18:06.228" v="997" actId="1035"/>
          <ac:cxnSpMkLst>
            <pc:docMk/>
            <pc:sldMk cId="3284662648" sldId="276"/>
            <ac:cxnSpMk id="135" creationId="{3C53FDE9-AA99-E31D-8579-D956B57C7FC9}"/>
          </ac:cxnSpMkLst>
        </pc:cxnChg>
        <pc:cxnChg chg="del mod">
          <ac:chgData name="Yeak, Kah Yen" userId="1e08da27-b382-4f87-a865-23fc22ff1b78" providerId="ADAL" clId="{F31C8E8C-87F1-4970-8DC1-0D00CBA0AEC6}" dt="2024-03-13T16:13:43.290" v="798" actId="478"/>
          <ac:cxnSpMkLst>
            <pc:docMk/>
            <pc:sldMk cId="3284662648" sldId="276"/>
            <ac:cxnSpMk id="136" creationId="{546DBBBD-1189-8ED8-FBB5-CC5CC5784EAF}"/>
          </ac:cxnSpMkLst>
        </pc:cxnChg>
        <pc:cxnChg chg="mod">
          <ac:chgData name="Yeak, Kah Yen" userId="1e08da27-b382-4f87-a865-23fc22ff1b78" providerId="ADAL" clId="{F31C8E8C-87F1-4970-8DC1-0D00CBA0AEC6}" dt="2024-03-13T16:16:41.575" v="907" actId="208"/>
          <ac:cxnSpMkLst>
            <pc:docMk/>
            <pc:sldMk cId="3284662648" sldId="276"/>
            <ac:cxnSpMk id="141" creationId="{9D848E2C-0FD7-AC9E-5707-9DD9BC83A211}"/>
          </ac:cxnSpMkLst>
        </pc:cxnChg>
        <pc:cxnChg chg="add del mod">
          <ac:chgData name="Yeak, Kah Yen" userId="1e08da27-b382-4f87-a865-23fc22ff1b78" providerId="ADAL" clId="{F31C8E8C-87F1-4970-8DC1-0D00CBA0AEC6}" dt="2024-03-13T16:17:32.716" v="959" actId="1037"/>
          <ac:cxnSpMkLst>
            <pc:docMk/>
            <pc:sldMk cId="3284662648" sldId="276"/>
            <ac:cxnSpMk id="145" creationId="{92637ACF-37B6-F809-861A-0799B48EEA18}"/>
          </ac:cxnSpMkLst>
        </pc:cxnChg>
        <pc:cxnChg chg="mod">
          <ac:chgData name="Yeak, Kah Yen" userId="1e08da27-b382-4f87-a865-23fc22ff1b78" providerId="ADAL" clId="{F31C8E8C-87F1-4970-8DC1-0D00CBA0AEC6}" dt="2024-03-13T16:17:32.716" v="959" actId="1037"/>
          <ac:cxnSpMkLst>
            <pc:docMk/>
            <pc:sldMk cId="3284662648" sldId="276"/>
            <ac:cxnSpMk id="150" creationId="{56994A5D-CF2A-EF0F-0D3B-A98AE856E682}"/>
          </ac:cxnSpMkLst>
        </pc:cxnChg>
        <pc:cxnChg chg="del mod">
          <ac:chgData name="Yeak, Kah Yen" userId="1e08da27-b382-4f87-a865-23fc22ff1b78" providerId="ADAL" clId="{F31C8E8C-87F1-4970-8DC1-0D00CBA0AEC6}" dt="2024-03-13T16:14:52.934" v="850" actId="478"/>
          <ac:cxnSpMkLst>
            <pc:docMk/>
            <pc:sldMk cId="3284662648" sldId="276"/>
            <ac:cxnSpMk id="165" creationId="{448E9246-5E65-7720-1B04-1F2A57BAA969}"/>
          </ac:cxnSpMkLst>
        </pc:cxnChg>
      </pc:sldChg>
      <pc:sldChg chg="ord">
        <pc:chgData name="Yeak, Kah Yen" userId="1e08da27-b382-4f87-a865-23fc22ff1b78" providerId="ADAL" clId="{F31C8E8C-87F1-4970-8DC1-0D00CBA0AEC6}" dt="2024-03-13T16:23:22.569" v="1031"/>
        <pc:sldMkLst>
          <pc:docMk/>
          <pc:sldMk cId="4112031539" sldId="277"/>
        </pc:sldMkLst>
      </pc:sldChg>
      <pc:sldChg chg="addSp delSp modSp mod ord">
        <pc:chgData name="Yeak, Kah Yen" userId="1e08da27-b382-4f87-a865-23fc22ff1b78" providerId="ADAL" clId="{F31C8E8C-87F1-4970-8DC1-0D00CBA0AEC6}" dt="2024-03-13T16:30:23.538" v="1125" actId="1076"/>
        <pc:sldMkLst>
          <pc:docMk/>
          <pc:sldMk cId="4280334729" sldId="278"/>
        </pc:sldMkLst>
        <pc:spChg chg="mod">
          <ac:chgData name="Yeak, Kah Yen" userId="1e08da27-b382-4f87-a865-23fc22ff1b78" providerId="ADAL" clId="{F31C8E8C-87F1-4970-8DC1-0D00CBA0AEC6}" dt="2024-03-13T16:23:40.719" v="1032" actId="1076"/>
          <ac:spMkLst>
            <pc:docMk/>
            <pc:sldMk cId="4280334729" sldId="278"/>
            <ac:spMk id="54" creationId="{E1E6F814-3D83-8CE5-CD70-1E29417A2A40}"/>
          </ac:spMkLst>
        </pc:spChg>
        <pc:spChg chg="add del mod">
          <ac:chgData name="Yeak, Kah Yen" userId="1e08da27-b382-4f87-a865-23fc22ff1b78" providerId="ADAL" clId="{F31C8E8C-87F1-4970-8DC1-0D00CBA0AEC6}" dt="2024-03-13T16:30:12.962" v="1123" actId="1076"/>
          <ac:spMkLst>
            <pc:docMk/>
            <pc:sldMk cId="4280334729" sldId="278"/>
            <ac:spMk id="58" creationId="{10B5A43D-46DE-1749-2959-5B8231A3FFA2}"/>
          </ac:spMkLst>
        </pc:spChg>
        <pc:spChg chg="mod">
          <ac:chgData name="Yeak, Kah Yen" userId="1e08da27-b382-4f87-a865-23fc22ff1b78" providerId="ADAL" clId="{F31C8E8C-87F1-4970-8DC1-0D00CBA0AEC6}" dt="2024-03-13T16:23:40.719" v="1032" actId="1076"/>
          <ac:spMkLst>
            <pc:docMk/>
            <pc:sldMk cId="4280334729" sldId="278"/>
            <ac:spMk id="61" creationId="{96F26EE2-7CC1-21C3-F1E1-C5A69A414CA8}"/>
          </ac:spMkLst>
        </pc:spChg>
        <pc:spChg chg="mod">
          <ac:chgData name="Yeak, Kah Yen" userId="1e08da27-b382-4f87-a865-23fc22ff1b78" providerId="ADAL" clId="{F31C8E8C-87F1-4970-8DC1-0D00CBA0AEC6}" dt="2024-03-13T16:23:40.719" v="1032" actId="1076"/>
          <ac:spMkLst>
            <pc:docMk/>
            <pc:sldMk cId="4280334729" sldId="278"/>
            <ac:spMk id="62" creationId="{4A5B7F59-66DE-9F8E-DE69-50C453800A65}"/>
          </ac:spMkLst>
        </pc:spChg>
        <pc:spChg chg="mod">
          <ac:chgData name="Yeak, Kah Yen" userId="1e08da27-b382-4f87-a865-23fc22ff1b78" providerId="ADAL" clId="{F31C8E8C-87F1-4970-8DC1-0D00CBA0AEC6}" dt="2024-03-13T16:23:40.719" v="1032" actId="1076"/>
          <ac:spMkLst>
            <pc:docMk/>
            <pc:sldMk cId="4280334729" sldId="278"/>
            <ac:spMk id="64" creationId="{1F05F6C9-D79E-9E5B-254E-96DFD5C37FD3}"/>
          </ac:spMkLst>
        </pc:spChg>
        <pc:grpChg chg="mod">
          <ac:chgData name="Yeak, Kah Yen" userId="1e08da27-b382-4f87-a865-23fc22ff1b78" providerId="ADAL" clId="{F31C8E8C-87F1-4970-8DC1-0D00CBA0AEC6}" dt="2024-03-13T16:23:40.719" v="1032" actId="1076"/>
          <ac:grpSpMkLst>
            <pc:docMk/>
            <pc:sldMk cId="4280334729" sldId="278"/>
            <ac:grpSpMk id="46" creationId="{8C170454-2296-E44A-BE1F-D8339809E330}"/>
          </ac:grpSpMkLst>
        </pc:grpChg>
        <pc:grpChg chg="mod">
          <ac:chgData name="Yeak, Kah Yen" userId="1e08da27-b382-4f87-a865-23fc22ff1b78" providerId="ADAL" clId="{F31C8E8C-87F1-4970-8DC1-0D00CBA0AEC6}" dt="2024-03-13T16:23:40.719" v="1032" actId="1076"/>
          <ac:grpSpMkLst>
            <pc:docMk/>
            <pc:sldMk cId="4280334729" sldId="278"/>
            <ac:grpSpMk id="49" creationId="{330815E8-8A1E-DE8C-03C2-D710E19B5504}"/>
          </ac:grpSpMkLst>
        </pc:grpChg>
        <pc:grpChg chg="mod">
          <ac:chgData name="Yeak, Kah Yen" userId="1e08da27-b382-4f87-a865-23fc22ff1b78" providerId="ADAL" clId="{F31C8E8C-87F1-4970-8DC1-0D00CBA0AEC6}" dt="2024-03-13T16:23:40.719" v="1032" actId="1076"/>
          <ac:grpSpMkLst>
            <pc:docMk/>
            <pc:sldMk cId="4280334729" sldId="278"/>
            <ac:grpSpMk id="55" creationId="{DCFE3F8C-A787-39F7-C2A6-028459E80CBD}"/>
          </ac:grpSpMkLst>
        </pc:grpChg>
        <pc:grpChg chg="mod">
          <ac:chgData name="Yeak, Kah Yen" userId="1e08da27-b382-4f87-a865-23fc22ff1b78" providerId="ADAL" clId="{F31C8E8C-87F1-4970-8DC1-0D00CBA0AEC6}" dt="2024-03-13T16:23:40.719" v="1032" actId="1076"/>
          <ac:grpSpMkLst>
            <pc:docMk/>
            <pc:sldMk cId="4280334729" sldId="278"/>
            <ac:grpSpMk id="65" creationId="{1F71E51D-BA93-7394-32E7-5D02525040F6}"/>
          </ac:grpSpMkLst>
        </pc:grpChg>
        <pc:graphicFrameChg chg="add del mod">
          <ac:chgData name="Yeak, Kah Yen" userId="1e08da27-b382-4f87-a865-23fc22ff1b78" providerId="ADAL" clId="{F31C8E8C-87F1-4970-8DC1-0D00CBA0AEC6}" dt="2024-03-13T16:30:16.327" v="1124" actId="1076"/>
          <ac:graphicFrameMkLst>
            <pc:docMk/>
            <pc:sldMk cId="4280334729" sldId="278"/>
            <ac:graphicFrameMk id="59" creationId="{9C760EB6-30A1-E23E-E4D0-BACC74EC568C}"/>
          </ac:graphicFrameMkLst>
        </pc:graphicFrameChg>
        <pc:graphicFrameChg chg="mod">
          <ac:chgData name="Yeak, Kah Yen" userId="1e08da27-b382-4f87-a865-23fc22ff1b78" providerId="ADAL" clId="{F31C8E8C-87F1-4970-8DC1-0D00CBA0AEC6}" dt="2024-03-13T16:30:23.538" v="1125" actId="1076"/>
          <ac:graphicFrameMkLst>
            <pc:docMk/>
            <pc:sldMk cId="4280334729" sldId="278"/>
            <ac:graphicFrameMk id="68" creationId="{E4370845-9D23-4E64-8236-89736F0DE14A}"/>
          </ac:graphicFrameMkLst>
        </pc:graphicFrameChg>
        <pc:cxnChg chg="mod">
          <ac:chgData name="Yeak, Kah Yen" userId="1e08da27-b382-4f87-a865-23fc22ff1b78" providerId="ADAL" clId="{F31C8E8C-87F1-4970-8DC1-0D00CBA0AEC6}" dt="2024-03-13T16:23:40.719" v="1032" actId="1076"/>
          <ac:cxnSpMkLst>
            <pc:docMk/>
            <pc:sldMk cId="4280334729" sldId="278"/>
            <ac:cxnSpMk id="44" creationId="{A243D1E7-8097-8727-81BF-267EB626E5AF}"/>
          </ac:cxnSpMkLst>
        </pc:cxnChg>
        <pc:cxnChg chg="mod">
          <ac:chgData name="Yeak, Kah Yen" userId="1e08da27-b382-4f87-a865-23fc22ff1b78" providerId="ADAL" clId="{F31C8E8C-87F1-4970-8DC1-0D00CBA0AEC6}" dt="2024-03-13T16:23:40.719" v="1032" actId="1076"/>
          <ac:cxnSpMkLst>
            <pc:docMk/>
            <pc:sldMk cId="4280334729" sldId="278"/>
            <ac:cxnSpMk id="45" creationId="{77088993-AA89-4271-4F18-889E2EC3FC12}"/>
          </ac:cxnSpMkLst>
        </pc:cxnChg>
        <pc:cxnChg chg="mod">
          <ac:chgData name="Yeak, Kah Yen" userId="1e08da27-b382-4f87-a865-23fc22ff1b78" providerId="ADAL" clId="{F31C8E8C-87F1-4970-8DC1-0D00CBA0AEC6}" dt="2024-03-13T16:23:40.719" v="1032" actId="1076"/>
          <ac:cxnSpMkLst>
            <pc:docMk/>
            <pc:sldMk cId="4280334729" sldId="278"/>
            <ac:cxnSpMk id="60" creationId="{8785252B-1AFA-34B3-FDA6-39414E41BE41}"/>
          </ac:cxnSpMkLst>
        </pc:cxnChg>
        <pc:cxnChg chg="mod">
          <ac:chgData name="Yeak, Kah Yen" userId="1e08da27-b382-4f87-a865-23fc22ff1b78" providerId="ADAL" clId="{F31C8E8C-87F1-4970-8DC1-0D00CBA0AEC6}" dt="2024-03-13T16:23:40.719" v="1032" actId="1076"/>
          <ac:cxnSpMkLst>
            <pc:docMk/>
            <pc:sldMk cId="4280334729" sldId="278"/>
            <ac:cxnSpMk id="63" creationId="{1DEABEB7-2042-020B-B2D5-E9CC951D1F26}"/>
          </ac:cxnSpMkLst>
        </pc:cxnChg>
      </pc:sldChg>
      <pc:sldChg chg="ord">
        <pc:chgData name="Yeak, Kah Yen" userId="1e08da27-b382-4f87-a865-23fc22ff1b78" providerId="ADAL" clId="{F31C8E8C-87F1-4970-8DC1-0D00CBA0AEC6}" dt="2024-03-13T16:33:53.207" v="1220"/>
        <pc:sldMkLst>
          <pc:docMk/>
          <pc:sldMk cId="2821880344" sldId="279"/>
        </pc:sldMkLst>
      </pc:sldChg>
      <pc:sldChg chg="ord">
        <pc:chgData name="Yeak, Kah Yen" userId="1e08da27-b382-4f87-a865-23fc22ff1b78" providerId="ADAL" clId="{F31C8E8C-87F1-4970-8DC1-0D00CBA0AEC6}" dt="2024-03-13T16:33:56.650" v="1222"/>
        <pc:sldMkLst>
          <pc:docMk/>
          <pc:sldMk cId="1478391572" sldId="280"/>
        </pc:sldMkLst>
      </pc:sldChg>
      <pc:sldChg chg="del">
        <pc:chgData name="Yeak, Kah Yen" userId="1e08da27-b382-4f87-a865-23fc22ff1b78" providerId="ADAL" clId="{F31C8E8C-87F1-4970-8DC1-0D00CBA0AEC6}" dt="2024-03-13T16:34:14.515" v="1228" actId="47"/>
        <pc:sldMkLst>
          <pc:docMk/>
          <pc:sldMk cId="1335950743" sldId="281"/>
        </pc:sldMkLst>
      </pc:sldChg>
      <pc:sldChg chg="del">
        <pc:chgData name="Yeak, Kah Yen" userId="1e08da27-b382-4f87-a865-23fc22ff1b78" providerId="ADAL" clId="{F31C8E8C-87F1-4970-8DC1-0D00CBA0AEC6}" dt="2024-03-13T16:34:18.721" v="1230" actId="47"/>
        <pc:sldMkLst>
          <pc:docMk/>
          <pc:sldMk cId="1529418291" sldId="282"/>
        </pc:sldMkLst>
      </pc:sldChg>
      <pc:sldChg chg="del">
        <pc:chgData name="Yeak, Kah Yen" userId="1e08da27-b382-4f87-a865-23fc22ff1b78" providerId="ADAL" clId="{F31C8E8C-87F1-4970-8DC1-0D00CBA0AEC6}" dt="2024-03-13T16:34:19.497" v="1231" actId="47"/>
        <pc:sldMkLst>
          <pc:docMk/>
          <pc:sldMk cId="2233284022" sldId="283"/>
        </pc:sldMkLst>
      </pc:sldChg>
      <pc:sldChg chg="del">
        <pc:chgData name="Yeak, Kah Yen" userId="1e08da27-b382-4f87-a865-23fc22ff1b78" providerId="ADAL" clId="{F31C8E8C-87F1-4970-8DC1-0D00CBA0AEC6}" dt="2024-03-13T16:34:20.101" v="1232" actId="47"/>
        <pc:sldMkLst>
          <pc:docMk/>
          <pc:sldMk cId="3473272251" sldId="284"/>
        </pc:sldMkLst>
      </pc:sldChg>
      <pc:sldChg chg="del">
        <pc:chgData name="Yeak, Kah Yen" userId="1e08da27-b382-4f87-a865-23fc22ff1b78" providerId="ADAL" clId="{F31C8E8C-87F1-4970-8DC1-0D00CBA0AEC6}" dt="2024-03-13T15:57:07.562" v="41" actId="47"/>
        <pc:sldMkLst>
          <pc:docMk/>
          <pc:sldMk cId="3862665926" sldId="285"/>
        </pc:sldMkLst>
      </pc:sldChg>
      <pc:sldChg chg="del">
        <pc:chgData name="Yeak, Kah Yen" userId="1e08da27-b382-4f87-a865-23fc22ff1b78" providerId="ADAL" clId="{F31C8E8C-87F1-4970-8DC1-0D00CBA0AEC6}" dt="2024-03-13T16:34:03.217" v="1223" actId="47"/>
        <pc:sldMkLst>
          <pc:docMk/>
          <pc:sldMk cId="2814003954" sldId="533"/>
        </pc:sldMkLst>
      </pc:sldChg>
      <pc:sldChg chg="del">
        <pc:chgData name="Yeak, Kah Yen" userId="1e08da27-b382-4f87-a865-23fc22ff1b78" providerId="ADAL" clId="{F31C8E8C-87F1-4970-8DC1-0D00CBA0AEC6}" dt="2024-03-13T16:34:14.290" v="1227" actId="47"/>
        <pc:sldMkLst>
          <pc:docMk/>
          <pc:sldMk cId="2977572080" sldId="534"/>
        </pc:sldMkLst>
      </pc:sldChg>
      <pc:sldChg chg="del">
        <pc:chgData name="Yeak, Kah Yen" userId="1e08da27-b382-4f87-a865-23fc22ff1b78" providerId="ADAL" clId="{F31C8E8C-87F1-4970-8DC1-0D00CBA0AEC6}" dt="2024-03-13T16:34:13.273" v="1226" actId="47"/>
        <pc:sldMkLst>
          <pc:docMk/>
          <pc:sldMk cId="87043350" sldId="535"/>
        </pc:sldMkLst>
      </pc:sldChg>
      <pc:sldChg chg="del">
        <pc:chgData name="Yeak, Kah Yen" userId="1e08da27-b382-4f87-a865-23fc22ff1b78" providerId="ADAL" clId="{F31C8E8C-87F1-4970-8DC1-0D00CBA0AEC6}" dt="2024-03-13T16:34:16.226" v="1229" actId="47"/>
        <pc:sldMkLst>
          <pc:docMk/>
          <pc:sldMk cId="691873200" sldId="536"/>
        </pc:sldMkLst>
      </pc:sldChg>
      <pc:sldChg chg="del">
        <pc:chgData name="Yeak, Kah Yen" userId="1e08da27-b382-4f87-a865-23fc22ff1b78" providerId="ADAL" clId="{F31C8E8C-87F1-4970-8DC1-0D00CBA0AEC6}" dt="2024-03-13T16:34:11.522" v="1224" actId="47"/>
        <pc:sldMkLst>
          <pc:docMk/>
          <pc:sldMk cId="1603860159" sldId="537"/>
        </pc:sldMkLst>
      </pc:sldChg>
      <pc:sldChg chg="del">
        <pc:chgData name="Yeak, Kah Yen" userId="1e08da27-b382-4f87-a865-23fc22ff1b78" providerId="ADAL" clId="{F31C8E8C-87F1-4970-8DC1-0D00CBA0AEC6}" dt="2024-03-13T16:34:12.224" v="1225" actId="47"/>
        <pc:sldMkLst>
          <pc:docMk/>
          <pc:sldMk cId="1049290692" sldId="539"/>
        </pc:sldMkLst>
      </pc:sldChg>
      <pc:sldChg chg="delSp del mod">
        <pc:chgData name="Yeak, Kah Yen" userId="1e08da27-b382-4f87-a865-23fc22ff1b78" providerId="ADAL" clId="{F31C8E8C-87F1-4970-8DC1-0D00CBA0AEC6}" dt="2024-03-13T16:06:18.498" v="454" actId="47"/>
        <pc:sldMkLst>
          <pc:docMk/>
          <pc:sldMk cId="2537708541" sldId="540"/>
        </pc:sldMkLst>
        <pc:spChg chg="del">
          <ac:chgData name="Yeak, Kah Yen" userId="1e08da27-b382-4f87-a865-23fc22ff1b78" providerId="ADAL" clId="{F31C8E8C-87F1-4970-8DC1-0D00CBA0AEC6}" dt="2024-03-13T15:57:58.512" v="74" actId="21"/>
          <ac:spMkLst>
            <pc:docMk/>
            <pc:sldMk cId="2537708541" sldId="540"/>
            <ac:spMk id="28" creationId="{66E9E865-8CBF-8797-83B3-2169FDA8D5D5}"/>
          </ac:spMkLst>
        </pc:spChg>
        <pc:spChg chg="del">
          <ac:chgData name="Yeak, Kah Yen" userId="1e08da27-b382-4f87-a865-23fc22ff1b78" providerId="ADAL" clId="{F31C8E8C-87F1-4970-8DC1-0D00CBA0AEC6}" dt="2024-03-13T15:57:58.512" v="74" actId="21"/>
          <ac:spMkLst>
            <pc:docMk/>
            <pc:sldMk cId="2537708541" sldId="540"/>
            <ac:spMk id="29" creationId="{C84C9878-0774-2DE1-0137-3EEFC62B226A}"/>
          </ac:spMkLst>
        </pc:spChg>
        <pc:picChg chg="del">
          <ac:chgData name="Yeak, Kah Yen" userId="1e08da27-b382-4f87-a865-23fc22ff1b78" providerId="ADAL" clId="{F31C8E8C-87F1-4970-8DC1-0D00CBA0AEC6}" dt="2024-03-13T15:57:21.664" v="43" actId="478"/>
          <ac:picMkLst>
            <pc:docMk/>
            <pc:sldMk cId="2537708541" sldId="540"/>
            <ac:picMk id="27" creationId="{8CB4EFB6-E41C-23A3-EA3A-686A04D4FAAF}"/>
          </ac:picMkLst>
        </pc:picChg>
      </pc:sldChg>
      <pc:sldChg chg="del ord">
        <pc:chgData name="Yeak, Kah Yen" userId="1e08da27-b382-4f87-a865-23fc22ff1b78" providerId="ADAL" clId="{F31C8E8C-87F1-4970-8DC1-0D00CBA0AEC6}" dt="2024-03-13T16:07:16.953" v="457" actId="47"/>
        <pc:sldMkLst>
          <pc:docMk/>
          <pc:sldMk cId="3701539180" sldId="542"/>
        </pc:sldMkLst>
      </pc:sldChg>
      <pc:sldChg chg="del">
        <pc:chgData name="Yeak, Kah Yen" userId="1e08da27-b382-4f87-a865-23fc22ff1b78" providerId="ADAL" clId="{F31C8E8C-87F1-4970-8DC1-0D00CBA0AEC6}" dt="2024-03-13T15:54:56.293" v="0" actId="47"/>
        <pc:sldMkLst>
          <pc:docMk/>
          <pc:sldMk cId="1726486717" sldId="543"/>
        </pc:sldMkLst>
      </pc:sldChg>
      <pc:sldChg chg="del">
        <pc:chgData name="Yeak, Kah Yen" userId="1e08da27-b382-4f87-a865-23fc22ff1b78" providerId="ADAL" clId="{F31C8E8C-87F1-4970-8DC1-0D00CBA0AEC6}" dt="2024-03-13T15:54:57.525" v="1" actId="47"/>
        <pc:sldMkLst>
          <pc:docMk/>
          <pc:sldMk cId="2364599823" sldId="544"/>
        </pc:sldMkLst>
      </pc:sldChg>
      <pc:sldChg chg="del">
        <pc:chgData name="Yeak, Kah Yen" userId="1e08da27-b382-4f87-a865-23fc22ff1b78" providerId="ADAL" clId="{F31C8E8C-87F1-4970-8DC1-0D00CBA0AEC6}" dt="2024-03-13T15:54:58.001" v="2" actId="47"/>
        <pc:sldMkLst>
          <pc:docMk/>
          <pc:sldMk cId="1398243481" sldId="545"/>
        </pc:sldMkLst>
      </pc:sldChg>
      <pc:sldChg chg="del">
        <pc:chgData name="Yeak, Kah Yen" userId="1e08da27-b382-4f87-a865-23fc22ff1b78" providerId="ADAL" clId="{F31C8E8C-87F1-4970-8DC1-0D00CBA0AEC6}" dt="2024-03-13T15:54:59.333" v="6" actId="47"/>
        <pc:sldMkLst>
          <pc:docMk/>
          <pc:sldMk cId="250108608" sldId="549"/>
        </pc:sldMkLst>
      </pc:sldChg>
      <pc:sldChg chg="del">
        <pc:chgData name="Yeak, Kah Yen" userId="1e08da27-b382-4f87-a865-23fc22ff1b78" providerId="ADAL" clId="{F31C8E8C-87F1-4970-8DC1-0D00CBA0AEC6}" dt="2024-03-13T15:54:59.667" v="7" actId="47"/>
        <pc:sldMkLst>
          <pc:docMk/>
          <pc:sldMk cId="1805056516" sldId="550"/>
        </pc:sldMkLst>
      </pc:sldChg>
      <pc:sldChg chg="del">
        <pc:chgData name="Yeak, Kah Yen" userId="1e08da27-b382-4f87-a865-23fc22ff1b78" providerId="ADAL" clId="{F31C8E8C-87F1-4970-8DC1-0D00CBA0AEC6}" dt="2024-03-13T15:55:00.281" v="8" actId="47"/>
        <pc:sldMkLst>
          <pc:docMk/>
          <pc:sldMk cId="3421970165" sldId="551"/>
        </pc:sldMkLst>
      </pc:sldChg>
      <pc:sldChg chg="del">
        <pc:chgData name="Yeak, Kah Yen" userId="1e08da27-b382-4f87-a865-23fc22ff1b78" providerId="ADAL" clId="{F31C8E8C-87F1-4970-8DC1-0D00CBA0AEC6}" dt="2024-03-13T15:54:59.048" v="5" actId="47"/>
        <pc:sldMkLst>
          <pc:docMk/>
          <pc:sldMk cId="2885284961" sldId="552"/>
        </pc:sldMkLst>
      </pc:sldChg>
      <pc:sldChg chg="del">
        <pc:chgData name="Yeak, Kah Yen" userId="1e08da27-b382-4f87-a865-23fc22ff1b78" providerId="ADAL" clId="{F31C8E8C-87F1-4970-8DC1-0D00CBA0AEC6}" dt="2024-03-13T15:55:05.010" v="9" actId="47"/>
        <pc:sldMkLst>
          <pc:docMk/>
          <pc:sldMk cId="801184961" sldId="553"/>
        </pc:sldMkLst>
      </pc:sldChg>
      <pc:sldChg chg="del">
        <pc:chgData name="Yeak, Kah Yen" userId="1e08da27-b382-4f87-a865-23fc22ff1b78" providerId="ADAL" clId="{F31C8E8C-87F1-4970-8DC1-0D00CBA0AEC6}" dt="2024-03-13T15:54:58.301" v="3" actId="47"/>
        <pc:sldMkLst>
          <pc:docMk/>
          <pc:sldMk cId="3730007552" sldId="554"/>
        </pc:sldMkLst>
      </pc:sldChg>
      <pc:sldChg chg="addSp delSp modSp del mod ord">
        <pc:chgData name="Yeak, Kah Yen" userId="1e08da27-b382-4f87-a865-23fc22ff1b78" providerId="ADAL" clId="{F31C8E8C-87F1-4970-8DC1-0D00CBA0AEC6}" dt="2024-03-13T15:57:01.317" v="39" actId="47"/>
        <pc:sldMkLst>
          <pc:docMk/>
          <pc:sldMk cId="4239787318" sldId="555"/>
        </pc:sldMkLst>
        <pc:spChg chg="add del">
          <ac:chgData name="Yeak, Kah Yen" userId="1e08da27-b382-4f87-a865-23fc22ff1b78" providerId="ADAL" clId="{F31C8E8C-87F1-4970-8DC1-0D00CBA0AEC6}" dt="2024-03-13T15:56:12.261" v="27" actId="478"/>
          <ac:spMkLst>
            <pc:docMk/>
            <pc:sldMk cId="4239787318" sldId="555"/>
            <ac:spMk id="31" creationId="{2DF1EBA4-8CC2-5152-E8D7-1ACE223E0165}"/>
          </ac:spMkLst>
        </pc:spChg>
        <pc:spChg chg="mod">
          <ac:chgData name="Yeak, Kah Yen" userId="1e08da27-b382-4f87-a865-23fc22ff1b78" providerId="ADAL" clId="{F31C8E8C-87F1-4970-8DC1-0D00CBA0AEC6}" dt="2024-03-13T15:56:41.068" v="36" actId="1076"/>
          <ac:spMkLst>
            <pc:docMk/>
            <pc:sldMk cId="4239787318" sldId="555"/>
            <ac:spMk id="32" creationId="{80DEB420-338E-3BF2-C481-55948D2A2A17}"/>
          </ac:spMkLst>
        </pc:spChg>
        <pc:spChg chg="mod">
          <ac:chgData name="Yeak, Kah Yen" userId="1e08da27-b382-4f87-a865-23fc22ff1b78" providerId="ADAL" clId="{F31C8E8C-87F1-4970-8DC1-0D00CBA0AEC6}" dt="2024-03-13T15:56:25.173" v="30" actId="164"/>
          <ac:spMkLst>
            <pc:docMk/>
            <pc:sldMk cId="4239787318" sldId="555"/>
            <ac:spMk id="36" creationId="{A9EA68E0-1981-FE8C-D15A-3C4A3EB805A8}"/>
          </ac:spMkLst>
        </pc:spChg>
        <pc:spChg chg="mod">
          <ac:chgData name="Yeak, Kah Yen" userId="1e08da27-b382-4f87-a865-23fc22ff1b78" providerId="ADAL" clId="{F31C8E8C-87F1-4970-8DC1-0D00CBA0AEC6}" dt="2024-03-13T15:56:25.173" v="30" actId="164"/>
          <ac:spMkLst>
            <pc:docMk/>
            <pc:sldMk cId="4239787318" sldId="555"/>
            <ac:spMk id="41" creationId="{C1EAB571-1A64-09B6-3E10-6232AE1A02E6}"/>
          </ac:spMkLst>
        </pc:spChg>
        <pc:spChg chg="mod">
          <ac:chgData name="Yeak, Kah Yen" userId="1e08da27-b382-4f87-a865-23fc22ff1b78" providerId="ADAL" clId="{F31C8E8C-87F1-4970-8DC1-0D00CBA0AEC6}" dt="2024-03-13T15:56:25.173" v="30" actId="164"/>
          <ac:spMkLst>
            <pc:docMk/>
            <pc:sldMk cId="4239787318" sldId="555"/>
            <ac:spMk id="51" creationId="{065CEB9D-5CA9-4DE2-1222-B96DCF5CB5A2}"/>
          </ac:spMkLst>
        </pc:spChg>
        <pc:spChg chg="mod">
          <ac:chgData name="Yeak, Kah Yen" userId="1e08da27-b382-4f87-a865-23fc22ff1b78" providerId="ADAL" clId="{F31C8E8C-87F1-4970-8DC1-0D00CBA0AEC6}" dt="2024-03-13T15:56:25.173" v="30" actId="164"/>
          <ac:spMkLst>
            <pc:docMk/>
            <pc:sldMk cId="4239787318" sldId="555"/>
            <ac:spMk id="52" creationId="{25B86D75-A5A7-7462-8C86-FE635F76F64D}"/>
          </ac:spMkLst>
        </pc:spChg>
        <pc:grpChg chg="add mod">
          <ac:chgData name="Yeak, Kah Yen" userId="1e08da27-b382-4f87-a865-23fc22ff1b78" providerId="ADAL" clId="{F31C8E8C-87F1-4970-8DC1-0D00CBA0AEC6}" dt="2024-03-13T15:56:38.083" v="35" actId="1076"/>
          <ac:grpSpMkLst>
            <pc:docMk/>
            <pc:sldMk cId="4239787318" sldId="555"/>
            <ac:grpSpMk id="2" creationId="{714D155A-0953-513C-5E14-DBD37FD1DB98}"/>
          </ac:grpSpMkLst>
        </pc:grpChg>
        <pc:grpChg chg="add del">
          <ac:chgData name="Yeak, Kah Yen" userId="1e08da27-b382-4f87-a865-23fc22ff1b78" providerId="ADAL" clId="{F31C8E8C-87F1-4970-8DC1-0D00CBA0AEC6}" dt="2024-03-13T15:56:11.097" v="26" actId="478"/>
          <ac:grpSpMkLst>
            <pc:docMk/>
            <pc:sldMk cId="4239787318" sldId="555"/>
            <ac:grpSpMk id="3" creationId="{338B8EBD-3870-ECD3-B2CA-2B0D612ACC9C}"/>
          </ac:grpSpMkLst>
        </pc:grpChg>
        <pc:grpChg chg="mod">
          <ac:chgData name="Yeak, Kah Yen" userId="1e08da27-b382-4f87-a865-23fc22ff1b78" providerId="ADAL" clId="{F31C8E8C-87F1-4970-8DC1-0D00CBA0AEC6}" dt="2024-03-13T15:56:25.173" v="30" actId="164"/>
          <ac:grpSpMkLst>
            <pc:docMk/>
            <pc:sldMk cId="4239787318" sldId="555"/>
            <ac:grpSpMk id="39" creationId="{4DFE93D8-E3FF-9338-4E1C-F6CF07F96B5F}"/>
          </ac:grpSpMkLst>
        </pc:grpChg>
        <pc:grpChg chg="mod">
          <ac:chgData name="Yeak, Kah Yen" userId="1e08da27-b382-4f87-a865-23fc22ff1b78" providerId="ADAL" clId="{F31C8E8C-87F1-4970-8DC1-0D00CBA0AEC6}" dt="2024-03-13T15:56:25.173" v="30" actId="164"/>
          <ac:grpSpMkLst>
            <pc:docMk/>
            <pc:sldMk cId="4239787318" sldId="555"/>
            <ac:grpSpMk id="43" creationId="{7B040031-E715-7F55-F69B-D181E94EB142}"/>
          </ac:grpSpMkLst>
        </pc:grpChg>
        <pc:grpChg chg="mod">
          <ac:chgData name="Yeak, Kah Yen" userId="1e08da27-b382-4f87-a865-23fc22ff1b78" providerId="ADAL" clId="{F31C8E8C-87F1-4970-8DC1-0D00CBA0AEC6}" dt="2024-03-13T15:56:25.173" v="30" actId="164"/>
          <ac:grpSpMkLst>
            <pc:docMk/>
            <pc:sldMk cId="4239787318" sldId="555"/>
            <ac:grpSpMk id="44" creationId="{453D296F-8385-2E1F-A16D-F0D7E80BAC51}"/>
          </ac:grpSpMkLst>
        </pc:grpChg>
        <pc:grpChg chg="mod">
          <ac:chgData name="Yeak, Kah Yen" userId="1e08da27-b382-4f87-a865-23fc22ff1b78" providerId="ADAL" clId="{F31C8E8C-87F1-4970-8DC1-0D00CBA0AEC6}" dt="2024-03-13T15:56:25.173" v="30" actId="164"/>
          <ac:grpSpMkLst>
            <pc:docMk/>
            <pc:sldMk cId="4239787318" sldId="555"/>
            <ac:grpSpMk id="54" creationId="{03EE17F8-C9DC-BEBB-EE11-FF00B2DD1CAE}"/>
          </ac:grpSpMkLst>
        </pc:grpChg>
        <pc:picChg chg="del">
          <ac:chgData name="Yeak, Kah Yen" userId="1e08da27-b382-4f87-a865-23fc22ff1b78" providerId="ADAL" clId="{F31C8E8C-87F1-4970-8DC1-0D00CBA0AEC6}" dt="2024-03-13T15:56:09.440" v="25" actId="478"/>
          <ac:picMkLst>
            <pc:docMk/>
            <pc:sldMk cId="4239787318" sldId="555"/>
            <ac:picMk id="30" creationId="{CF17C7E3-2ACB-ABB0-AF37-CF30C4B0D99D}"/>
          </ac:picMkLst>
        </pc:picChg>
        <pc:cxnChg chg="mod">
          <ac:chgData name="Yeak, Kah Yen" userId="1e08da27-b382-4f87-a865-23fc22ff1b78" providerId="ADAL" clId="{F31C8E8C-87F1-4970-8DC1-0D00CBA0AEC6}" dt="2024-03-13T15:56:25.173" v="30" actId="164"/>
          <ac:cxnSpMkLst>
            <pc:docMk/>
            <pc:sldMk cId="4239787318" sldId="555"/>
            <ac:cxnSpMk id="37" creationId="{7047931E-757C-18F2-0279-8380945993B8}"/>
          </ac:cxnSpMkLst>
        </pc:cxnChg>
        <pc:cxnChg chg="mod">
          <ac:chgData name="Yeak, Kah Yen" userId="1e08da27-b382-4f87-a865-23fc22ff1b78" providerId="ADAL" clId="{F31C8E8C-87F1-4970-8DC1-0D00CBA0AEC6}" dt="2024-03-13T15:56:25.173" v="30" actId="164"/>
          <ac:cxnSpMkLst>
            <pc:docMk/>
            <pc:sldMk cId="4239787318" sldId="555"/>
            <ac:cxnSpMk id="38" creationId="{CEDC62E3-8351-4C9D-D64F-8786A5C593DB}"/>
          </ac:cxnSpMkLst>
        </pc:cxnChg>
        <pc:cxnChg chg="mod">
          <ac:chgData name="Yeak, Kah Yen" userId="1e08da27-b382-4f87-a865-23fc22ff1b78" providerId="ADAL" clId="{F31C8E8C-87F1-4970-8DC1-0D00CBA0AEC6}" dt="2024-03-13T15:56:25.173" v="30" actId="164"/>
          <ac:cxnSpMkLst>
            <pc:docMk/>
            <pc:sldMk cId="4239787318" sldId="555"/>
            <ac:cxnSpMk id="42" creationId="{F1F25CCE-5FD3-9369-360E-A47AEF3176DE}"/>
          </ac:cxnSpMkLst>
        </pc:cxnChg>
        <pc:cxnChg chg="mod">
          <ac:chgData name="Yeak, Kah Yen" userId="1e08da27-b382-4f87-a865-23fc22ff1b78" providerId="ADAL" clId="{F31C8E8C-87F1-4970-8DC1-0D00CBA0AEC6}" dt="2024-03-13T15:56:25.173" v="30" actId="164"/>
          <ac:cxnSpMkLst>
            <pc:docMk/>
            <pc:sldMk cId="4239787318" sldId="555"/>
            <ac:cxnSpMk id="53" creationId="{98001EC8-99C4-2525-01DB-A276244472A6}"/>
          </ac:cxnSpMkLst>
        </pc:cxnChg>
      </pc:sldChg>
      <pc:sldChg chg="del">
        <pc:chgData name="Yeak, Kah Yen" userId="1e08da27-b382-4f87-a865-23fc22ff1b78" providerId="ADAL" clId="{F31C8E8C-87F1-4970-8DC1-0D00CBA0AEC6}" dt="2024-03-13T15:54:58.668" v="4" actId="47"/>
        <pc:sldMkLst>
          <pc:docMk/>
          <pc:sldMk cId="3378080965" sldId="557"/>
        </pc:sldMkLst>
      </pc:sldChg>
      <pc:sldChg chg="addSp modSp mod ord">
        <pc:chgData name="Yeak, Kah Yen" userId="1e08da27-b382-4f87-a865-23fc22ff1b78" providerId="ADAL" clId="{F31C8E8C-87F1-4970-8DC1-0D00CBA0AEC6}" dt="2024-03-13T16:08:29.656" v="631" actId="1076"/>
        <pc:sldMkLst>
          <pc:docMk/>
          <pc:sldMk cId="3121119236" sldId="558"/>
        </pc:sldMkLst>
        <pc:spChg chg="add mod">
          <ac:chgData name="Yeak, Kah Yen" userId="1e08da27-b382-4f87-a865-23fc22ff1b78" providerId="ADAL" clId="{F31C8E8C-87F1-4970-8DC1-0D00CBA0AEC6}" dt="2024-03-13T16:08:29.656" v="631" actId="1076"/>
          <ac:spMkLst>
            <pc:docMk/>
            <pc:sldMk cId="3121119236" sldId="558"/>
            <ac:spMk id="2" creationId="{2F227F8F-44AB-BA6C-E0F5-E5A0238454E2}"/>
          </ac:spMkLst>
        </pc:spChg>
        <pc:picChg chg="mod">
          <ac:chgData name="Yeak, Kah Yen" userId="1e08da27-b382-4f87-a865-23fc22ff1b78" providerId="ADAL" clId="{F31C8E8C-87F1-4970-8DC1-0D00CBA0AEC6}" dt="2024-03-13T16:07:32.703" v="459" actId="1076"/>
          <ac:picMkLst>
            <pc:docMk/>
            <pc:sldMk cId="3121119236" sldId="558"/>
            <ac:picMk id="3" creationId="{F1AD29E9-F7D1-5931-93BA-7471E9A44344}"/>
          </ac:picMkLst>
        </pc:picChg>
        <pc:picChg chg="mod">
          <ac:chgData name="Yeak, Kah Yen" userId="1e08da27-b382-4f87-a865-23fc22ff1b78" providerId="ADAL" clId="{F31C8E8C-87F1-4970-8DC1-0D00CBA0AEC6}" dt="2024-03-13T16:07:42.070" v="464" actId="1076"/>
          <ac:picMkLst>
            <pc:docMk/>
            <pc:sldMk cId="3121119236" sldId="558"/>
            <ac:picMk id="10" creationId="{D43AC477-3E81-D50D-59A0-99FFFBBFCF66}"/>
          </ac:picMkLst>
        </pc:picChg>
      </pc:sldChg>
      <pc:sldChg chg="modSp add del mod">
        <pc:chgData name="Yeak, Kah Yen" userId="1e08da27-b382-4f87-a865-23fc22ff1b78" providerId="ADAL" clId="{F31C8E8C-87F1-4970-8DC1-0D00CBA0AEC6}" dt="2024-03-13T15:57:05.739" v="40" actId="47"/>
        <pc:sldMkLst>
          <pc:docMk/>
          <pc:sldMk cId="1243229167" sldId="559"/>
        </pc:sldMkLst>
        <pc:picChg chg="mod">
          <ac:chgData name="Yeak, Kah Yen" userId="1e08da27-b382-4f87-a865-23fc22ff1b78" providerId="ADAL" clId="{F31C8E8C-87F1-4970-8DC1-0D00CBA0AEC6}" dt="2024-03-13T15:55:30.938" v="19" actId="1076"/>
          <ac:picMkLst>
            <pc:docMk/>
            <pc:sldMk cId="1243229167" sldId="559"/>
            <ac:picMk id="30" creationId="{CF17C7E3-2ACB-ABB0-AF37-CF30C4B0D99D}"/>
          </ac:picMkLst>
        </pc:picChg>
      </pc:sldChg>
      <pc:sldChg chg="addSp delSp modSp add mod ord">
        <pc:chgData name="Yeak, Kah Yen" userId="1e08da27-b382-4f87-a865-23fc22ff1b78" providerId="ADAL" clId="{F31C8E8C-87F1-4970-8DC1-0D00CBA0AEC6}" dt="2024-03-13T16:32:07.718" v="1169"/>
        <pc:sldMkLst>
          <pc:docMk/>
          <pc:sldMk cId="1613616039" sldId="560"/>
        </pc:sldMkLst>
        <pc:spChg chg="del">
          <ac:chgData name="Yeak, Kah Yen" userId="1e08da27-b382-4f87-a865-23fc22ff1b78" providerId="ADAL" clId="{F31C8E8C-87F1-4970-8DC1-0D00CBA0AEC6}" dt="2024-03-13T15:58:44.867" v="86" actId="478"/>
          <ac:spMkLst>
            <pc:docMk/>
            <pc:sldMk cId="1613616039" sldId="560"/>
            <ac:spMk id="31" creationId="{2DF1EBA4-8CC2-5152-E8D7-1ACE223E0165}"/>
          </ac:spMkLst>
        </pc:spChg>
        <pc:spChg chg="mod">
          <ac:chgData name="Yeak, Kah Yen" userId="1e08da27-b382-4f87-a865-23fc22ff1b78" providerId="ADAL" clId="{F31C8E8C-87F1-4970-8DC1-0D00CBA0AEC6}" dt="2024-03-13T16:09:28.115" v="655" actId="1076"/>
          <ac:spMkLst>
            <pc:docMk/>
            <pc:sldMk cId="1613616039" sldId="560"/>
            <ac:spMk id="32" creationId="{80DEB420-338E-3BF2-C481-55948D2A2A17}"/>
          </ac:spMkLst>
        </pc:spChg>
        <pc:spChg chg="mod">
          <ac:chgData name="Yeak, Kah Yen" userId="1e08da27-b382-4f87-a865-23fc22ff1b78" providerId="ADAL" clId="{F31C8E8C-87F1-4970-8DC1-0D00CBA0AEC6}" dt="2024-03-13T15:59:01.699" v="89" actId="164"/>
          <ac:spMkLst>
            <pc:docMk/>
            <pc:sldMk cId="1613616039" sldId="560"/>
            <ac:spMk id="36" creationId="{A9EA68E0-1981-FE8C-D15A-3C4A3EB805A8}"/>
          </ac:spMkLst>
        </pc:spChg>
        <pc:spChg chg="mod">
          <ac:chgData name="Yeak, Kah Yen" userId="1e08da27-b382-4f87-a865-23fc22ff1b78" providerId="ADAL" clId="{F31C8E8C-87F1-4970-8DC1-0D00CBA0AEC6}" dt="2024-03-13T15:59:01.699" v="89" actId="164"/>
          <ac:spMkLst>
            <pc:docMk/>
            <pc:sldMk cId="1613616039" sldId="560"/>
            <ac:spMk id="41" creationId="{C1EAB571-1A64-09B6-3E10-6232AE1A02E6}"/>
          </ac:spMkLst>
        </pc:spChg>
        <pc:spChg chg="mod">
          <ac:chgData name="Yeak, Kah Yen" userId="1e08da27-b382-4f87-a865-23fc22ff1b78" providerId="ADAL" clId="{F31C8E8C-87F1-4970-8DC1-0D00CBA0AEC6}" dt="2024-03-13T15:59:01.699" v="89" actId="164"/>
          <ac:spMkLst>
            <pc:docMk/>
            <pc:sldMk cId="1613616039" sldId="560"/>
            <ac:spMk id="51" creationId="{065CEB9D-5CA9-4DE2-1222-B96DCF5CB5A2}"/>
          </ac:spMkLst>
        </pc:spChg>
        <pc:spChg chg="mod">
          <ac:chgData name="Yeak, Kah Yen" userId="1e08da27-b382-4f87-a865-23fc22ff1b78" providerId="ADAL" clId="{F31C8E8C-87F1-4970-8DC1-0D00CBA0AEC6}" dt="2024-03-13T15:59:20.691" v="95" actId="14100"/>
          <ac:spMkLst>
            <pc:docMk/>
            <pc:sldMk cId="1613616039" sldId="560"/>
            <ac:spMk id="52" creationId="{25B86D75-A5A7-7462-8C86-FE635F76F64D}"/>
          </ac:spMkLst>
        </pc:spChg>
        <pc:grpChg chg="add mod">
          <ac:chgData name="Yeak, Kah Yen" userId="1e08da27-b382-4f87-a865-23fc22ff1b78" providerId="ADAL" clId="{F31C8E8C-87F1-4970-8DC1-0D00CBA0AEC6}" dt="2024-03-13T16:00:12.326" v="119" actId="1076"/>
          <ac:grpSpMkLst>
            <pc:docMk/>
            <pc:sldMk cId="1613616039" sldId="560"/>
            <ac:grpSpMk id="2" creationId="{299FDB2B-0A3C-F127-75D2-F385A718C1B0}"/>
          </ac:grpSpMkLst>
        </pc:grpChg>
        <pc:grpChg chg="del">
          <ac:chgData name="Yeak, Kah Yen" userId="1e08da27-b382-4f87-a865-23fc22ff1b78" providerId="ADAL" clId="{F31C8E8C-87F1-4970-8DC1-0D00CBA0AEC6}" dt="2024-03-13T15:58:43.259" v="85" actId="478"/>
          <ac:grpSpMkLst>
            <pc:docMk/>
            <pc:sldMk cId="1613616039" sldId="560"/>
            <ac:grpSpMk id="3" creationId="{338B8EBD-3870-ECD3-B2CA-2B0D612ACC9C}"/>
          </ac:grpSpMkLst>
        </pc:grpChg>
        <pc:grpChg chg="mod">
          <ac:chgData name="Yeak, Kah Yen" userId="1e08da27-b382-4f87-a865-23fc22ff1b78" providerId="ADAL" clId="{F31C8E8C-87F1-4970-8DC1-0D00CBA0AEC6}" dt="2024-03-13T15:59:01.699" v="89" actId="164"/>
          <ac:grpSpMkLst>
            <pc:docMk/>
            <pc:sldMk cId="1613616039" sldId="560"/>
            <ac:grpSpMk id="39" creationId="{4DFE93D8-E3FF-9338-4E1C-F6CF07F96B5F}"/>
          </ac:grpSpMkLst>
        </pc:grpChg>
        <pc:grpChg chg="mod">
          <ac:chgData name="Yeak, Kah Yen" userId="1e08da27-b382-4f87-a865-23fc22ff1b78" providerId="ADAL" clId="{F31C8E8C-87F1-4970-8DC1-0D00CBA0AEC6}" dt="2024-03-13T15:59:01.699" v="89" actId="164"/>
          <ac:grpSpMkLst>
            <pc:docMk/>
            <pc:sldMk cId="1613616039" sldId="560"/>
            <ac:grpSpMk id="43" creationId="{7B040031-E715-7F55-F69B-D181E94EB142}"/>
          </ac:grpSpMkLst>
        </pc:grpChg>
        <pc:grpChg chg="mod">
          <ac:chgData name="Yeak, Kah Yen" userId="1e08da27-b382-4f87-a865-23fc22ff1b78" providerId="ADAL" clId="{F31C8E8C-87F1-4970-8DC1-0D00CBA0AEC6}" dt="2024-03-13T15:59:01.699" v="89" actId="164"/>
          <ac:grpSpMkLst>
            <pc:docMk/>
            <pc:sldMk cId="1613616039" sldId="560"/>
            <ac:grpSpMk id="44" creationId="{453D296F-8385-2E1F-A16D-F0D7E80BAC51}"/>
          </ac:grpSpMkLst>
        </pc:grpChg>
        <pc:grpChg chg="mod">
          <ac:chgData name="Yeak, Kah Yen" userId="1e08da27-b382-4f87-a865-23fc22ff1b78" providerId="ADAL" clId="{F31C8E8C-87F1-4970-8DC1-0D00CBA0AEC6}" dt="2024-03-13T15:59:01.699" v="89" actId="164"/>
          <ac:grpSpMkLst>
            <pc:docMk/>
            <pc:sldMk cId="1613616039" sldId="560"/>
            <ac:grpSpMk id="54" creationId="{03EE17F8-C9DC-BEBB-EE11-FF00B2DD1CAE}"/>
          </ac:grpSpMkLst>
        </pc:grpChg>
        <pc:picChg chg="add del mod">
          <ac:chgData name="Yeak, Kah Yen" userId="1e08da27-b382-4f87-a865-23fc22ff1b78" providerId="ADAL" clId="{F31C8E8C-87F1-4970-8DC1-0D00CBA0AEC6}" dt="2024-03-13T16:00:18.288" v="121" actId="1076"/>
          <ac:picMkLst>
            <pc:docMk/>
            <pc:sldMk cId="1613616039" sldId="560"/>
            <ac:picMk id="30" creationId="{CF17C7E3-2ACB-ABB0-AF37-CF30C4B0D99D}"/>
          </ac:picMkLst>
        </pc:picChg>
        <pc:cxnChg chg="mod">
          <ac:chgData name="Yeak, Kah Yen" userId="1e08da27-b382-4f87-a865-23fc22ff1b78" providerId="ADAL" clId="{F31C8E8C-87F1-4970-8DC1-0D00CBA0AEC6}" dt="2024-03-13T15:59:01.699" v="89" actId="164"/>
          <ac:cxnSpMkLst>
            <pc:docMk/>
            <pc:sldMk cId="1613616039" sldId="560"/>
            <ac:cxnSpMk id="37" creationId="{7047931E-757C-18F2-0279-8380945993B8}"/>
          </ac:cxnSpMkLst>
        </pc:cxnChg>
        <pc:cxnChg chg="mod">
          <ac:chgData name="Yeak, Kah Yen" userId="1e08da27-b382-4f87-a865-23fc22ff1b78" providerId="ADAL" clId="{F31C8E8C-87F1-4970-8DC1-0D00CBA0AEC6}" dt="2024-03-13T15:59:01.699" v="89" actId="164"/>
          <ac:cxnSpMkLst>
            <pc:docMk/>
            <pc:sldMk cId="1613616039" sldId="560"/>
            <ac:cxnSpMk id="38" creationId="{CEDC62E3-8351-4C9D-D64F-8786A5C593DB}"/>
          </ac:cxnSpMkLst>
        </pc:cxnChg>
        <pc:cxnChg chg="mod">
          <ac:chgData name="Yeak, Kah Yen" userId="1e08da27-b382-4f87-a865-23fc22ff1b78" providerId="ADAL" clId="{F31C8E8C-87F1-4970-8DC1-0D00CBA0AEC6}" dt="2024-03-13T15:59:01.699" v="89" actId="164"/>
          <ac:cxnSpMkLst>
            <pc:docMk/>
            <pc:sldMk cId="1613616039" sldId="560"/>
            <ac:cxnSpMk id="42" creationId="{F1F25CCE-5FD3-9369-360E-A47AEF3176DE}"/>
          </ac:cxnSpMkLst>
        </pc:cxnChg>
        <pc:cxnChg chg="mod">
          <ac:chgData name="Yeak, Kah Yen" userId="1e08da27-b382-4f87-a865-23fc22ff1b78" providerId="ADAL" clId="{F31C8E8C-87F1-4970-8DC1-0D00CBA0AEC6}" dt="2024-03-13T15:59:20.691" v="95" actId="14100"/>
          <ac:cxnSpMkLst>
            <pc:docMk/>
            <pc:sldMk cId="1613616039" sldId="560"/>
            <ac:cxnSpMk id="53" creationId="{98001EC8-99C4-2525-01DB-A276244472A6}"/>
          </ac:cxnSpMkLst>
        </pc:cxnChg>
      </pc:sldChg>
      <pc:sldChg chg="modSp add mod ord">
        <pc:chgData name="Yeak, Kah Yen" userId="1e08da27-b382-4f87-a865-23fc22ff1b78" providerId="ADAL" clId="{F31C8E8C-87F1-4970-8DC1-0D00CBA0AEC6}" dt="2024-03-13T16:00:45.017" v="129" actId="20577"/>
        <pc:sldMkLst>
          <pc:docMk/>
          <pc:sldMk cId="3294011074" sldId="561"/>
        </pc:sldMkLst>
        <pc:graphicFrameChg chg="modGraphic">
          <ac:chgData name="Yeak, Kah Yen" userId="1e08da27-b382-4f87-a865-23fc22ff1b78" providerId="ADAL" clId="{F31C8E8C-87F1-4970-8DC1-0D00CBA0AEC6}" dt="2024-03-13T15:59:53.883" v="111" actId="20577"/>
          <ac:graphicFrameMkLst>
            <pc:docMk/>
            <pc:sldMk cId="3294011074" sldId="561"/>
            <ac:graphicFrameMk id="2" creationId="{EB7D80BA-AB63-02C5-8749-010293ACB227}"/>
          </ac:graphicFrameMkLst>
        </pc:graphicFrameChg>
        <pc:graphicFrameChg chg="modGraphic">
          <ac:chgData name="Yeak, Kah Yen" userId="1e08da27-b382-4f87-a865-23fc22ff1b78" providerId="ADAL" clId="{F31C8E8C-87F1-4970-8DC1-0D00CBA0AEC6}" dt="2024-03-13T16:00:45.017" v="129" actId="20577"/>
          <ac:graphicFrameMkLst>
            <pc:docMk/>
            <pc:sldMk cId="3294011074" sldId="561"/>
            <ac:graphicFrameMk id="4" creationId="{FCA86D71-5421-DE59-D1BD-C0F8998A2C12}"/>
          </ac:graphicFrameMkLst>
        </pc:graphicFrameChg>
      </pc:sldChg>
      <pc:sldChg chg="delSp modSp add mod ord">
        <pc:chgData name="Yeak, Kah Yen" userId="1e08da27-b382-4f87-a865-23fc22ff1b78" providerId="ADAL" clId="{F31C8E8C-87F1-4970-8DC1-0D00CBA0AEC6}" dt="2024-03-13T16:08:47.463" v="648" actId="1076"/>
        <pc:sldMkLst>
          <pc:docMk/>
          <pc:sldMk cId="3332168785" sldId="562"/>
        </pc:sldMkLst>
        <pc:spChg chg="mod">
          <ac:chgData name="Yeak, Kah Yen" userId="1e08da27-b382-4f87-a865-23fc22ff1b78" providerId="ADAL" clId="{F31C8E8C-87F1-4970-8DC1-0D00CBA0AEC6}" dt="2024-03-13T16:08:47.463" v="648" actId="1076"/>
          <ac:spMkLst>
            <pc:docMk/>
            <pc:sldMk cId="3332168785" sldId="562"/>
            <ac:spMk id="31" creationId="{2DF1EBA4-8CC2-5152-E8D7-1ACE223E0165}"/>
          </ac:spMkLst>
        </pc:spChg>
        <pc:spChg chg="del">
          <ac:chgData name="Yeak, Kah Yen" userId="1e08da27-b382-4f87-a865-23fc22ff1b78" providerId="ADAL" clId="{F31C8E8C-87F1-4970-8DC1-0D00CBA0AEC6}" dt="2024-03-13T15:58:29.679" v="81" actId="478"/>
          <ac:spMkLst>
            <pc:docMk/>
            <pc:sldMk cId="3332168785" sldId="562"/>
            <ac:spMk id="32" creationId="{80DEB420-338E-3BF2-C481-55948D2A2A17}"/>
          </ac:spMkLst>
        </pc:spChg>
        <pc:spChg chg="del">
          <ac:chgData name="Yeak, Kah Yen" userId="1e08da27-b382-4f87-a865-23fc22ff1b78" providerId="ADAL" clId="{F31C8E8C-87F1-4970-8DC1-0D00CBA0AEC6}" dt="2024-03-13T15:58:29.679" v="81" actId="478"/>
          <ac:spMkLst>
            <pc:docMk/>
            <pc:sldMk cId="3332168785" sldId="562"/>
            <ac:spMk id="36" creationId="{A9EA68E0-1981-FE8C-D15A-3C4A3EB805A8}"/>
          </ac:spMkLst>
        </pc:spChg>
        <pc:spChg chg="del">
          <ac:chgData name="Yeak, Kah Yen" userId="1e08da27-b382-4f87-a865-23fc22ff1b78" providerId="ADAL" clId="{F31C8E8C-87F1-4970-8DC1-0D00CBA0AEC6}" dt="2024-03-13T15:58:29.679" v="81" actId="478"/>
          <ac:spMkLst>
            <pc:docMk/>
            <pc:sldMk cId="3332168785" sldId="562"/>
            <ac:spMk id="41" creationId="{C1EAB571-1A64-09B6-3E10-6232AE1A02E6}"/>
          </ac:spMkLst>
        </pc:spChg>
        <pc:spChg chg="del">
          <ac:chgData name="Yeak, Kah Yen" userId="1e08da27-b382-4f87-a865-23fc22ff1b78" providerId="ADAL" clId="{F31C8E8C-87F1-4970-8DC1-0D00CBA0AEC6}" dt="2024-03-13T15:58:29.679" v="81" actId="478"/>
          <ac:spMkLst>
            <pc:docMk/>
            <pc:sldMk cId="3332168785" sldId="562"/>
            <ac:spMk id="51" creationId="{065CEB9D-5CA9-4DE2-1222-B96DCF5CB5A2}"/>
          </ac:spMkLst>
        </pc:spChg>
        <pc:spChg chg="del">
          <ac:chgData name="Yeak, Kah Yen" userId="1e08da27-b382-4f87-a865-23fc22ff1b78" providerId="ADAL" clId="{F31C8E8C-87F1-4970-8DC1-0D00CBA0AEC6}" dt="2024-03-13T15:58:29.679" v="81" actId="478"/>
          <ac:spMkLst>
            <pc:docMk/>
            <pc:sldMk cId="3332168785" sldId="562"/>
            <ac:spMk id="52" creationId="{25B86D75-A5A7-7462-8C86-FE635F76F64D}"/>
          </ac:spMkLst>
        </pc:spChg>
        <pc:grpChg chg="mod">
          <ac:chgData name="Yeak, Kah Yen" userId="1e08da27-b382-4f87-a865-23fc22ff1b78" providerId="ADAL" clId="{F31C8E8C-87F1-4970-8DC1-0D00CBA0AEC6}" dt="2024-03-13T15:58:35.870" v="83" actId="1076"/>
          <ac:grpSpMkLst>
            <pc:docMk/>
            <pc:sldMk cId="3332168785" sldId="562"/>
            <ac:grpSpMk id="3" creationId="{338B8EBD-3870-ECD3-B2CA-2B0D612ACC9C}"/>
          </ac:grpSpMkLst>
        </pc:grpChg>
        <pc:grpChg chg="del">
          <ac:chgData name="Yeak, Kah Yen" userId="1e08da27-b382-4f87-a865-23fc22ff1b78" providerId="ADAL" clId="{F31C8E8C-87F1-4970-8DC1-0D00CBA0AEC6}" dt="2024-03-13T15:58:29.679" v="81" actId="478"/>
          <ac:grpSpMkLst>
            <pc:docMk/>
            <pc:sldMk cId="3332168785" sldId="562"/>
            <ac:grpSpMk id="39" creationId="{4DFE93D8-E3FF-9338-4E1C-F6CF07F96B5F}"/>
          </ac:grpSpMkLst>
        </pc:grpChg>
        <pc:grpChg chg="del">
          <ac:chgData name="Yeak, Kah Yen" userId="1e08da27-b382-4f87-a865-23fc22ff1b78" providerId="ADAL" clId="{F31C8E8C-87F1-4970-8DC1-0D00CBA0AEC6}" dt="2024-03-13T15:58:29.679" v="81" actId="478"/>
          <ac:grpSpMkLst>
            <pc:docMk/>
            <pc:sldMk cId="3332168785" sldId="562"/>
            <ac:grpSpMk id="43" creationId="{7B040031-E715-7F55-F69B-D181E94EB142}"/>
          </ac:grpSpMkLst>
        </pc:grpChg>
        <pc:grpChg chg="del">
          <ac:chgData name="Yeak, Kah Yen" userId="1e08da27-b382-4f87-a865-23fc22ff1b78" providerId="ADAL" clId="{F31C8E8C-87F1-4970-8DC1-0D00CBA0AEC6}" dt="2024-03-13T15:58:29.679" v="81" actId="478"/>
          <ac:grpSpMkLst>
            <pc:docMk/>
            <pc:sldMk cId="3332168785" sldId="562"/>
            <ac:grpSpMk id="44" creationId="{453D296F-8385-2E1F-A16D-F0D7E80BAC51}"/>
          </ac:grpSpMkLst>
        </pc:grpChg>
        <pc:grpChg chg="del">
          <ac:chgData name="Yeak, Kah Yen" userId="1e08da27-b382-4f87-a865-23fc22ff1b78" providerId="ADAL" clId="{F31C8E8C-87F1-4970-8DC1-0D00CBA0AEC6}" dt="2024-03-13T15:58:29.679" v="81" actId="478"/>
          <ac:grpSpMkLst>
            <pc:docMk/>
            <pc:sldMk cId="3332168785" sldId="562"/>
            <ac:grpSpMk id="54" creationId="{03EE17F8-C9DC-BEBB-EE11-FF00B2DD1CAE}"/>
          </ac:grpSpMkLst>
        </pc:grpChg>
        <pc:picChg chg="mod">
          <ac:chgData name="Yeak, Kah Yen" userId="1e08da27-b382-4f87-a865-23fc22ff1b78" providerId="ADAL" clId="{F31C8E8C-87F1-4970-8DC1-0D00CBA0AEC6}" dt="2024-03-13T16:00:24.338" v="123" actId="1076"/>
          <ac:picMkLst>
            <pc:docMk/>
            <pc:sldMk cId="3332168785" sldId="562"/>
            <ac:picMk id="30" creationId="{CF17C7E3-2ACB-ABB0-AF37-CF30C4B0D99D}"/>
          </ac:picMkLst>
        </pc:picChg>
        <pc:cxnChg chg="del mod">
          <ac:chgData name="Yeak, Kah Yen" userId="1e08da27-b382-4f87-a865-23fc22ff1b78" providerId="ADAL" clId="{F31C8E8C-87F1-4970-8DC1-0D00CBA0AEC6}" dt="2024-03-13T15:58:29.679" v="81" actId="478"/>
          <ac:cxnSpMkLst>
            <pc:docMk/>
            <pc:sldMk cId="3332168785" sldId="562"/>
            <ac:cxnSpMk id="37" creationId="{7047931E-757C-18F2-0279-8380945993B8}"/>
          </ac:cxnSpMkLst>
        </pc:cxnChg>
        <pc:cxnChg chg="del mod">
          <ac:chgData name="Yeak, Kah Yen" userId="1e08da27-b382-4f87-a865-23fc22ff1b78" providerId="ADAL" clId="{F31C8E8C-87F1-4970-8DC1-0D00CBA0AEC6}" dt="2024-03-13T15:58:29.679" v="81" actId="478"/>
          <ac:cxnSpMkLst>
            <pc:docMk/>
            <pc:sldMk cId="3332168785" sldId="562"/>
            <ac:cxnSpMk id="38" creationId="{CEDC62E3-8351-4C9D-D64F-8786A5C593DB}"/>
          </ac:cxnSpMkLst>
        </pc:cxnChg>
        <pc:cxnChg chg="del mod">
          <ac:chgData name="Yeak, Kah Yen" userId="1e08da27-b382-4f87-a865-23fc22ff1b78" providerId="ADAL" clId="{F31C8E8C-87F1-4970-8DC1-0D00CBA0AEC6}" dt="2024-03-13T15:58:29.679" v="81" actId="478"/>
          <ac:cxnSpMkLst>
            <pc:docMk/>
            <pc:sldMk cId="3332168785" sldId="562"/>
            <ac:cxnSpMk id="42" creationId="{F1F25CCE-5FD3-9369-360E-A47AEF3176DE}"/>
          </ac:cxnSpMkLst>
        </pc:cxnChg>
        <pc:cxnChg chg="del mod">
          <ac:chgData name="Yeak, Kah Yen" userId="1e08da27-b382-4f87-a865-23fc22ff1b78" providerId="ADAL" clId="{F31C8E8C-87F1-4970-8DC1-0D00CBA0AEC6}" dt="2024-03-13T15:58:29.679" v="81" actId="478"/>
          <ac:cxnSpMkLst>
            <pc:docMk/>
            <pc:sldMk cId="3332168785" sldId="562"/>
            <ac:cxnSpMk id="53" creationId="{98001EC8-99C4-2525-01DB-A276244472A6}"/>
          </ac:cxnSpMkLst>
        </pc:cxnChg>
      </pc:sldChg>
      <pc:sldChg chg="addSp delSp modSp add mod ord">
        <pc:chgData name="Yeak, Kah Yen" userId="1e08da27-b382-4f87-a865-23fc22ff1b78" providerId="ADAL" clId="{F31C8E8C-87F1-4970-8DC1-0D00CBA0AEC6}" dt="2024-03-13T16:31:05.036" v="1139" actId="20577"/>
        <pc:sldMkLst>
          <pc:docMk/>
          <pc:sldMk cId="584217782" sldId="563"/>
        </pc:sldMkLst>
        <pc:spChg chg="add del mod">
          <ac:chgData name="Yeak, Kah Yen" userId="1e08da27-b382-4f87-a865-23fc22ff1b78" providerId="ADAL" clId="{F31C8E8C-87F1-4970-8DC1-0D00CBA0AEC6}" dt="2024-03-13T16:28:45.694" v="1101"/>
          <ac:spMkLst>
            <pc:docMk/>
            <pc:sldMk cId="584217782" sldId="563"/>
            <ac:spMk id="4" creationId="{54E4766F-95A1-C7C4-B62D-0A91B16B6D8A}"/>
          </ac:spMkLst>
        </pc:spChg>
        <pc:spChg chg="mod">
          <ac:chgData name="Yeak, Kah Yen" userId="1e08da27-b382-4f87-a865-23fc22ff1b78" providerId="ADAL" clId="{F31C8E8C-87F1-4970-8DC1-0D00CBA0AEC6}" dt="2024-03-13T16:31:05.036" v="1139" actId="20577"/>
          <ac:spMkLst>
            <pc:docMk/>
            <pc:sldMk cId="584217782" sldId="563"/>
            <ac:spMk id="5" creationId="{75F5A130-380E-1748-02DC-95D90C1EF267}"/>
          </ac:spMkLst>
        </pc:spChg>
        <pc:graphicFrameChg chg="mod modGraphic">
          <ac:chgData name="Yeak, Kah Yen" userId="1e08da27-b382-4f87-a865-23fc22ff1b78" providerId="ADAL" clId="{F31C8E8C-87F1-4970-8DC1-0D00CBA0AEC6}" dt="2024-03-13T16:29:09.564" v="1106" actId="14734"/>
          <ac:graphicFrameMkLst>
            <pc:docMk/>
            <pc:sldMk cId="584217782" sldId="563"/>
            <ac:graphicFrameMk id="6" creationId="{E69020B4-660A-282B-242F-8F3164F4E002}"/>
          </ac:graphicFrameMkLst>
        </pc:graphicFrameChg>
        <pc:graphicFrameChg chg="modGraphic">
          <ac:chgData name="Yeak, Kah Yen" userId="1e08da27-b382-4f87-a865-23fc22ff1b78" providerId="ADAL" clId="{F31C8E8C-87F1-4970-8DC1-0D00CBA0AEC6}" dt="2024-03-13T16:27:47.132" v="1077" actId="404"/>
          <ac:graphicFrameMkLst>
            <pc:docMk/>
            <pc:sldMk cId="584217782" sldId="563"/>
            <ac:graphicFrameMk id="10" creationId="{00C642BB-777C-432A-B9A0-ECC06F1A3935}"/>
          </ac:graphicFrameMkLst>
        </pc:graphicFrameChg>
      </pc:sldChg>
      <pc:sldChg chg="modSp add del mod">
        <pc:chgData name="Yeak, Kah Yen" userId="1e08da27-b382-4f87-a865-23fc22ff1b78" providerId="ADAL" clId="{F31C8E8C-87F1-4970-8DC1-0D00CBA0AEC6}" dt="2024-03-13T16:32:47.691" v="1175" actId="47"/>
        <pc:sldMkLst>
          <pc:docMk/>
          <pc:sldMk cId="204952604" sldId="564"/>
        </pc:sldMkLst>
        <pc:spChg chg="mod">
          <ac:chgData name="Yeak, Kah Yen" userId="1e08da27-b382-4f87-a865-23fc22ff1b78" providerId="ADAL" clId="{F31C8E8C-87F1-4970-8DC1-0D00CBA0AEC6}" dt="2024-03-13T16:31:49.524" v="1167" actId="20577"/>
          <ac:spMkLst>
            <pc:docMk/>
            <pc:sldMk cId="204952604" sldId="564"/>
            <ac:spMk id="5" creationId="{75F5A130-380E-1748-02DC-95D90C1EF2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A9B2E-DA26-41F5-B751-CDE456324F0F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8069C-3E2F-40F6-AF0A-29AEA26F4E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75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8069C-3E2F-40F6-AF0A-29AEA26F4E0E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757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1296173"/>
            <a:ext cx="10529888" cy="2757347"/>
          </a:xfrm>
        </p:spPr>
        <p:txBody>
          <a:bodyPr anchor="b"/>
          <a:lstStyle>
            <a:lvl1pPr algn="ctr">
              <a:defRPr sz="69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4159854"/>
            <a:ext cx="10529888" cy="1912175"/>
          </a:xfrm>
        </p:spPr>
        <p:txBody>
          <a:bodyPr/>
          <a:lstStyle>
            <a:lvl1pPr marL="0" indent="0" algn="ctr">
              <a:buNone/>
              <a:defRPr sz="2764"/>
            </a:lvl1pPr>
            <a:lvl2pPr marL="526512" indent="0" algn="ctr">
              <a:buNone/>
              <a:defRPr sz="2303"/>
            </a:lvl2pPr>
            <a:lvl3pPr marL="1053023" indent="0" algn="ctr">
              <a:buNone/>
              <a:defRPr sz="2073"/>
            </a:lvl3pPr>
            <a:lvl4pPr marL="1579535" indent="0" algn="ctr">
              <a:buNone/>
              <a:defRPr sz="1843"/>
            </a:lvl4pPr>
            <a:lvl5pPr marL="2106046" indent="0" algn="ctr">
              <a:buNone/>
              <a:defRPr sz="1843"/>
            </a:lvl5pPr>
            <a:lvl6pPr marL="2632558" indent="0" algn="ctr">
              <a:buNone/>
              <a:defRPr sz="1843"/>
            </a:lvl6pPr>
            <a:lvl7pPr marL="3159069" indent="0" algn="ctr">
              <a:buNone/>
              <a:defRPr sz="1843"/>
            </a:lvl7pPr>
            <a:lvl8pPr marL="3685581" indent="0" algn="ctr">
              <a:buNone/>
              <a:defRPr sz="1843"/>
            </a:lvl8pPr>
            <a:lvl9pPr marL="4212092" indent="0" algn="ctr">
              <a:buNone/>
              <a:defRPr sz="18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8B165-96BF-1C19-3B09-91C2E4E4D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7" y="421669"/>
            <a:ext cx="3027343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421669"/>
            <a:ext cx="890653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7" y="1974511"/>
            <a:ext cx="12109371" cy="3294515"/>
          </a:xfrm>
        </p:spPr>
        <p:txBody>
          <a:bodyPr anchor="b"/>
          <a:lstStyle>
            <a:lvl1pPr>
              <a:defRPr sz="69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7" y="5300193"/>
            <a:ext cx="12109371" cy="1732508"/>
          </a:xfrm>
        </p:spPr>
        <p:txBody>
          <a:bodyPr/>
          <a:lstStyle>
            <a:lvl1pPr marL="0" indent="0">
              <a:buNone/>
              <a:defRPr sz="2764">
                <a:solidFill>
                  <a:schemeClr val="tx1">
                    <a:tint val="75000"/>
                  </a:schemeClr>
                </a:solidFill>
              </a:defRPr>
            </a:lvl1pPr>
            <a:lvl2pPr marL="526512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2pPr>
            <a:lvl3pPr marL="1053023" indent="0">
              <a:buNone/>
              <a:defRPr sz="2073">
                <a:solidFill>
                  <a:schemeClr val="tx1">
                    <a:tint val="75000"/>
                  </a:schemeClr>
                </a:solidFill>
              </a:defRPr>
            </a:lvl3pPr>
            <a:lvl4pPr marL="1579535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4pPr>
            <a:lvl5pPr marL="2106046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5pPr>
            <a:lvl6pPr marL="2632558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6pPr>
            <a:lvl7pPr marL="3159069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7pPr>
            <a:lvl8pPr marL="3685581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8pPr>
            <a:lvl9pPr marL="4212092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2108344"/>
            <a:ext cx="5966936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2108344"/>
            <a:ext cx="5966936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421669"/>
            <a:ext cx="12109371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69" y="1941510"/>
            <a:ext cx="5939514" cy="951504"/>
          </a:xfrm>
        </p:spPr>
        <p:txBody>
          <a:bodyPr anchor="b"/>
          <a:lstStyle>
            <a:lvl1pPr marL="0" indent="0">
              <a:buNone/>
              <a:defRPr sz="2764" b="1"/>
            </a:lvl1pPr>
            <a:lvl2pPr marL="526512" indent="0">
              <a:buNone/>
              <a:defRPr sz="2303" b="1"/>
            </a:lvl2pPr>
            <a:lvl3pPr marL="1053023" indent="0">
              <a:buNone/>
              <a:defRPr sz="2073" b="1"/>
            </a:lvl3pPr>
            <a:lvl4pPr marL="1579535" indent="0">
              <a:buNone/>
              <a:defRPr sz="1843" b="1"/>
            </a:lvl4pPr>
            <a:lvl5pPr marL="2106046" indent="0">
              <a:buNone/>
              <a:defRPr sz="1843" b="1"/>
            </a:lvl5pPr>
            <a:lvl6pPr marL="2632558" indent="0">
              <a:buNone/>
              <a:defRPr sz="1843" b="1"/>
            </a:lvl6pPr>
            <a:lvl7pPr marL="3159069" indent="0">
              <a:buNone/>
              <a:defRPr sz="1843" b="1"/>
            </a:lvl7pPr>
            <a:lvl8pPr marL="3685581" indent="0">
              <a:buNone/>
              <a:defRPr sz="1843" b="1"/>
            </a:lvl8pPr>
            <a:lvl9pPr marL="4212092" indent="0">
              <a:buNone/>
              <a:defRPr sz="18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69" y="2893014"/>
            <a:ext cx="5939514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4" y="1941510"/>
            <a:ext cx="5968765" cy="951504"/>
          </a:xfrm>
        </p:spPr>
        <p:txBody>
          <a:bodyPr anchor="b"/>
          <a:lstStyle>
            <a:lvl1pPr marL="0" indent="0">
              <a:buNone/>
              <a:defRPr sz="2764" b="1"/>
            </a:lvl1pPr>
            <a:lvl2pPr marL="526512" indent="0">
              <a:buNone/>
              <a:defRPr sz="2303" b="1"/>
            </a:lvl2pPr>
            <a:lvl3pPr marL="1053023" indent="0">
              <a:buNone/>
              <a:defRPr sz="2073" b="1"/>
            </a:lvl3pPr>
            <a:lvl4pPr marL="1579535" indent="0">
              <a:buNone/>
              <a:defRPr sz="1843" b="1"/>
            </a:lvl4pPr>
            <a:lvl5pPr marL="2106046" indent="0">
              <a:buNone/>
              <a:defRPr sz="1843" b="1"/>
            </a:lvl5pPr>
            <a:lvl6pPr marL="2632558" indent="0">
              <a:buNone/>
              <a:defRPr sz="1843" b="1"/>
            </a:lvl6pPr>
            <a:lvl7pPr marL="3159069" indent="0">
              <a:buNone/>
              <a:defRPr sz="1843" b="1"/>
            </a:lvl7pPr>
            <a:lvl8pPr marL="3685581" indent="0">
              <a:buNone/>
              <a:defRPr sz="1843" b="1"/>
            </a:lvl8pPr>
            <a:lvl9pPr marL="4212092" indent="0">
              <a:buNone/>
              <a:defRPr sz="18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4" y="2893014"/>
            <a:ext cx="596876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05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528002"/>
            <a:ext cx="4528217" cy="1848009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1140340"/>
            <a:ext cx="7107674" cy="5628360"/>
          </a:xfrm>
        </p:spPr>
        <p:txBody>
          <a:bodyPr/>
          <a:lstStyle>
            <a:lvl1pPr>
              <a:defRPr sz="3685"/>
            </a:lvl1pPr>
            <a:lvl2pPr>
              <a:defRPr sz="3224"/>
            </a:lvl2pPr>
            <a:lvl3pPr>
              <a:defRPr sz="2764"/>
            </a:lvl3pPr>
            <a:lvl4pPr>
              <a:defRPr sz="2303"/>
            </a:lvl4pPr>
            <a:lvl5pPr>
              <a:defRPr sz="2303"/>
            </a:lvl5pPr>
            <a:lvl6pPr>
              <a:defRPr sz="2303"/>
            </a:lvl6pPr>
            <a:lvl7pPr>
              <a:defRPr sz="2303"/>
            </a:lvl7pPr>
            <a:lvl8pPr>
              <a:defRPr sz="2303"/>
            </a:lvl8pPr>
            <a:lvl9pPr>
              <a:defRPr sz="23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2376011"/>
            <a:ext cx="4528217" cy="4401855"/>
          </a:xfrm>
        </p:spPr>
        <p:txBody>
          <a:bodyPr/>
          <a:lstStyle>
            <a:lvl1pPr marL="0" indent="0">
              <a:buNone/>
              <a:defRPr sz="1843"/>
            </a:lvl1pPr>
            <a:lvl2pPr marL="526512" indent="0">
              <a:buNone/>
              <a:defRPr sz="1612"/>
            </a:lvl2pPr>
            <a:lvl3pPr marL="1053023" indent="0">
              <a:buNone/>
              <a:defRPr sz="1382"/>
            </a:lvl3pPr>
            <a:lvl4pPr marL="1579535" indent="0">
              <a:buNone/>
              <a:defRPr sz="1152"/>
            </a:lvl4pPr>
            <a:lvl5pPr marL="2106046" indent="0">
              <a:buNone/>
              <a:defRPr sz="1152"/>
            </a:lvl5pPr>
            <a:lvl6pPr marL="2632558" indent="0">
              <a:buNone/>
              <a:defRPr sz="1152"/>
            </a:lvl6pPr>
            <a:lvl7pPr marL="3159069" indent="0">
              <a:buNone/>
              <a:defRPr sz="1152"/>
            </a:lvl7pPr>
            <a:lvl8pPr marL="3685581" indent="0">
              <a:buNone/>
              <a:defRPr sz="1152"/>
            </a:lvl8pPr>
            <a:lvl9pPr marL="4212092" indent="0">
              <a:buNone/>
              <a:defRPr sz="1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528002"/>
            <a:ext cx="4528217" cy="1848009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1140340"/>
            <a:ext cx="7107674" cy="5628360"/>
          </a:xfrm>
        </p:spPr>
        <p:txBody>
          <a:bodyPr anchor="t"/>
          <a:lstStyle>
            <a:lvl1pPr marL="0" indent="0">
              <a:buNone/>
              <a:defRPr sz="3685"/>
            </a:lvl1pPr>
            <a:lvl2pPr marL="526512" indent="0">
              <a:buNone/>
              <a:defRPr sz="3224"/>
            </a:lvl2pPr>
            <a:lvl3pPr marL="1053023" indent="0">
              <a:buNone/>
              <a:defRPr sz="2764"/>
            </a:lvl3pPr>
            <a:lvl4pPr marL="1579535" indent="0">
              <a:buNone/>
              <a:defRPr sz="2303"/>
            </a:lvl4pPr>
            <a:lvl5pPr marL="2106046" indent="0">
              <a:buNone/>
              <a:defRPr sz="2303"/>
            </a:lvl5pPr>
            <a:lvl6pPr marL="2632558" indent="0">
              <a:buNone/>
              <a:defRPr sz="2303"/>
            </a:lvl6pPr>
            <a:lvl7pPr marL="3159069" indent="0">
              <a:buNone/>
              <a:defRPr sz="2303"/>
            </a:lvl7pPr>
            <a:lvl8pPr marL="3685581" indent="0">
              <a:buNone/>
              <a:defRPr sz="2303"/>
            </a:lvl8pPr>
            <a:lvl9pPr marL="4212092" indent="0">
              <a:buNone/>
              <a:defRPr sz="23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2376011"/>
            <a:ext cx="4528217" cy="4401855"/>
          </a:xfrm>
        </p:spPr>
        <p:txBody>
          <a:bodyPr/>
          <a:lstStyle>
            <a:lvl1pPr marL="0" indent="0">
              <a:buNone/>
              <a:defRPr sz="1843"/>
            </a:lvl1pPr>
            <a:lvl2pPr marL="526512" indent="0">
              <a:buNone/>
              <a:defRPr sz="1612"/>
            </a:lvl2pPr>
            <a:lvl3pPr marL="1053023" indent="0">
              <a:buNone/>
              <a:defRPr sz="1382"/>
            </a:lvl3pPr>
            <a:lvl4pPr marL="1579535" indent="0">
              <a:buNone/>
              <a:defRPr sz="1152"/>
            </a:lvl4pPr>
            <a:lvl5pPr marL="2106046" indent="0">
              <a:buNone/>
              <a:defRPr sz="1152"/>
            </a:lvl5pPr>
            <a:lvl6pPr marL="2632558" indent="0">
              <a:buNone/>
              <a:defRPr sz="1152"/>
            </a:lvl6pPr>
            <a:lvl7pPr marL="3159069" indent="0">
              <a:buNone/>
              <a:defRPr sz="1152"/>
            </a:lvl7pPr>
            <a:lvl8pPr marL="3685581" indent="0">
              <a:buNone/>
              <a:defRPr sz="1152"/>
            </a:lvl8pPr>
            <a:lvl9pPr marL="4212092" indent="0">
              <a:buNone/>
              <a:defRPr sz="1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7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421669"/>
            <a:ext cx="12109371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2108344"/>
            <a:ext cx="12109371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7340702"/>
            <a:ext cx="315896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3DF5-EFCF-4DEB-939C-44F385B72D2E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7340702"/>
            <a:ext cx="473844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7340702"/>
            <a:ext cx="315896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3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3023" rtl="0" eaLnBrk="1" latinLnBrk="0" hangingPunct="1">
        <a:lnSpc>
          <a:spcPct val="90000"/>
        </a:lnSpc>
        <a:spcBef>
          <a:spcPct val="0"/>
        </a:spcBef>
        <a:buNone/>
        <a:defRPr sz="5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256" indent="-263256" algn="l" defTabSz="1053023" rtl="0" eaLnBrk="1" latinLnBrk="0" hangingPunct="1">
        <a:lnSpc>
          <a:spcPct val="90000"/>
        </a:lnSpc>
        <a:spcBef>
          <a:spcPts val="1152"/>
        </a:spcBef>
        <a:buFont typeface="Arial" panose="020B0604020202020204" pitchFamily="34" charset="0"/>
        <a:buChar char="•"/>
        <a:defRPr sz="3224" kern="1200">
          <a:solidFill>
            <a:schemeClr val="tx1"/>
          </a:solidFill>
          <a:latin typeface="+mn-lt"/>
          <a:ea typeface="+mn-ea"/>
          <a:cs typeface="+mn-cs"/>
        </a:defRPr>
      </a:lvl1pPr>
      <a:lvl2pPr marL="789767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2pPr>
      <a:lvl3pPr marL="1316279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3pPr>
      <a:lvl4pPr marL="1842790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4pPr>
      <a:lvl5pPr marL="2369302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5pPr>
      <a:lvl6pPr marL="2895813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6pPr>
      <a:lvl7pPr marL="3422325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7pPr>
      <a:lvl8pPr marL="3948836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8pPr>
      <a:lvl9pPr marL="4475348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526512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2pPr>
      <a:lvl3pPr marL="1053023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579535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4pPr>
      <a:lvl5pPr marL="2106046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5pPr>
      <a:lvl6pPr marL="2632558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69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7pPr>
      <a:lvl8pPr marL="3685581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8pPr>
      <a:lvl9pPr marL="4212092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" Type="http://schemas.openxmlformats.org/officeDocument/2006/relationships/image" Target="../media/image2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039850" cy="792003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039850" cy="7920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BFCDB-880B-E6A4-1959-EB786F0D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45" y="710787"/>
            <a:ext cx="9719953" cy="29872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9800" dirty="0">
                <a:solidFill>
                  <a:srgbClr val="FFFFFF"/>
                </a:solidFill>
                <a:latin typeface="Jumble" panose="02000503000000020004" pitchFamily="2" charset="0"/>
              </a:rPr>
              <a:t>Mi</a:t>
            </a:r>
            <a:r>
              <a:rPr lang="en-GB" sz="6400" dirty="0">
                <a:solidFill>
                  <a:srgbClr val="FFFFFF"/>
                </a:solidFill>
                <a:latin typeface="Jumble" panose="02000503000000020004" pitchFamily="2" charset="0"/>
              </a:rPr>
              <a:t>crobial Hazards </a:t>
            </a:r>
            <a:br>
              <a:rPr lang="en-GB" sz="6400" dirty="0">
                <a:solidFill>
                  <a:srgbClr val="FFFFFF"/>
                </a:solidFill>
                <a:latin typeface="Jumble" panose="02000503000000020004" pitchFamily="2" charset="0"/>
              </a:rPr>
            </a:br>
            <a:r>
              <a:rPr lang="en-GB" sz="6400" dirty="0">
                <a:solidFill>
                  <a:srgbClr val="FFFFFF"/>
                </a:solidFill>
                <a:latin typeface="Jumble" panose="02000503000000020004" pitchFamily="2" charset="0"/>
              </a:rPr>
              <a:t>Risk </a:t>
            </a:r>
            <a:r>
              <a:rPr lang="en-GB" sz="9800" dirty="0">
                <a:solidFill>
                  <a:srgbClr val="FFFFFF"/>
                </a:solidFill>
                <a:latin typeface="Jumble" panose="02000503000000020004" pitchFamily="2" charset="0"/>
              </a:rPr>
              <a:t>Ra</a:t>
            </a:r>
            <a:r>
              <a:rPr lang="en-GB" sz="6400" dirty="0">
                <a:solidFill>
                  <a:srgbClr val="FFFFFF"/>
                </a:solidFill>
                <a:latin typeface="Jumble" panose="02000503000000020004" pitchFamily="2" charset="0"/>
              </a:rPr>
              <a:t>nking</a:t>
            </a:r>
          </a:p>
        </p:txBody>
      </p:sp>
      <p:sp>
        <p:nvSpPr>
          <p:cNvPr id="26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67" y="1855181"/>
            <a:ext cx="160111" cy="160570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822" y="2119984"/>
            <a:ext cx="104951" cy="105252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71" y="2379164"/>
            <a:ext cx="147070" cy="147490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8484" y="4048019"/>
            <a:ext cx="0" cy="387201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7">
            <a:extLst>
              <a:ext uri="{FF2B5EF4-FFF2-40B4-BE49-F238E27FC236}">
                <a16:creationId xmlns:a16="http://schemas.microsoft.com/office/drawing/2014/main" id="{3D80B838-4AFA-7A3E-3E3C-6D5F67E4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" r="29824" b="1"/>
          <a:stretch/>
        </p:blipFill>
        <p:spPr>
          <a:xfrm>
            <a:off x="7761943" y="1855181"/>
            <a:ext cx="6277907" cy="606485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7AE903D7-C3D6-9BFF-767A-1BBF2343747D}"/>
              </a:ext>
            </a:extLst>
          </p:cNvPr>
          <p:cNvGrpSpPr/>
          <p:nvPr/>
        </p:nvGrpSpPr>
        <p:grpSpPr>
          <a:xfrm>
            <a:off x="139102" y="2609995"/>
            <a:ext cx="1583352" cy="5001962"/>
            <a:chOff x="12634944" y="2912308"/>
            <a:chExt cx="1564272" cy="4697175"/>
          </a:xfrm>
          <a:solidFill>
            <a:srgbClr val="E1207D"/>
          </a:solidFill>
        </p:grpSpPr>
        <p:pic>
          <p:nvPicPr>
            <p:cNvPr id="4" name="Graphic 3" descr="Germ with solid fill">
              <a:extLst>
                <a:ext uri="{FF2B5EF4-FFF2-40B4-BE49-F238E27FC236}">
                  <a16:creationId xmlns:a16="http://schemas.microsoft.com/office/drawing/2014/main" id="{73FF8E0C-1052-D6F5-2535-EC8AFA04F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34944" y="2912308"/>
              <a:ext cx="1564272" cy="146433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814AAF-D081-7AF2-979C-BFCFCD9BD37A}"/>
                </a:ext>
              </a:extLst>
            </p:cNvPr>
            <p:cNvGrpSpPr/>
            <p:nvPr/>
          </p:nvGrpSpPr>
          <p:grpSpPr>
            <a:xfrm>
              <a:off x="13152426" y="4426503"/>
              <a:ext cx="644738" cy="922212"/>
              <a:chOff x="5994400" y="3695700"/>
              <a:chExt cx="584362" cy="889000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17AA9E6-029F-BF99-99F6-0E9B70C05C7C}"/>
                  </a:ext>
                </a:extLst>
              </p:cNvPr>
              <p:cNvSpPr/>
              <p:nvPr/>
            </p:nvSpPr>
            <p:spPr>
              <a:xfrm>
                <a:off x="6007100" y="38862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7ACD3EF-00CB-D11F-10CD-4704EB95386B}"/>
                  </a:ext>
                </a:extLst>
              </p:cNvPr>
              <p:cNvSpPr/>
              <p:nvPr/>
            </p:nvSpPr>
            <p:spPr>
              <a:xfrm>
                <a:off x="6083300" y="36957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658A28-E880-D118-E4C6-A1BA599D542E}"/>
                  </a:ext>
                </a:extLst>
              </p:cNvPr>
              <p:cNvSpPr/>
              <p:nvPr/>
            </p:nvSpPr>
            <p:spPr>
              <a:xfrm>
                <a:off x="6172200" y="40386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889E46-A79D-7746-D5FE-3E1ED9D23382}"/>
                  </a:ext>
                </a:extLst>
              </p:cNvPr>
              <p:cNvSpPr/>
              <p:nvPr/>
            </p:nvSpPr>
            <p:spPr>
              <a:xfrm>
                <a:off x="6159500" y="40386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462430-C127-B5F4-5875-EB59CB6CCB70}"/>
                  </a:ext>
                </a:extLst>
              </p:cNvPr>
              <p:cNvSpPr/>
              <p:nvPr/>
            </p:nvSpPr>
            <p:spPr>
              <a:xfrm>
                <a:off x="6146800" y="42291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C9F6A6-5902-1585-E61A-3F72A5C2D385}"/>
                  </a:ext>
                </a:extLst>
              </p:cNvPr>
              <p:cNvSpPr/>
              <p:nvPr/>
            </p:nvSpPr>
            <p:spPr>
              <a:xfrm>
                <a:off x="5994400" y="43434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8A65061-C55C-C731-34EC-3486A5AB0E75}"/>
                  </a:ext>
                </a:extLst>
              </p:cNvPr>
              <p:cNvSpPr/>
              <p:nvPr/>
            </p:nvSpPr>
            <p:spPr>
              <a:xfrm>
                <a:off x="6316187" y="42418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9" name="Graphic 18" descr="Germ with solid fill">
              <a:extLst>
                <a:ext uri="{FF2B5EF4-FFF2-40B4-BE49-F238E27FC236}">
                  <a16:creationId xmlns:a16="http://schemas.microsoft.com/office/drawing/2014/main" id="{72B27C3C-031A-6B8C-429D-F096AE740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94123" y="5702570"/>
              <a:ext cx="845913" cy="791872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raphic 19" descr="Germ with solid fill">
              <a:extLst>
                <a:ext uri="{FF2B5EF4-FFF2-40B4-BE49-F238E27FC236}">
                  <a16:creationId xmlns:a16="http://schemas.microsoft.com/office/drawing/2014/main" id="{83E3DF59-1280-A6A2-73C0-B065FBAF5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42857" y="7037070"/>
              <a:ext cx="611477" cy="57241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9CB79E-CBF7-C1DB-2EE7-35DC8165F6C2}"/>
              </a:ext>
            </a:extLst>
          </p:cNvPr>
          <p:cNvGrpSpPr/>
          <p:nvPr/>
        </p:nvGrpSpPr>
        <p:grpSpPr>
          <a:xfrm>
            <a:off x="10762066" y="3637674"/>
            <a:ext cx="3541867" cy="3563831"/>
            <a:chOff x="4253481" y="275623"/>
            <a:chExt cx="3390368" cy="31567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385ECD8-BA8D-B14D-BE98-B5403D1E7199}"/>
                </a:ext>
              </a:extLst>
            </p:cNvPr>
            <p:cNvGrpSpPr/>
            <p:nvPr/>
          </p:nvGrpSpPr>
          <p:grpSpPr>
            <a:xfrm>
              <a:off x="4253481" y="275623"/>
              <a:ext cx="3390368" cy="3156787"/>
              <a:chOff x="4253481" y="275623"/>
              <a:chExt cx="3390368" cy="315678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5C089C5-EAB6-E841-B4AC-EC8B691E3F6D}"/>
                  </a:ext>
                </a:extLst>
              </p:cNvPr>
              <p:cNvGrpSpPr/>
              <p:nvPr/>
            </p:nvGrpSpPr>
            <p:grpSpPr>
              <a:xfrm>
                <a:off x="4758454" y="275623"/>
                <a:ext cx="2366887" cy="2287616"/>
                <a:chOff x="915487" y="3356168"/>
                <a:chExt cx="2043606" cy="202472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535DA84-19C9-3D01-15B7-8E586D8416EF}"/>
                    </a:ext>
                  </a:extLst>
                </p:cNvPr>
                <p:cNvGrpSpPr/>
                <p:nvPr/>
              </p:nvGrpSpPr>
              <p:grpSpPr>
                <a:xfrm rot="2611969">
                  <a:off x="1554967" y="3356168"/>
                  <a:ext cx="1035226" cy="1021882"/>
                  <a:chOff x="5660487" y="2961395"/>
                  <a:chExt cx="1858859" cy="1781627"/>
                </a:xfrm>
              </p:grpSpPr>
              <p:pic>
                <p:nvPicPr>
                  <p:cNvPr id="58" name="Graphic 57" descr="Research with solid fill">
                    <a:extLst>
                      <a:ext uri="{FF2B5EF4-FFF2-40B4-BE49-F238E27FC236}">
                        <a16:creationId xmlns:a16="http://schemas.microsoft.com/office/drawing/2014/main" id="{0D5325F0-FF8C-FE40-B9F8-2BD3C29469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 rot="97706">
                    <a:off x="5660487" y="2961395"/>
                    <a:ext cx="1858859" cy="1781627"/>
                  </a:xfrm>
                  <a:prstGeom prst="rect">
                    <a:avLst/>
                  </a:prstGeom>
                </p:spPr>
              </p:pic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4C2BA96-24DA-B997-1B9D-AFDC5409414F}"/>
                      </a:ext>
                    </a:extLst>
                  </p:cNvPr>
                  <p:cNvSpPr/>
                  <p:nvPr/>
                </p:nvSpPr>
                <p:spPr>
                  <a:xfrm>
                    <a:off x="5936772" y="3208887"/>
                    <a:ext cx="914676" cy="937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A858BC2-91E8-0DA9-347E-D14189F1556C}"/>
                    </a:ext>
                  </a:extLst>
                </p:cNvPr>
                <p:cNvGrpSpPr/>
                <p:nvPr/>
              </p:nvGrpSpPr>
              <p:grpSpPr>
                <a:xfrm>
                  <a:off x="915487" y="4108112"/>
                  <a:ext cx="2043606" cy="1272780"/>
                  <a:chOff x="1475449" y="2676474"/>
                  <a:chExt cx="2425136" cy="1404959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8E0CE33F-572D-AD1D-7D53-6DFBF7131B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44012" y="2824858"/>
                    <a:ext cx="734680" cy="1778467"/>
                  </a:xfrm>
                  <a:prstGeom prst="roundRect">
                    <a:avLst>
                      <a:gd name="adj" fmla="val 28594"/>
                    </a:avLst>
                  </a:prstGeom>
                  <a:pattFill prst="dkDnDiag">
                    <a:fgClr>
                      <a:srgbClr val="005172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/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DD1BB030-2054-A009-C0DE-99D8E5FBECC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07483" y="2734999"/>
                    <a:ext cx="914400" cy="1778468"/>
                  </a:xfrm>
                  <a:prstGeom prst="roundRect">
                    <a:avLst>
                      <a:gd name="adj" fmla="val 28594"/>
                    </a:avLst>
                  </a:prstGeom>
                  <a:pattFill prst="dkDnDiag">
                    <a:fgClr>
                      <a:srgbClr val="008A00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/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13E6FEC9-7A27-F3B9-E123-EDAB19F39552}"/>
                      </a:ext>
                    </a:extLst>
                  </p:cNvPr>
                  <p:cNvSpPr/>
                  <p:nvPr/>
                </p:nvSpPr>
                <p:spPr>
                  <a:xfrm>
                    <a:off x="2338663" y="2676474"/>
                    <a:ext cx="914399" cy="1404957"/>
                  </a:xfrm>
                  <a:prstGeom prst="roundRect">
                    <a:avLst>
                      <a:gd name="adj" fmla="val 28594"/>
                    </a:avLst>
                  </a:prstGeom>
                  <a:solidFill>
                    <a:srgbClr val="008A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6890FBB-A218-6879-5BD0-41DF206AD967}"/>
                      </a:ext>
                    </a:extLst>
                  </p:cNvPr>
                  <p:cNvSpPr txBox="1"/>
                  <p:nvPr/>
                </p:nvSpPr>
                <p:spPr>
                  <a:xfrm>
                    <a:off x="2523421" y="2717643"/>
                    <a:ext cx="50975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3200" dirty="0">
                        <a:solidFill>
                          <a:schemeClr val="bg1"/>
                        </a:solidFill>
                        <a:latin typeface="Jumble" panose="02000503000000020004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94C252-3FF0-DCEF-2AFC-3D05CE9E8131}"/>
                  </a:ext>
                </a:extLst>
              </p:cNvPr>
              <p:cNvSpPr txBox="1"/>
              <p:nvPr/>
            </p:nvSpPr>
            <p:spPr>
              <a:xfrm>
                <a:off x="4253481" y="1862750"/>
                <a:ext cx="33903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600" dirty="0" err="1">
                    <a:solidFill>
                      <a:srgbClr val="1A4D71"/>
                    </a:solidFill>
                    <a:latin typeface="Jumble" panose="02000503000000020004" pitchFamily="2" charset="0"/>
                  </a:rPr>
                  <a:t>M</a:t>
                </a:r>
                <a:r>
                  <a:rPr lang="en-GB" sz="7200" dirty="0" err="1">
                    <a:solidFill>
                      <a:srgbClr val="1A4D71"/>
                    </a:solidFill>
                    <a:latin typeface="Jumble" panose="02000503000000020004" pitchFamily="2" charset="0"/>
                  </a:rPr>
                  <a:t>iRA</a:t>
                </a:r>
                <a:endParaRPr lang="en-GB" sz="7200" dirty="0">
                  <a:solidFill>
                    <a:srgbClr val="1A4D71"/>
                  </a:solidFill>
                  <a:latin typeface="Jumble" panose="02000503000000020004" pitchFamily="2" charset="0"/>
                </a:endParaRPr>
              </a:p>
            </p:txBody>
          </p:sp>
        </p:grpSp>
        <p:pic>
          <p:nvPicPr>
            <p:cNvPr id="61" name="Graphic 60" descr="Germ with solid fill">
              <a:extLst>
                <a:ext uri="{FF2B5EF4-FFF2-40B4-BE49-F238E27FC236}">
                  <a16:creationId xmlns:a16="http://schemas.microsoft.com/office/drawing/2014/main" id="{D82FE811-7967-C4C1-B3EB-4E5C01F80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19656" t="43554" r="34735" b="10133"/>
            <a:stretch/>
          </p:blipFill>
          <p:spPr>
            <a:xfrm rot="2611969">
              <a:off x="5829207" y="401122"/>
              <a:ext cx="538764" cy="567904"/>
            </a:xfrm>
            <a:prstGeom prst="ellipse">
              <a:avLst/>
            </a:prstGeom>
          </p:spPr>
        </p:pic>
      </p:grpSp>
      <p:pic>
        <p:nvPicPr>
          <p:cNvPr id="66" name="Picture 65" descr="A black background with blue and green text&#10;&#10;Description automatically generated with low confidence">
            <a:extLst>
              <a:ext uri="{FF2B5EF4-FFF2-40B4-BE49-F238E27FC236}">
                <a16:creationId xmlns:a16="http://schemas.microsoft.com/office/drawing/2014/main" id="{F12AA0C0-E36E-FA17-6255-7D54D82E2E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218" y="6486058"/>
            <a:ext cx="2889510" cy="856490"/>
          </a:xfrm>
          <a:prstGeom prst="rect">
            <a:avLst/>
          </a:prstGeom>
        </p:spPr>
      </p:pic>
      <p:pic>
        <p:nvPicPr>
          <p:cNvPr id="1030" name="Picture 6" descr="Computer Icon 1233642">
            <a:extLst>
              <a:ext uri="{FF2B5EF4-FFF2-40B4-BE49-F238E27FC236}">
                <a16:creationId xmlns:a16="http://schemas.microsoft.com/office/drawing/2014/main" id="{B45A814D-C5A1-4699-1BF3-D70A1DC9A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16889" r="12945" b="19104"/>
          <a:stretch/>
        </p:blipFill>
        <p:spPr bwMode="auto">
          <a:xfrm>
            <a:off x="2312581" y="4279438"/>
            <a:ext cx="4853239" cy="3446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Graphic 84" descr="Warning with solid fill">
            <a:extLst>
              <a:ext uri="{FF2B5EF4-FFF2-40B4-BE49-F238E27FC236}">
                <a16:creationId xmlns:a16="http://schemas.microsoft.com/office/drawing/2014/main" id="{B4A83252-6704-9F8A-75F7-D3D4DA15FD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75376" y="5107288"/>
            <a:ext cx="1527648" cy="152764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60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1F04E960-BEFA-3328-3039-1479774AF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44291"/>
              </p:ext>
            </p:extLst>
          </p:nvPr>
        </p:nvGraphicFramePr>
        <p:xfrm>
          <a:off x="10632786" y="349419"/>
          <a:ext cx="3273639" cy="9010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8858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754781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 err="1">
                          <a:effectLst/>
                        </a:rPr>
                        <a:t>Category</a:t>
                      </a:r>
                      <a:r>
                        <a:rPr lang="nl-NL" sz="1050" b="1" u="none" strike="noStrike" dirty="0">
                          <a:effectLst/>
                        </a:rPr>
                        <a:t> of dry </a:t>
                      </a:r>
                      <a:r>
                        <a:rPr lang="nl-NL" sz="1050" b="1" u="none" strike="noStrike" dirty="0" err="1">
                          <a:effectLst/>
                        </a:rPr>
                        <a:t>ingredients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Risk of recontamination for relevant hazard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dry </a:t>
                      </a:r>
                      <a:r>
                        <a:rPr lang="nl-NL" sz="1050" u="none" strike="noStrike" dirty="0" err="1">
                          <a:effectLst/>
                        </a:rPr>
                        <a:t>spices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67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 err="1">
                          <a:effectLst/>
                        </a:rPr>
                        <a:t>other</a:t>
                      </a:r>
                      <a:r>
                        <a:rPr lang="nl-NL" sz="1050" u="none" strike="noStrike" dirty="0">
                          <a:effectLst/>
                        </a:rPr>
                        <a:t> dry </a:t>
                      </a:r>
                      <a:r>
                        <a:rPr lang="nl-NL" sz="1050" u="none" strike="noStrike" dirty="0" err="1">
                          <a:effectLst/>
                        </a:rPr>
                        <a:t>ingredients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3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dry </a:t>
                      </a:r>
                      <a:r>
                        <a:rPr lang="nl-NL" sz="1050" u="none" strike="noStrike" dirty="0" err="1">
                          <a:effectLst/>
                        </a:rPr>
                        <a:t>vitamins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0.005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62285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53801B36-415A-39CC-7116-36289754B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87598"/>
              </p:ext>
            </p:extLst>
          </p:nvPr>
        </p:nvGraphicFramePr>
        <p:xfrm>
          <a:off x="12079705" y="1464869"/>
          <a:ext cx="1826720" cy="1143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935288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891432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1E-6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0367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809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062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367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917624"/>
                  </a:ext>
                </a:extLst>
              </a:tr>
            </a:tbl>
          </a:graphicData>
        </a:graphic>
      </p:graphicFrame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8A6AB87-1B45-1CC5-CBCE-02A6BB3528B8}"/>
              </a:ext>
            </a:extLst>
          </p:cNvPr>
          <p:cNvCxnSpPr>
            <a:cxnSpLocks/>
            <a:stCxn id="144" idx="2"/>
            <a:endCxn id="131" idx="0"/>
          </p:cNvCxnSpPr>
          <p:nvPr/>
        </p:nvCxnSpPr>
        <p:spPr>
          <a:xfrm rot="16200000" flipH="1">
            <a:off x="2324704" y="4831298"/>
            <a:ext cx="397613" cy="847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217EF08-4F68-75BD-1087-632BE113C446}"/>
              </a:ext>
            </a:extLst>
          </p:cNvPr>
          <p:cNvCxnSpPr>
            <a:cxnSpLocks/>
            <a:stCxn id="144" idx="2"/>
            <a:endCxn id="113" idx="0"/>
          </p:cNvCxnSpPr>
          <p:nvPr/>
        </p:nvCxnSpPr>
        <p:spPr>
          <a:xfrm rot="5400000">
            <a:off x="1295011" y="4607885"/>
            <a:ext cx="1195420" cy="1253106"/>
          </a:xfrm>
          <a:prstGeom prst="bentConnector3">
            <a:avLst>
              <a:gd name="adj1" fmla="val 24774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C2D965-AD75-A2DE-9451-FC5691AD4FA7}"/>
              </a:ext>
            </a:extLst>
          </p:cNvPr>
          <p:cNvGrpSpPr/>
          <p:nvPr/>
        </p:nvGrpSpPr>
        <p:grpSpPr>
          <a:xfrm>
            <a:off x="785695" y="5832148"/>
            <a:ext cx="960946" cy="684343"/>
            <a:chOff x="1449302" y="2444611"/>
            <a:chExt cx="1202765" cy="68434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E528E5E-52FD-BFB7-DCD5-6111ED4F989C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1E-6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0F74477-1EC7-0AC2-DA51-50FC798DCEE6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None/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very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low risk</a:t>
              </a:r>
            </a:p>
          </p:txBody>
        </p:sp>
      </p:grp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4CA4F84-DB8B-7C30-91FA-07667C176863}"/>
              </a:ext>
            </a:extLst>
          </p:cNvPr>
          <p:cNvCxnSpPr>
            <a:cxnSpLocks/>
            <a:stCxn id="148" idx="3"/>
            <a:endCxn id="118" idx="1"/>
          </p:cNvCxnSpPr>
          <p:nvPr/>
        </p:nvCxnSpPr>
        <p:spPr>
          <a:xfrm>
            <a:off x="5413058" y="3200808"/>
            <a:ext cx="1397279" cy="211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387E826-9146-4DDC-BF85-46CD039A9840}"/>
              </a:ext>
            </a:extLst>
          </p:cNvPr>
          <p:cNvCxnSpPr>
            <a:cxnSpLocks/>
            <a:stCxn id="147" idx="2"/>
            <a:endCxn id="116" idx="0"/>
          </p:cNvCxnSpPr>
          <p:nvPr/>
        </p:nvCxnSpPr>
        <p:spPr>
          <a:xfrm rot="16200000" flipH="1">
            <a:off x="5417946" y="2614653"/>
            <a:ext cx="413026" cy="23728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2B048F4-D6D5-B296-DCFB-8478A7C6E32E}"/>
              </a:ext>
            </a:extLst>
          </p:cNvPr>
          <p:cNvSpPr/>
          <p:nvPr/>
        </p:nvSpPr>
        <p:spPr>
          <a:xfrm>
            <a:off x="6026641" y="4007589"/>
            <a:ext cx="1568482" cy="639529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Addition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of </a:t>
            </a: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unprocessed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ingredients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?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3B54224-062B-31A2-8CE5-C0306DEB77CE}"/>
              </a:ext>
            </a:extLst>
          </p:cNvPr>
          <p:cNvGrpSpPr/>
          <p:nvPr/>
        </p:nvGrpSpPr>
        <p:grpSpPr>
          <a:xfrm>
            <a:off x="6810337" y="2990707"/>
            <a:ext cx="1772423" cy="678147"/>
            <a:chOff x="8050290" y="1405947"/>
            <a:chExt cx="1828078" cy="6781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FB2042-15FE-A334-0164-0A87194D430C}"/>
                </a:ext>
              </a:extLst>
            </p:cNvPr>
            <p:cNvSpPr/>
            <p:nvPr/>
          </p:nvSpPr>
          <p:spPr>
            <a:xfrm>
              <a:off x="8050290" y="1405947"/>
              <a:ext cx="1828078" cy="4244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 risk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and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no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addition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of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other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ingredients</a:t>
              </a:r>
              <a:endParaRPr lang="nl-NL" sz="120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A13A748-37A2-738C-4573-EBB37C93E2CC}"/>
                </a:ext>
              </a:extLst>
            </p:cNvPr>
            <p:cNvSpPr/>
            <p:nvPr/>
          </p:nvSpPr>
          <p:spPr>
            <a:xfrm>
              <a:off x="8050290" y="1828063"/>
              <a:ext cx="1828078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5714BDE-1189-F38D-7281-CEEACE69E3BD}"/>
              </a:ext>
            </a:extLst>
          </p:cNvPr>
          <p:cNvCxnSpPr>
            <a:cxnSpLocks/>
            <a:stCxn id="116" idx="2"/>
            <a:endCxn id="157" idx="0"/>
          </p:cNvCxnSpPr>
          <p:nvPr/>
        </p:nvCxnSpPr>
        <p:spPr>
          <a:xfrm rot="5400000">
            <a:off x="6633073" y="4823753"/>
            <a:ext cx="354444" cy="117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30EF5BD-A4FA-9861-94B2-4EE0D536EA48}"/>
              </a:ext>
            </a:extLst>
          </p:cNvPr>
          <p:cNvGrpSpPr/>
          <p:nvPr/>
        </p:nvGrpSpPr>
        <p:grpSpPr>
          <a:xfrm>
            <a:off x="3562709" y="5829563"/>
            <a:ext cx="960946" cy="697420"/>
            <a:chOff x="1449302" y="2444611"/>
            <a:chExt cx="1202765" cy="6843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38AF32-DD38-AC30-89D3-A7102012D431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1E-6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0D56775-78EB-95E2-F72B-64D9740CF386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None/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very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low risk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5F0220-2745-BD88-29D0-2185E14D4A95}"/>
              </a:ext>
            </a:extLst>
          </p:cNvPr>
          <p:cNvGrpSpPr/>
          <p:nvPr/>
        </p:nvGrpSpPr>
        <p:grpSpPr>
          <a:xfrm>
            <a:off x="4615864" y="5832148"/>
            <a:ext cx="1094222" cy="680379"/>
            <a:chOff x="5438050" y="4458301"/>
            <a:chExt cx="1315900" cy="6803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6616B8F-2C0A-B1F5-8FC3-49662E087309}"/>
                </a:ext>
              </a:extLst>
            </p:cNvPr>
            <p:cNvSpPr/>
            <p:nvPr/>
          </p:nvSpPr>
          <p:spPr>
            <a:xfrm>
              <a:off x="5438050" y="4458301"/>
              <a:ext cx="1315900" cy="4320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Minor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humans</a:t>
              </a:r>
              <a:endParaRPr lang="nl-NL" sz="105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1FA2F3C-6D97-105D-FC36-CCD9E328F2DC}"/>
                </a:ext>
              </a:extLst>
            </p:cNvPr>
            <p:cNvSpPr/>
            <p:nvPr/>
          </p:nvSpPr>
          <p:spPr>
            <a:xfrm>
              <a:off x="5438050" y="4882649"/>
              <a:ext cx="1315900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756EE37-F934-4934-79B5-1C0B2E5542D9}"/>
              </a:ext>
            </a:extLst>
          </p:cNvPr>
          <p:cNvGrpSpPr/>
          <p:nvPr/>
        </p:nvGrpSpPr>
        <p:grpSpPr>
          <a:xfrm>
            <a:off x="6067053" y="5835007"/>
            <a:ext cx="1484383" cy="658149"/>
            <a:chOff x="8050290" y="2327405"/>
            <a:chExt cx="1828078" cy="6388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5CFCAA6-F404-4A44-FB5C-1727D16BD97B}"/>
                </a:ext>
              </a:extLst>
            </p:cNvPr>
            <p:cNvSpPr/>
            <p:nvPr/>
          </p:nvSpPr>
          <p:spPr>
            <a:xfrm>
              <a:off x="8050290" y="2327405"/>
              <a:ext cx="1828078" cy="415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Major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dry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ingredients</a:t>
              </a:r>
              <a:endParaRPr lang="nl-NL" sz="105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7735F5-02CA-1D88-C569-1C469AC9A95A}"/>
                </a:ext>
              </a:extLst>
            </p:cNvPr>
            <p:cNvSpPr/>
            <p:nvPr/>
          </p:nvSpPr>
          <p:spPr>
            <a:xfrm>
              <a:off x="8050290" y="2717709"/>
              <a:ext cx="1828078" cy="248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0.005</a:t>
              </a: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0C1100-57AD-60CF-AB90-A474CD24F226}"/>
              </a:ext>
            </a:extLst>
          </p:cNvPr>
          <p:cNvSpPr/>
          <p:nvPr/>
        </p:nvSpPr>
        <p:spPr>
          <a:xfrm>
            <a:off x="2154001" y="5034341"/>
            <a:ext cx="747489" cy="424438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spcBef>
                <a:spcPct val="0"/>
              </a:spcBef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Dry/Wet? 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FF86D12B-0F79-0D88-F210-DB2646FDF09F}"/>
              </a:ext>
            </a:extLst>
          </p:cNvPr>
          <p:cNvCxnSpPr>
            <a:cxnSpLocks/>
            <a:stCxn id="8" idx="2"/>
            <a:endCxn id="124" idx="0"/>
          </p:cNvCxnSpPr>
          <p:nvPr/>
        </p:nvCxnSpPr>
        <p:spPr>
          <a:xfrm rot="5400000">
            <a:off x="3770814" y="4933448"/>
            <a:ext cx="1168484" cy="6237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C53FDE9-AA99-E31D-8579-D956B57C7FC9}"/>
              </a:ext>
            </a:extLst>
          </p:cNvPr>
          <p:cNvCxnSpPr>
            <a:cxnSpLocks/>
            <a:stCxn id="8" idx="2"/>
            <a:endCxn id="126" idx="0"/>
          </p:cNvCxnSpPr>
          <p:nvPr/>
        </p:nvCxnSpPr>
        <p:spPr>
          <a:xfrm rot="16200000" flipH="1">
            <a:off x="4329418" y="4998590"/>
            <a:ext cx="1171069" cy="49604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C4015ED-0F8E-DE28-ADCA-9C3D71E54B5A}"/>
              </a:ext>
            </a:extLst>
          </p:cNvPr>
          <p:cNvGrpSpPr/>
          <p:nvPr/>
        </p:nvGrpSpPr>
        <p:grpSpPr>
          <a:xfrm>
            <a:off x="3042096" y="2151289"/>
            <a:ext cx="2783761" cy="688186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BB2E8566-7133-1DC7-D8C8-56A8D488A0E3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C174EC-EDEB-077E-6F93-0B18B967BF58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600" b="1" dirty="0" err="1">
                  <a:solidFill>
                    <a:schemeClr val="bg1"/>
                  </a:solidFill>
                </a:rPr>
                <a:t>Recontamination</a:t>
              </a:r>
              <a:r>
                <a:rPr lang="nl-NL" sz="1600" b="1" dirty="0">
                  <a:solidFill>
                    <a:schemeClr val="bg1"/>
                  </a:solidFill>
                </a:rPr>
                <a:t> =</a:t>
              </a:r>
              <a:r>
                <a:rPr lang="nl-NL" sz="16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</a:p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6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R </a:t>
              </a:r>
              <a:r>
                <a:rPr lang="nl-NL" sz="1600" baseline="-25000" dirty="0" err="1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environmental</a:t>
              </a:r>
              <a:r>
                <a:rPr lang="nl-NL" sz="1600" baseline="-250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factor +</a:t>
              </a:r>
              <a:r>
                <a:rPr lang="nl-NL" sz="16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R </a:t>
              </a:r>
              <a:r>
                <a:rPr lang="nl-NL" sz="1600" baseline="-250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food handling</a:t>
              </a:r>
              <a:endParaRPr lang="nl-NL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9D848E2C-0FD7-AC9E-5707-9DD9BC83A211}"/>
              </a:ext>
            </a:extLst>
          </p:cNvPr>
          <p:cNvCxnSpPr>
            <a:cxnSpLocks/>
            <a:stCxn id="139" idx="2"/>
            <a:endCxn id="148" idx="0"/>
          </p:cNvCxnSpPr>
          <p:nvPr/>
        </p:nvCxnSpPr>
        <p:spPr>
          <a:xfrm rot="16200000" flipH="1">
            <a:off x="4320400" y="2955154"/>
            <a:ext cx="233316" cy="1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DABBFB0-1D84-A501-0EBA-F891AC151E33}"/>
              </a:ext>
            </a:extLst>
          </p:cNvPr>
          <p:cNvGrpSpPr/>
          <p:nvPr/>
        </p:nvGrpSpPr>
        <p:grpSpPr>
          <a:xfrm>
            <a:off x="1472237" y="3998111"/>
            <a:ext cx="2094074" cy="638617"/>
            <a:chOff x="1153947" y="1549011"/>
            <a:chExt cx="1367016" cy="638617"/>
          </a:xfrm>
          <a:solidFill>
            <a:srgbClr val="CB5722"/>
          </a:solidFill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4CC523C-983C-00C5-61D1-2B12D7F43D19}"/>
                </a:ext>
              </a:extLst>
            </p:cNvPr>
            <p:cNvSpPr/>
            <p:nvPr/>
          </p:nvSpPr>
          <p:spPr>
            <a:xfrm>
              <a:off x="1153948" y="1549011"/>
              <a:ext cx="1367015" cy="256032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dirty="0" err="1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Environmental</a:t>
              </a:r>
              <a:r>
                <a:rPr lang="nl-NL" sz="12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factor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BA904DD-6C37-B614-8749-84504F42CE8E}"/>
                </a:ext>
              </a:extLst>
            </p:cNvPr>
            <p:cNvSpPr/>
            <p:nvPr/>
          </p:nvSpPr>
          <p:spPr>
            <a:xfrm>
              <a:off x="1153947" y="1810140"/>
              <a:ext cx="1367016" cy="377488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Include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possible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environmental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contaminants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?</a:t>
              </a:r>
            </a:p>
          </p:txBody>
        </p:sp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2637ACF-37B6-F809-861A-0799B48EEA18}"/>
              </a:ext>
            </a:extLst>
          </p:cNvPr>
          <p:cNvCxnSpPr>
            <a:cxnSpLocks/>
            <a:stCxn id="131" idx="2"/>
            <a:endCxn id="156" idx="0"/>
          </p:cNvCxnSpPr>
          <p:nvPr/>
        </p:nvCxnSpPr>
        <p:spPr>
          <a:xfrm rot="5400000">
            <a:off x="2341062" y="5645463"/>
            <a:ext cx="37336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35A3D1C-FEAC-B74D-2E14-05C53936DE87}"/>
              </a:ext>
            </a:extLst>
          </p:cNvPr>
          <p:cNvGrpSpPr/>
          <p:nvPr/>
        </p:nvGrpSpPr>
        <p:grpSpPr>
          <a:xfrm>
            <a:off x="3463014" y="3072791"/>
            <a:ext cx="1950044" cy="521772"/>
            <a:chOff x="4592933" y="1231083"/>
            <a:chExt cx="1950044" cy="521772"/>
          </a:xfrm>
          <a:solidFill>
            <a:srgbClr val="CB5722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13F00-3A1A-62D7-927A-D168F855A0ED}"/>
                </a:ext>
              </a:extLst>
            </p:cNvPr>
            <p:cNvSpPr/>
            <p:nvPr/>
          </p:nvSpPr>
          <p:spPr>
            <a:xfrm>
              <a:off x="4592933" y="1478560"/>
              <a:ext cx="1950043" cy="274295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Processing in close bag?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3E6B68F-876C-9A79-E908-B7A1DD896009}"/>
                </a:ext>
              </a:extLst>
            </p:cNvPr>
            <p:cNvSpPr/>
            <p:nvPr/>
          </p:nvSpPr>
          <p:spPr>
            <a:xfrm>
              <a:off x="4592934" y="1231083"/>
              <a:ext cx="1950043" cy="25603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Food handling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3B7AF22-148E-B5A1-8452-C9088B160DA6}"/>
              </a:ext>
            </a:extLst>
          </p:cNvPr>
          <p:cNvSpPr txBox="1"/>
          <p:nvPr/>
        </p:nvSpPr>
        <p:spPr>
          <a:xfrm>
            <a:off x="8636038" y="2956133"/>
            <a:ext cx="187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*Zero here indicates the entire branch of recontamination will be excluded from RR instead of multiplying with the value zero</a:t>
            </a:r>
            <a:endParaRPr lang="en-GB" sz="100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994A5D-CF2A-EF0F-0D3B-A98AE856E682}"/>
              </a:ext>
            </a:extLst>
          </p:cNvPr>
          <p:cNvCxnSpPr>
            <a:cxnSpLocks/>
            <a:stCxn id="147" idx="2"/>
            <a:endCxn id="143" idx="0"/>
          </p:cNvCxnSpPr>
          <p:nvPr/>
        </p:nvCxnSpPr>
        <p:spPr>
          <a:xfrm rot="5400000">
            <a:off x="3276882" y="2836957"/>
            <a:ext cx="403548" cy="19187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0B36F48-6CCC-EFD2-2600-27D92D51DD20}"/>
              </a:ext>
            </a:extLst>
          </p:cNvPr>
          <p:cNvSpPr txBox="1"/>
          <p:nvPr/>
        </p:nvSpPr>
        <p:spPr>
          <a:xfrm>
            <a:off x="5725608" y="2974560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1F2683-9C37-8222-639D-BC77DC810FB3}"/>
              </a:ext>
            </a:extLst>
          </p:cNvPr>
          <p:cNvSpPr txBox="1"/>
          <p:nvPr/>
        </p:nvSpPr>
        <p:spPr>
          <a:xfrm>
            <a:off x="4387112" y="3593389"/>
            <a:ext cx="346570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No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13984A8-0396-EE32-8AB0-4D51B4954317}"/>
              </a:ext>
            </a:extLst>
          </p:cNvPr>
          <p:cNvGrpSpPr/>
          <p:nvPr/>
        </p:nvGrpSpPr>
        <p:grpSpPr>
          <a:xfrm>
            <a:off x="1815150" y="5832148"/>
            <a:ext cx="1425189" cy="684343"/>
            <a:chOff x="1449302" y="2444611"/>
            <a:chExt cx="1202765" cy="68434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A8A55F9-EBA0-00F7-0744-3DDBD0B82812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30E09FD-06F6-6A6D-6C2A-A408D87251B8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Minor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dry/wet environment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81F03C0-64BE-00C5-EEA4-DAF2619964F9}"/>
              </a:ext>
            </a:extLst>
          </p:cNvPr>
          <p:cNvSpPr/>
          <p:nvPr/>
        </p:nvSpPr>
        <p:spPr>
          <a:xfrm>
            <a:off x="6435962" y="5001562"/>
            <a:ext cx="747489" cy="424438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spcBef>
                <a:spcPct val="0"/>
              </a:spcBef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Dry?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6D6A709-4D15-0F42-2DEE-074D85CD7416}"/>
              </a:ext>
            </a:extLst>
          </p:cNvPr>
          <p:cNvSpPr txBox="1"/>
          <p:nvPr/>
        </p:nvSpPr>
        <p:spPr>
          <a:xfrm>
            <a:off x="7170606" y="4983738"/>
            <a:ext cx="346570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BF9606F-3802-7490-CCC4-9F36CCA49B4A}"/>
              </a:ext>
            </a:extLst>
          </p:cNvPr>
          <p:cNvSpPr txBox="1"/>
          <p:nvPr/>
        </p:nvSpPr>
        <p:spPr>
          <a:xfrm>
            <a:off x="4318042" y="4674460"/>
            <a:ext cx="346570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E0630E-D903-6CA6-043B-C3C18475FD2F}"/>
              </a:ext>
            </a:extLst>
          </p:cNvPr>
          <p:cNvSpPr txBox="1"/>
          <p:nvPr/>
        </p:nvSpPr>
        <p:spPr>
          <a:xfrm>
            <a:off x="6826603" y="4674460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AE19EFE-2366-2331-74DE-517E46FDF0AC}"/>
              </a:ext>
            </a:extLst>
          </p:cNvPr>
          <p:cNvSpPr txBox="1"/>
          <p:nvPr/>
        </p:nvSpPr>
        <p:spPr>
          <a:xfrm>
            <a:off x="6826603" y="5442935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FFF29-484D-669C-84D6-F70C3EC7692D}"/>
              </a:ext>
            </a:extLst>
          </p:cNvPr>
          <p:cNvSpPr txBox="1"/>
          <p:nvPr/>
        </p:nvSpPr>
        <p:spPr>
          <a:xfrm>
            <a:off x="2480190" y="4675946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B41358-B07B-ABC1-5841-608692F1A591}"/>
              </a:ext>
            </a:extLst>
          </p:cNvPr>
          <p:cNvSpPr txBox="1"/>
          <p:nvPr/>
        </p:nvSpPr>
        <p:spPr>
          <a:xfrm>
            <a:off x="2514846" y="5587953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E8E138C-23A3-B5B7-A7DE-8E1BB987AE2A}"/>
              </a:ext>
            </a:extLst>
          </p:cNvPr>
          <p:cNvSpPr txBox="1"/>
          <p:nvPr/>
        </p:nvSpPr>
        <p:spPr>
          <a:xfrm>
            <a:off x="2105753" y="4662237"/>
            <a:ext cx="346570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18A170E-5EAF-50CD-4054-4B901DFC02C2}"/>
              </a:ext>
            </a:extLst>
          </p:cNvPr>
          <p:cNvSpPr txBox="1"/>
          <p:nvPr/>
        </p:nvSpPr>
        <p:spPr>
          <a:xfrm>
            <a:off x="7696548" y="5807430"/>
            <a:ext cx="2072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*Assuming 50% of 100% of unprocessed ingredients may be contaminated</a:t>
            </a:r>
            <a:endParaRPr lang="en-GB" sz="105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410AC-2071-6D11-DB0F-1E01558D8D3D}"/>
              </a:ext>
            </a:extLst>
          </p:cNvPr>
          <p:cNvSpPr txBox="1"/>
          <p:nvPr/>
        </p:nvSpPr>
        <p:spPr>
          <a:xfrm>
            <a:off x="7800820" y="4929202"/>
            <a:ext cx="16958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</a:t>
            </a:r>
            <a:r>
              <a:rPr lang="en-GB" sz="105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Addition of unprocessed wet ingredients are not examined in Mira-DSS</a:t>
            </a:r>
            <a:endParaRPr lang="en-GB" sz="105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14AB7E1-238A-BDF5-0F56-C1748303545A}"/>
              </a:ext>
            </a:extLst>
          </p:cNvPr>
          <p:cNvCxnSpPr>
            <a:cxnSpLocks/>
            <a:stCxn id="157" idx="2"/>
            <a:endCxn id="129" idx="0"/>
          </p:cNvCxnSpPr>
          <p:nvPr/>
        </p:nvCxnSpPr>
        <p:spPr>
          <a:xfrm rot="5400000">
            <a:off x="6604973" y="5630272"/>
            <a:ext cx="409007" cy="46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CF6EDB-3E4C-24FE-CA60-0DEFC66B0625}"/>
              </a:ext>
            </a:extLst>
          </p:cNvPr>
          <p:cNvSpPr/>
          <p:nvPr/>
        </p:nvSpPr>
        <p:spPr>
          <a:xfrm>
            <a:off x="4000583" y="4001574"/>
            <a:ext cx="1332691" cy="659505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Human contact </a:t>
            </a: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with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food?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74C47D5-C1B4-F125-7231-3959A4CBBF9D}"/>
              </a:ext>
            </a:extLst>
          </p:cNvPr>
          <p:cNvCxnSpPr>
            <a:cxnSpLocks/>
            <a:stCxn id="147" idx="2"/>
            <a:endCxn id="8" idx="0"/>
          </p:cNvCxnSpPr>
          <p:nvPr/>
        </p:nvCxnSpPr>
        <p:spPr>
          <a:xfrm rot="16200000" flipH="1">
            <a:off x="4348977" y="3683621"/>
            <a:ext cx="407011" cy="2288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8D7CB76-FA0F-9A36-500F-A56284FD50D9}"/>
              </a:ext>
            </a:extLst>
          </p:cNvPr>
          <p:cNvCxnSpPr>
            <a:cxnSpLocks/>
            <a:stCxn id="157" idx="3"/>
            <a:endCxn id="2" idx="1"/>
          </p:cNvCxnSpPr>
          <p:nvPr/>
        </p:nvCxnSpPr>
        <p:spPr>
          <a:xfrm>
            <a:off x="7183451" y="5213781"/>
            <a:ext cx="617369" cy="39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D71CF6-12A2-4784-BB85-B8EEC362E2BD}"/>
              </a:ext>
            </a:extLst>
          </p:cNvPr>
          <p:cNvSpPr txBox="1"/>
          <p:nvPr/>
        </p:nvSpPr>
        <p:spPr>
          <a:xfrm>
            <a:off x="4732607" y="4678087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466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719947" y="270124"/>
            <a:ext cx="12599955" cy="1782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Distribution parameter: C4 </a:t>
            </a:r>
            <a:r>
              <a:rPr lang="nl-NL" sz="3600" b="1" kern="0" dirty="0">
                <a:latin typeface="Calibri" panose="020F0502020204030204"/>
                <a:sym typeface="Wingdings" panose="05000000000000000000" pitchFamily="2" charset="2"/>
              </a:rPr>
              <a:t> </a:t>
            </a:r>
            <a:r>
              <a:rPr lang="nl-NL" sz="3600" b="1" dirty="0" err="1"/>
              <a:t>Conditions</a:t>
            </a:r>
            <a:r>
              <a:rPr lang="nl-NL" sz="3600" b="1" dirty="0"/>
              <a:t> </a:t>
            </a:r>
            <a:r>
              <a:rPr lang="nl-NL" sz="3600" b="1" dirty="0" err="1"/>
              <a:t>during</a:t>
            </a:r>
            <a:r>
              <a:rPr lang="nl-NL" sz="3600" b="1" dirty="0"/>
              <a:t> storage/</a:t>
            </a:r>
            <a:r>
              <a:rPr lang="nl-NL" sz="3600" b="1" dirty="0" err="1"/>
              <a:t>distribution</a:t>
            </a:r>
            <a:r>
              <a:rPr lang="nl-NL" sz="3600" b="1" dirty="0"/>
              <a:t>/</a:t>
            </a:r>
            <a:r>
              <a:rPr lang="nl-NL" sz="3600" b="1" dirty="0" err="1"/>
              <a:t>retailing</a:t>
            </a:r>
            <a:endParaRPr lang="en-NL" sz="3600" b="1" dirty="0"/>
          </a:p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nl-NL" sz="3600" b="1" kern="0" dirty="0">
              <a:latin typeface="Calibri" panose="020F050202020403020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5827783" y="142239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1927048" y="1765049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9096928" y="1803346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00C642BB-777C-432A-B9A0-ECC06F1A3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23797"/>
              </p:ext>
            </p:extLst>
          </p:nvPr>
        </p:nvGraphicFramePr>
        <p:xfrm>
          <a:off x="261780" y="3458490"/>
          <a:ext cx="5006607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061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74599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Storage/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distribution</a:t>
                      </a:r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retail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Room </a:t>
                      </a:r>
                      <a:r>
                        <a:rPr lang="nl-NL" sz="1800" dirty="0" err="1"/>
                        <a:t>temperature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Refrigeration (1-4°C)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F</a:t>
                      </a:r>
                      <a:r>
                        <a:rPr lang="en-GB" sz="1800" dirty="0" err="1"/>
                        <a:t>rozen</a:t>
                      </a:r>
                      <a:r>
                        <a:rPr lang="en-GB" sz="1800" dirty="0"/>
                        <a:t> (0°C)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Potential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temperature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abuse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78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9020B4-660A-282B-242F-8F3164F4E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70504"/>
              </p:ext>
            </p:extLst>
          </p:nvPr>
        </p:nvGraphicFramePr>
        <p:xfrm>
          <a:off x="6135691" y="3458490"/>
          <a:ext cx="7714263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5473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30706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  <a:gridCol w="1602099">
                  <a:extLst>
                    <a:ext uri="{9D8B030D-6E8A-4147-A177-3AD203B41FA5}">
                      <a16:colId xmlns:a16="http://schemas.microsoft.com/office/drawing/2014/main" val="468239137"/>
                    </a:ext>
                  </a:extLst>
                </a:gridCol>
                <a:gridCol w="2669629">
                  <a:extLst>
                    <a:ext uri="{9D8B030D-6E8A-4147-A177-3AD203B41FA5}">
                      <a16:colId xmlns:a16="http://schemas.microsoft.com/office/drawing/2014/main" val="4143592921"/>
                    </a:ext>
                  </a:extLst>
                </a:gridCol>
              </a:tblGrid>
              <a:tr h="606008"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Storage/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distribution</a:t>
                      </a:r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retail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Food 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composition</a:t>
                      </a:r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filled</a:t>
                      </a:r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180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 user 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Cardinal parameter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6462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Room </a:t>
                      </a:r>
                      <a:r>
                        <a:rPr lang="nl-NL" sz="1800" dirty="0" err="1"/>
                        <a:t>temperature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Take data in food parameter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Compare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with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cardinal</a:t>
                      </a:r>
                      <a:r>
                        <a:rPr lang="nl-NL" sz="1800" dirty="0"/>
                        <a:t> parameter in </a:t>
                      </a:r>
                      <a:r>
                        <a:rPr lang="nl-NL" sz="1800" dirty="0" err="1"/>
                        <a:t>Supplementary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Table</a:t>
                      </a:r>
                      <a:r>
                        <a:rPr lang="nl-NL" sz="1800" dirty="0"/>
                        <a:t> X, &amp; take </a:t>
                      </a:r>
                      <a:r>
                        <a:rPr lang="nl-NL" sz="1800" dirty="0" err="1"/>
                        <a:t>the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estimated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likelihood</a:t>
                      </a:r>
                      <a:r>
                        <a:rPr lang="nl-NL" sz="1800" dirty="0"/>
                        <a:t> in step 4_ PPC2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6462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Refrigeration (1-4°C)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6462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F</a:t>
                      </a:r>
                      <a:r>
                        <a:rPr lang="en-GB" sz="1800" dirty="0" err="1"/>
                        <a:t>rozen</a:t>
                      </a:r>
                      <a:r>
                        <a:rPr lang="en-GB" sz="1800" dirty="0"/>
                        <a:t> (0°C)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Potential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temperature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abuse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1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6D22BB-1AAC-1E69-F98B-8F35B7E9A15E}"/>
              </a:ext>
            </a:extLst>
          </p:cNvPr>
          <p:cNvGrpSpPr/>
          <p:nvPr/>
        </p:nvGrpSpPr>
        <p:grpSpPr>
          <a:xfrm>
            <a:off x="5458942" y="2139518"/>
            <a:ext cx="1992189" cy="804533"/>
            <a:chOff x="4282608" y="2095046"/>
            <a:chExt cx="1992189" cy="804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080294-5532-B93B-6E36-9DFFC000AFCA}"/>
                </a:ext>
              </a:extLst>
            </p:cNvPr>
            <p:cNvSpPr/>
            <p:nvPr/>
          </p:nvSpPr>
          <p:spPr>
            <a:xfrm>
              <a:off x="4283938" y="2095046"/>
              <a:ext cx="1990859" cy="306011"/>
            </a:xfrm>
            <a:prstGeom prst="rect">
              <a:avLst/>
            </a:prstGeom>
            <a:solidFill>
              <a:srgbClr val="CB5722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b="1" dirty="0" err="1">
                  <a:solidFill>
                    <a:schemeClr val="bg1"/>
                  </a:solidFill>
                  <a:cs typeface="AngsanaUPC" panose="02020603050405020304" pitchFamily="18" charset="-34"/>
                </a:rPr>
                <a:t>Growth</a:t>
              </a:r>
              <a:r>
                <a:rPr lang="nl-NL" sz="1200" b="1" dirty="0">
                  <a:solidFill>
                    <a:schemeClr val="bg1"/>
                  </a:solidFill>
                  <a:cs typeface="AngsanaUPC" panose="02020603050405020304" pitchFamily="18" charset="-34"/>
                </a:rPr>
                <a:t> Opportunity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677B13-A8BD-37DE-8878-C318B75D9E97}"/>
                </a:ext>
              </a:extLst>
            </p:cNvPr>
            <p:cNvSpPr/>
            <p:nvPr/>
          </p:nvSpPr>
          <p:spPr>
            <a:xfrm>
              <a:off x="4282608" y="2402836"/>
              <a:ext cx="1990859" cy="49674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Hazard </a:t>
              </a:r>
              <a:r>
                <a:rPr lang="nl-NL" sz="1200" dirty="0" err="1">
                  <a:solidFill>
                    <a:schemeClr val="tx1"/>
                  </a:solidFill>
                </a:rPr>
                <a:t>needs</a:t>
              </a:r>
              <a:r>
                <a:rPr lang="nl-NL" sz="1200" dirty="0">
                  <a:solidFill>
                    <a:schemeClr val="tx1"/>
                  </a:solidFill>
                </a:rPr>
                <a:t> growth in food </a:t>
              </a:r>
              <a:r>
                <a:rPr lang="nl-NL" sz="1200" dirty="0" err="1">
                  <a:solidFill>
                    <a:schemeClr val="tx1"/>
                  </a:solidFill>
                </a:rPr>
                <a:t>to</a:t>
              </a:r>
              <a:r>
                <a:rPr lang="nl-NL" sz="1200" dirty="0">
                  <a:solidFill>
                    <a:schemeClr val="tx1"/>
                  </a:solidFill>
                </a:rPr>
                <a:t> cause illness?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3C122F-3922-8E6A-F86D-955CFD4256EC}"/>
              </a:ext>
            </a:extLst>
          </p:cNvPr>
          <p:cNvGrpSpPr/>
          <p:nvPr/>
        </p:nvGrpSpPr>
        <p:grpSpPr>
          <a:xfrm>
            <a:off x="5052865" y="1453014"/>
            <a:ext cx="2783761" cy="471023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AE2C340-12DA-06D1-BBF0-A8732BAE4FC1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66457B-7D9C-3CFF-E4F0-B05E7DFF60C5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00" b="1" dirty="0">
                  <a:solidFill>
                    <a:schemeClr val="bg1"/>
                  </a:solidFill>
                </a:rPr>
                <a:t>Post-processing control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C8207A-9668-52C7-5FBF-B67CE4DAB9D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6343535" y="2027350"/>
            <a:ext cx="215481" cy="885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642CFB1-1DD7-7BBA-492E-C7075E2F44B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6330214" y="3068208"/>
            <a:ext cx="248863" cy="54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C25B0-C508-ED76-307B-3F114A8EC1E0}"/>
              </a:ext>
            </a:extLst>
          </p:cNvPr>
          <p:cNvGrpSpPr/>
          <p:nvPr/>
        </p:nvGrpSpPr>
        <p:grpSpPr>
          <a:xfrm>
            <a:off x="5460273" y="3192914"/>
            <a:ext cx="1990859" cy="1168444"/>
            <a:chOff x="6560679" y="2983291"/>
            <a:chExt cx="1667953" cy="11684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81F5D6-CFC7-4413-E0A5-1DAC2B267B71}"/>
                </a:ext>
              </a:extLst>
            </p:cNvPr>
            <p:cNvSpPr/>
            <p:nvPr/>
          </p:nvSpPr>
          <p:spPr>
            <a:xfrm>
              <a:off x="6560680" y="3677949"/>
              <a:ext cx="1666639" cy="473786"/>
            </a:xfrm>
            <a:prstGeom prst="rect">
              <a:avLst/>
            </a:prstGeom>
            <a:solidFill>
              <a:srgbClr val="E6672D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bg1"/>
                  </a:solidFill>
                </a:rPr>
                <a:t>Food </a:t>
              </a:r>
              <a:r>
                <a:rPr lang="nl-NL" sz="1200" dirty="0" err="1">
                  <a:solidFill>
                    <a:schemeClr val="bg1"/>
                  </a:solidFill>
                </a:rPr>
                <a:t>characteristics</a:t>
              </a:r>
              <a:r>
                <a:rPr lang="nl-NL" sz="1200" dirty="0">
                  <a:solidFill>
                    <a:schemeClr val="bg1"/>
                  </a:solidFill>
                </a:rPr>
                <a:t> support hazard </a:t>
              </a:r>
              <a:r>
                <a:rPr lang="nl-NL" sz="1200" dirty="0" err="1">
                  <a:solidFill>
                    <a:schemeClr val="bg1"/>
                  </a:solidFill>
                </a:rPr>
                <a:t>growth</a:t>
              </a:r>
              <a:r>
                <a:rPr lang="nl-NL" sz="1200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4BE48E-E12C-EE33-C225-30F46BD79AB4}"/>
                </a:ext>
              </a:extLst>
            </p:cNvPr>
            <p:cNvSpPr/>
            <p:nvPr/>
          </p:nvSpPr>
          <p:spPr>
            <a:xfrm>
              <a:off x="6560679" y="3253975"/>
              <a:ext cx="849045" cy="41405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pH &lt;4.5 or &gt;4.5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10D086-513C-BE8C-8424-F6E94227261F}"/>
                </a:ext>
              </a:extLst>
            </p:cNvPr>
            <p:cNvSpPr/>
            <p:nvPr/>
          </p:nvSpPr>
          <p:spPr>
            <a:xfrm>
              <a:off x="7392416" y="3254015"/>
              <a:ext cx="836216" cy="41405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Dry/half dry/wet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E0DD43-C3D6-3ACC-E143-E7F0B8A38943}"/>
                </a:ext>
              </a:extLst>
            </p:cNvPr>
            <p:cNvSpPr/>
            <p:nvPr/>
          </p:nvSpPr>
          <p:spPr>
            <a:xfrm>
              <a:off x="6560679" y="2983291"/>
              <a:ext cx="1666639" cy="270291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b="1" dirty="0">
                  <a:solidFill>
                    <a:schemeClr val="bg1"/>
                  </a:solidFill>
                </a:rPr>
                <a:t>Food </a:t>
              </a:r>
              <a:r>
                <a:rPr lang="nl-NL" sz="1200" b="1" dirty="0" err="1">
                  <a:solidFill>
                    <a:schemeClr val="bg1"/>
                  </a:solidFill>
                </a:rPr>
                <a:t>characteristic</a:t>
              </a:r>
              <a:r>
                <a:rPr lang="nl-NL" sz="1200" b="1" dirty="0">
                  <a:solidFill>
                    <a:schemeClr val="bg1"/>
                  </a:solidFill>
                </a:rPr>
                <a:t> ?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5FACBC-5E15-E0CD-0B4B-53860E7EC553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5400000">
            <a:off x="6298936" y="4514576"/>
            <a:ext cx="309203" cy="276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EE81713-7EC3-4F8B-9EC6-7A50C7258F11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>
            <a:off x="7449565" y="4124465"/>
            <a:ext cx="792778" cy="22905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5A35A4-9792-27E2-6A68-4153A515BDA8}"/>
              </a:ext>
            </a:extLst>
          </p:cNvPr>
          <p:cNvGrpSpPr/>
          <p:nvPr/>
        </p:nvGrpSpPr>
        <p:grpSpPr>
          <a:xfrm>
            <a:off x="5484337" y="6417160"/>
            <a:ext cx="720000" cy="714099"/>
            <a:chOff x="10421397" y="1721765"/>
            <a:chExt cx="720000" cy="7140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020DC3-BF65-4064-21AF-870675CA2631}"/>
                </a:ext>
              </a:extLst>
            </p:cNvPr>
            <p:cNvSpPr/>
            <p:nvPr/>
          </p:nvSpPr>
          <p:spPr>
            <a:xfrm>
              <a:off x="10421397" y="1721765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medium risk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A18D11-212D-83D0-B46C-98312AC1BEB4}"/>
                </a:ext>
              </a:extLst>
            </p:cNvPr>
            <p:cNvSpPr/>
            <p:nvPr/>
          </p:nvSpPr>
          <p:spPr>
            <a:xfrm>
              <a:off x="10421397" y="207586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100" dirty="0">
                  <a:solidFill>
                    <a:schemeClr val="tx1"/>
                  </a:solidFill>
                </a:rPr>
                <a:t>1.00E-03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D54C9C-239E-19E3-59EF-EDD39B357CFD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rot="16200000" flipH="1">
            <a:off x="6558693" y="5388057"/>
            <a:ext cx="281399" cy="46070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9B66BF5-57E8-CBDC-859F-EC5F91CD24C5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rot="5400000">
            <a:off x="4899727" y="5513977"/>
            <a:ext cx="927086" cy="86689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56388CB-C0FA-0BE3-5664-7982981FCD46}"/>
              </a:ext>
            </a:extLst>
          </p:cNvPr>
          <p:cNvCxnSpPr>
            <a:cxnSpLocks/>
            <a:stCxn id="26" idx="2"/>
            <a:endCxn id="24" idx="1"/>
          </p:cNvCxnSpPr>
          <p:nvPr/>
        </p:nvCxnSpPr>
        <p:spPr>
          <a:xfrm rot="16200000" flipH="1">
            <a:off x="7263469" y="5976133"/>
            <a:ext cx="285148" cy="952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B6841-75E1-6C49-1AFB-02F807A031CE}"/>
              </a:ext>
            </a:extLst>
          </p:cNvPr>
          <p:cNvGrpSpPr/>
          <p:nvPr/>
        </p:nvGrpSpPr>
        <p:grpSpPr>
          <a:xfrm>
            <a:off x="7882343" y="6415007"/>
            <a:ext cx="720000" cy="714099"/>
            <a:chOff x="10421397" y="1721765"/>
            <a:chExt cx="720000" cy="7140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75EBAC-FA9F-C735-70A2-2A44783C0294}"/>
                </a:ext>
              </a:extLst>
            </p:cNvPr>
            <p:cNvSpPr/>
            <p:nvPr/>
          </p:nvSpPr>
          <p:spPr>
            <a:xfrm>
              <a:off x="10421397" y="1721765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low risk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DC0A93-5B21-26B8-4BAE-71888F0C909D}"/>
                </a:ext>
              </a:extLst>
            </p:cNvPr>
            <p:cNvSpPr/>
            <p:nvPr/>
          </p:nvSpPr>
          <p:spPr>
            <a:xfrm>
              <a:off x="10421397" y="207586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100" dirty="0">
                  <a:solidFill>
                    <a:schemeClr val="tx1"/>
                  </a:solidFill>
                </a:rPr>
                <a:t>1.00E-06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DCB0072-9B13-CC43-920A-25CD3B0801E7}"/>
              </a:ext>
            </a:extLst>
          </p:cNvPr>
          <p:cNvSpPr/>
          <p:nvPr/>
        </p:nvSpPr>
        <p:spPr>
          <a:xfrm>
            <a:off x="6287325" y="5759109"/>
            <a:ext cx="1284838" cy="550750"/>
          </a:xfrm>
          <a:prstGeom prst="rect">
            <a:avLst/>
          </a:prstGeom>
          <a:solidFill>
            <a:schemeClr val="bg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Potential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temperature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abuse</a:t>
            </a:r>
            <a:r>
              <a:rPr lang="nl-NL" sz="1200" dirty="0">
                <a:solidFill>
                  <a:schemeClr val="tx1"/>
                </a:solidFill>
              </a:rPr>
              <a:t>?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4EBC0F-2C9C-6488-3FC6-F5DB1ABE1554}"/>
              </a:ext>
            </a:extLst>
          </p:cNvPr>
          <p:cNvGrpSpPr/>
          <p:nvPr/>
        </p:nvGrpSpPr>
        <p:grpSpPr>
          <a:xfrm>
            <a:off x="5449317" y="4670561"/>
            <a:ext cx="2005673" cy="813321"/>
            <a:chOff x="8220851" y="2854707"/>
            <a:chExt cx="2532874" cy="813321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304FD3-3A0D-E7FE-2B03-FED46EE98B8B}"/>
                </a:ext>
              </a:extLst>
            </p:cNvPr>
            <p:cNvSpPr/>
            <p:nvPr/>
          </p:nvSpPr>
          <p:spPr>
            <a:xfrm>
              <a:off x="8241460" y="3253975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BFD83A-81ED-5B8C-2C13-119959BBD2AC}"/>
                </a:ext>
              </a:extLst>
            </p:cNvPr>
            <p:cNvSpPr/>
            <p:nvPr/>
          </p:nvSpPr>
          <p:spPr>
            <a:xfrm>
              <a:off x="9917509" y="3242931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 err="1">
                  <a:solidFill>
                    <a:schemeClr val="tx1"/>
                  </a:solidFill>
                </a:rPr>
                <a:t>Freeze</a:t>
              </a:r>
              <a:endParaRPr lang="nl-NL" sz="1050" dirty="0">
                <a:solidFill>
                  <a:schemeClr val="tx1"/>
                </a:solidFill>
              </a:endParaRPr>
            </a:p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0°C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0B58C5-CB5B-C78D-4CD9-F968407B9169}"/>
                </a:ext>
              </a:extLst>
            </p:cNvPr>
            <p:cNvSpPr/>
            <p:nvPr/>
          </p:nvSpPr>
          <p:spPr>
            <a:xfrm>
              <a:off x="9090505" y="3247803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 err="1">
                  <a:solidFill>
                    <a:schemeClr val="tx1"/>
                  </a:solidFill>
                </a:rPr>
                <a:t>Cold</a:t>
              </a:r>
              <a:r>
                <a:rPr lang="nl-NL" sz="1050" dirty="0">
                  <a:solidFill>
                    <a:schemeClr val="tx1"/>
                  </a:solidFill>
                </a:rPr>
                <a:t> </a:t>
              </a:r>
            </a:p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1-4°C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179E3E-2CBA-9639-0634-E475BD6F6B1B}"/>
                </a:ext>
              </a:extLst>
            </p:cNvPr>
            <p:cNvSpPr/>
            <p:nvPr/>
          </p:nvSpPr>
          <p:spPr>
            <a:xfrm>
              <a:off x="8220851" y="2854707"/>
              <a:ext cx="2532874" cy="386911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b="1" dirty="0">
                  <a:solidFill>
                    <a:schemeClr val="bg1"/>
                  </a:solidFill>
                </a:rPr>
                <a:t>Storage/</a:t>
              </a:r>
              <a:r>
                <a:rPr lang="nl-NL" sz="1050" b="1" dirty="0" err="1">
                  <a:solidFill>
                    <a:schemeClr val="bg1"/>
                  </a:solidFill>
                </a:rPr>
                <a:t>distribution</a:t>
              </a:r>
              <a:r>
                <a:rPr lang="nl-NL" sz="1050" b="1" dirty="0">
                  <a:solidFill>
                    <a:schemeClr val="bg1"/>
                  </a:solidFill>
                </a:rPr>
                <a:t>/</a:t>
              </a:r>
              <a:r>
                <a:rPr lang="nl-NL" sz="1050" b="1" dirty="0" err="1">
                  <a:solidFill>
                    <a:schemeClr val="bg1"/>
                  </a:solidFill>
                </a:rPr>
                <a:t>retailing</a:t>
              </a:r>
              <a:r>
                <a:rPr lang="nl-NL" sz="1050" b="1" dirty="0">
                  <a:solidFill>
                    <a:schemeClr val="bg1"/>
                  </a:solidFill>
                </a:rPr>
                <a:t> </a:t>
              </a:r>
              <a:r>
                <a:rPr lang="nl-NL" sz="1050" b="1" dirty="0" err="1">
                  <a:solidFill>
                    <a:schemeClr val="bg1"/>
                  </a:solidFill>
                </a:rPr>
                <a:t>conditions</a:t>
              </a:r>
              <a:endParaRPr lang="nl-NL" sz="105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E0A6D5-237E-A210-15BE-79FA2F8E2AC5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4929822" y="2695680"/>
            <a:ext cx="529121" cy="37152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9EA128-742C-8564-7A4A-8FD8D8B930E3}"/>
              </a:ext>
            </a:extLst>
          </p:cNvPr>
          <p:cNvGrpSpPr/>
          <p:nvPr/>
        </p:nvGrpSpPr>
        <p:grpSpPr>
          <a:xfrm>
            <a:off x="4569821" y="6410968"/>
            <a:ext cx="720000" cy="719778"/>
            <a:chOff x="1696603" y="4109556"/>
            <a:chExt cx="720000" cy="7197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8071B99-F269-1820-8230-7937BE34246D}"/>
                </a:ext>
              </a:extLst>
            </p:cNvPr>
            <p:cNvSpPr/>
            <p:nvPr/>
          </p:nvSpPr>
          <p:spPr>
            <a:xfrm>
              <a:off x="1696603" y="4109556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High risk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28166E-BB16-EE2E-CC8F-7800D567DBEE}"/>
                </a:ext>
              </a:extLst>
            </p:cNvPr>
            <p:cNvSpPr/>
            <p:nvPr/>
          </p:nvSpPr>
          <p:spPr>
            <a:xfrm>
              <a:off x="1696603" y="446933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4BB193-0710-A565-0930-7763F7C1236F}"/>
              </a:ext>
            </a:extLst>
          </p:cNvPr>
          <p:cNvCxnSpPr>
            <a:cxnSpLocks/>
            <a:stCxn id="26" idx="2"/>
            <a:endCxn id="18" idx="3"/>
          </p:cNvCxnSpPr>
          <p:nvPr/>
        </p:nvCxnSpPr>
        <p:spPr>
          <a:xfrm rot="5400000">
            <a:off x="6423391" y="6090806"/>
            <a:ext cx="287301" cy="72540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4770465-09C4-B9A4-B9E7-81AA67748A4B}"/>
              </a:ext>
            </a:extLst>
          </p:cNvPr>
          <p:cNvCxnSpPr>
            <a:cxnSpLocks/>
            <a:stCxn id="29" idx="3"/>
            <a:endCxn id="24" idx="0"/>
          </p:cNvCxnSpPr>
          <p:nvPr/>
        </p:nvCxnSpPr>
        <p:spPr>
          <a:xfrm>
            <a:off x="7454990" y="5265812"/>
            <a:ext cx="787353" cy="11491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747E5C-2F77-2602-F5FF-1BD7B446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56577"/>
              </p:ext>
            </p:extLst>
          </p:nvPr>
        </p:nvGraphicFramePr>
        <p:xfrm>
          <a:off x="11704320" y="327646"/>
          <a:ext cx="1549667" cy="762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793436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756231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103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788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B979274-E239-2286-86DF-8815500A12FE}"/>
              </a:ext>
            </a:extLst>
          </p:cNvPr>
          <p:cNvSpPr txBox="1"/>
          <p:nvPr/>
        </p:nvSpPr>
        <p:spPr>
          <a:xfrm>
            <a:off x="8242343" y="4041809"/>
            <a:ext cx="3273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solidFill>
                  <a:srgbClr val="FF0000"/>
                </a:solidFill>
              </a:rPr>
              <a:t>*Only yes/no growth in food characteristics is taken into consideration, with exceptions for some strains that can otherwise grow in the conditions they cannot grow are </a:t>
            </a:r>
          </a:p>
          <a:p>
            <a:pPr algn="just"/>
            <a:r>
              <a:rPr lang="en-GB" sz="1200" dirty="0">
                <a:solidFill>
                  <a:srgbClr val="FF0000"/>
                </a:solidFill>
              </a:rPr>
              <a:t>are not taken into consideration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2F51B-457E-B3EB-1494-27109C12DFF9}"/>
              </a:ext>
            </a:extLst>
          </p:cNvPr>
          <p:cNvSpPr txBox="1"/>
          <p:nvPr/>
        </p:nvSpPr>
        <p:spPr>
          <a:xfrm>
            <a:off x="4938041" y="2412490"/>
            <a:ext cx="36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A7A84-886A-7A17-D332-6FF2C38D7F96}"/>
              </a:ext>
            </a:extLst>
          </p:cNvPr>
          <p:cNvSpPr txBox="1"/>
          <p:nvPr/>
        </p:nvSpPr>
        <p:spPr>
          <a:xfrm>
            <a:off x="6469039" y="2928644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345C7-6D32-08A3-E5EF-2FE3703973AB}"/>
              </a:ext>
            </a:extLst>
          </p:cNvPr>
          <p:cNvSpPr txBox="1"/>
          <p:nvPr/>
        </p:nvSpPr>
        <p:spPr>
          <a:xfrm>
            <a:off x="7479705" y="3856881"/>
            <a:ext cx="36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8C1A68-2209-EFB3-6931-0F31E9A9C428}"/>
              </a:ext>
            </a:extLst>
          </p:cNvPr>
          <p:cNvSpPr txBox="1"/>
          <p:nvPr/>
        </p:nvSpPr>
        <p:spPr>
          <a:xfrm>
            <a:off x="6420095" y="4384290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1203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587006" y="473126"/>
            <a:ext cx="1236096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Distribution parameter: C5 </a:t>
            </a:r>
            <a:r>
              <a:rPr lang="nl-NL" sz="3600" b="1" kern="0" dirty="0">
                <a:latin typeface="Calibri" panose="020F0502020204030204"/>
                <a:sym typeface="Wingdings" panose="05000000000000000000" pitchFamily="2" charset="2"/>
              </a:rPr>
              <a:t> </a:t>
            </a:r>
            <a:r>
              <a:rPr lang="nl-NL" sz="3600" b="1" kern="0" dirty="0" err="1">
                <a:latin typeface="Calibri" panose="020F0502020204030204"/>
              </a:rPr>
              <a:t>Meal</a:t>
            </a:r>
            <a:r>
              <a:rPr lang="nl-NL" sz="3600" b="1" kern="0" dirty="0">
                <a:latin typeface="Calibri" panose="020F0502020204030204"/>
              </a:rPr>
              <a:t> </a:t>
            </a:r>
            <a:r>
              <a:rPr lang="nl-NL" sz="3600" b="1" kern="0" dirty="0" err="1">
                <a:latin typeface="Calibri" panose="020F0502020204030204"/>
              </a:rPr>
              <a:t>preparation</a:t>
            </a:r>
            <a:r>
              <a:rPr lang="nl-NL" sz="3600" b="1" kern="0" dirty="0">
                <a:latin typeface="Calibri" panose="020F0502020204030204"/>
              </a:rPr>
              <a:t> at </a:t>
            </a:r>
            <a:r>
              <a:rPr lang="nl-NL" sz="3600" b="1" kern="0" dirty="0" err="1">
                <a:latin typeface="Calibri" panose="020F0502020204030204"/>
              </a:rPr>
              <a:t>household</a:t>
            </a:r>
            <a:r>
              <a:rPr lang="nl-NL" sz="3600" b="1" kern="0" dirty="0">
                <a:latin typeface="Calibri" panose="020F0502020204030204"/>
              </a:rPr>
              <a:t> </a:t>
            </a:r>
            <a:endParaRPr lang="en-NL" sz="3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142283" y="140558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035722" y="1794754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8627028" y="1794754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A5A11-D558-E3A4-0B62-104BD061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87130"/>
              </p:ext>
            </p:extLst>
          </p:nvPr>
        </p:nvGraphicFramePr>
        <p:xfrm>
          <a:off x="6767488" y="3918902"/>
          <a:ext cx="5495206" cy="2758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7326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1340330">
                  <a:extLst>
                    <a:ext uri="{9D8B030D-6E8A-4147-A177-3AD203B41FA5}">
                      <a16:colId xmlns:a16="http://schemas.microsoft.com/office/drawing/2014/main" val="125454744"/>
                    </a:ext>
                  </a:extLst>
                </a:gridCol>
                <a:gridCol w="1340330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1477220">
                  <a:extLst>
                    <a:ext uri="{9D8B030D-6E8A-4147-A177-3AD203B41FA5}">
                      <a16:colId xmlns:a16="http://schemas.microsoft.com/office/drawing/2014/main" val="2992038773"/>
                    </a:ext>
                  </a:extLst>
                </a:gridCol>
              </a:tblGrid>
              <a:tr h="24455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RTE</a:t>
                      </a:r>
                    </a:p>
                  </a:txBody>
                  <a:tcPr marL="9525" marR="9525" marT="9525" marB="0" anchor="b"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RTH &lt;70°C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RTC &gt;70°C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47991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47991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parasites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cysts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47991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1E-02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46C8C81-76A6-A128-D8AA-CB76BBA35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76472"/>
              </p:ext>
            </p:extLst>
          </p:nvPr>
        </p:nvGraphicFramePr>
        <p:xfrm>
          <a:off x="628483" y="3918902"/>
          <a:ext cx="5006607" cy="15046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061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74599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Meal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preparation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Ready </a:t>
                      </a:r>
                      <a:r>
                        <a:rPr lang="nl-NL" sz="1800" dirty="0" err="1"/>
                        <a:t>to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eat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Ready to heat &lt;70°C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Ready to cook &gt; 70°C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09CFF5-B861-925F-D8BF-24488359F0EC}"/>
              </a:ext>
            </a:extLst>
          </p:cNvPr>
          <p:cNvSpPr txBox="1"/>
          <p:nvPr/>
        </p:nvSpPr>
        <p:spPr>
          <a:xfrm>
            <a:off x="11340986" y="2607774"/>
            <a:ext cx="252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Step 5_MP: </a:t>
            </a:r>
            <a:r>
              <a:rPr lang="nl-NL" sz="2000" dirty="0" err="1"/>
              <a:t>pick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value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relevant columns E, F or G</a:t>
            </a:r>
          </a:p>
        </p:txBody>
      </p:sp>
    </p:spTree>
    <p:extLst>
      <p:ext uri="{BB962C8B-B14F-4D97-AF65-F5344CB8AC3E}">
        <p14:creationId xmlns:p14="http://schemas.microsoft.com/office/powerpoint/2010/main" val="12965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243D1E7-8097-8727-81BF-267EB626E5AF}"/>
              </a:ext>
            </a:extLst>
          </p:cNvPr>
          <p:cNvCxnSpPr>
            <a:cxnSpLocks/>
          </p:cNvCxnSpPr>
          <p:nvPr/>
        </p:nvCxnSpPr>
        <p:spPr>
          <a:xfrm rot="5400000">
            <a:off x="2619119" y="3884084"/>
            <a:ext cx="1651466" cy="1112048"/>
          </a:xfrm>
          <a:prstGeom prst="bentConnector3">
            <a:avLst>
              <a:gd name="adj1" fmla="val 13376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7088993-AA89-4271-4F18-889E2EC3FC12}"/>
              </a:ext>
            </a:extLst>
          </p:cNvPr>
          <p:cNvCxnSpPr>
            <a:cxnSpLocks/>
            <a:stCxn id="62" idx="2"/>
            <a:endCxn id="47" idx="0"/>
          </p:cNvCxnSpPr>
          <p:nvPr/>
        </p:nvCxnSpPr>
        <p:spPr>
          <a:xfrm rot="16200000" flipH="1">
            <a:off x="4459404" y="4680331"/>
            <a:ext cx="774402" cy="43701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170454-2296-E44A-BE1F-D8339809E330}"/>
              </a:ext>
            </a:extLst>
          </p:cNvPr>
          <p:cNvGrpSpPr/>
          <p:nvPr/>
        </p:nvGrpSpPr>
        <p:grpSpPr>
          <a:xfrm>
            <a:off x="4693067" y="5286041"/>
            <a:ext cx="744094" cy="737996"/>
            <a:chOff x="3591303" y="3136819"/>
            <a:chExt cx="720000" cy="7141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1F0823-4266-09C5-E9B8-7349B8D60B23}"/>
                </a:ext>
              </a:extLst>
            </p:cNvPr>
            <p:cNvSpPr/>
            <p:nvPr/>
          </p:nvSpPr>
          <p:spPr>
            <a:xfrm>
              <a:off x="3591303" y="31368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low risk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9EA536-1010-FA8A-3EB2-A6F57D60179D}"/>
                </a:ext>
              </a:extLst>
            </p:cNvPr>
            <p:cNvSpPr/>
            <p:nvPr/>
          </p:nvSpPr>
          <p:spPr>
            <a:xfrm>
              <a:off x="3591303" y="34909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Table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0815E8-8A1E-DE8C-03C2-D710E19B5504}"/>
              </a:ext>
            </a:extLst>
          </p:cNvPr>
          <p:cNvGrpSpPr/>
          <p:nvPr/>
        </p:nvGrpSpPr>
        <p:grpSpPr>
          <a:xfrm>
            <a:off x="2520203" y="5280785"/>
            <a:ext cx="737250" cy="744094"/>
            <a:chOff x="1706475" y="3130919"/>
            <a:chExt cx="713378" cy="72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066ACE-5451-6210-25B6-AEBD13433038}"/>
                </a:ext>
              </a:extLst>
            </p:cNvPr>
            <p:cNvSpPr/>
            <p:nvPr/>
          </p:nvSpPr>
          <p:spPr>
            <a:xfrm>
              <a:off x="1706475" y="3130919"/>
              <a:ext cx="71337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High risk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CF5D83-674C-2072-BC66-C976CFCD4ADC}"/>
                </a:ext>
              </a:extLst>
            </p:cNvPr>
            <p:cNvSpPr/>
            <p:nvPr/>
          </p:nvSpPr>
          <p:spPr>
            <a:xfrm>
              <a:off x="1706475" y="3490919"/>
              <a:ext cx="71337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1E6F814-3D83-8CE5-CD70-1E29417A2A40}"/>
              </a:ext>
            </a:extLst>
          </p:cNvPr>
          <p:cNvSpPr txBox="1"/>
          <p:nvPr/>
        </p:nvSpPr>
        <p:spPr>
          <a:xfrm>
            <a:off x="1917261" y="6042572"/>
            <a:ext cx="1813075" cy="44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85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 Meal preparation ELIMINATES no hazards</a:t>
            </a:r>
            <a:endParaRPr lang="en-GB" sz="1085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FE3F8C-A787-39F7-C2A6-028459E80CBD}"/>
              </a:ext>
            </a:extLst>
          </p:cNvPr>
          <p:cNvGrpSpPr/>
          <p:nvPr/>
        </p:nvGrpSpPr>
        <p:grpSpPr>
          <a:xfrm>
            <a:off x="2579582" y="2454700"/>
            <a:ext cx="2876916" cy="486785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18AA3FD-934A-B9BA-397A-C75133207DE4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98AEFFC-C277-F1D3-C699-6E2103AE0D32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 Effect of </a:t>
              </a:r>
              <a:r>
                <a:rPr lang="nl-NL" sz="1447" b="1" dirty="0" err="1">
                  <a:solidFill>
                    <a:schemeClr val="bg1"/>
                  </a:solidFill>
                </a:rPr>
                <a:t>meal</a:t>
              </a:r>
              <a:r>
                <a:rPr lang="nl-NL" sz="1447" b="1" dirty="0">
                  <a:solidFill>
                    <a:schemeClr val="bg1"/>
                  </a:solidFill>
                </a:rPr>
                <a:t> </a:t>
              </a:r>
              <a:r>
                <a:rPr lang="nl-NL" sz="1447" b="1" dirty="0" err="1">
                  <a:solidFill>
                    <a:schemeClr val="bg1"/>
                  </a:solidFill>
                </a:rPr>
                <a:t>preparation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0B5A43D-46DE-1749-2959-5B8231A3FFA2}"/>
              </a:ext>
            </a:extLst>
          </p:cNvPr>
          <p:cNvSpPr/>
          <p:nvPr/>
        </p:nvSpPr>
        <p:spPr>
          <a:xfrm>
            <a:off x="8057387" y="2442061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20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20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4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C760EB6-30A1-E23E-E4D0-BACC74EC5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25043"/>
              </p:ext>
            </p:extLst>
          </p:nvPr>
        </p:nvGraphicFramePr>
        <p:xfrm>
          <a:off x="8057387" y="2878236"/>
          <a:ext cx="4031943" cy="1417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97758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1300672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992038773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Cooking &lt;70C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Cooking &gt;70C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parasites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cysts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785252B-1AFA-34B3-FDA6-39414E41BE41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3938495" y="4591184"/>
            <a:ext cx="769146" cy="6100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F26EE2-7CC1-21C3-F1E1-C5A69A414CA8}"/>
              </a:ext>
            </a:extLst>
          </p:cNvPr>
          <p:cNvSpPr/>
          <p:nvPr/>
        </p:nvSpPr>
        <p:spPr>
          <a:xfrm>
            <a:off x="3146527" y="3118748"/>
            <a:ext cx="1708697" cy="510571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Further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cooking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/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prep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process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involved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?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B7F59-66DE-9F8E-DE69-50C453800A65}"/>
              </a:ext>
            </a:extLst>
          </p:cNvPr>
          <p:cNvSpPr/>
          <p:nvPr/>
        </p:nvSpPr>
        <p:spPr>
          <a:xfrm>
            <a:off x="4000876" y="4079474"/>
            <a:ext cx="1254440" cy="432165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</a:rPr>
              <a:t>Thermal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</a:rPr>
              <a:t> Cooking &gt; 70°C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DEABEB7-2042-020B-B2D5-E9CC951D1F2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16200000" flipH="1">
            <a:off x="4089409" y="3540786"/>
            <a:ext cx="450155" cy="6272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F05F6C9-D79E-9E5B-254E-96DFD5C37FD3}"/>
              </a:ext>
            </a:extLst>
          </p:cNvPr>
          <p:cNvSpPr/>
          <p:nvPr/>
        </p:nvSpPr>
        <p:spPr>
          <a:xfrm>
            <a:off x="1329401" y="4079474"/>
            <a:ext cx="1509714" cy="36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Ready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to</a:t>
            </a: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eat</a:t>
            </a: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foods</a:t>
            </a:r>
            <a:endParaRPr lang="nl-NL" sz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71E51D-BA93-7394-32E7-5D02525040F6}"/>
              </a:ext>
            </a:extLst>
          </p:cNvPr>
          <p:cNvGrpSpPr/>
          <p:nvPr/>
        </p:nvGrpSpPr>
        <p:grpSpPr>
          <a:xfrm>
            <a:off x="3645993" y="5280785"/>
            <a:ext cx="744094" cy="737996"/>
            <a:chOff x="3591303" y="3136819"/>
            <a:chExt cx="720000" cy="7141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135D4A-782F-9F65-3E72-68B442FB802F}"/>
                </a:ext>
              </a:extLst>
            </p:cNvPr>
            <p:cNvSpPr/>
            <p:nvPr/>
          </p:nvSpPr>
          <p:spPr>
            <a:xfrm>
              <a:off x="3591303" y="31368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Medium risk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A1F0BE-C53B-D998-3E73-AA2889567844}"/>
                </a:ext>
              </a:extLst>
            </p:cNvPr>
            <p:cNvSpPr/>
            <p:nvPr/>
          </p:nvSpPr>
          <p:spPr>
            <a:xfrm>
              <a:off x="3591303" y="34909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Table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4</a:t>
              </a:r>
            </a:p>
          </p:txBody>
        </p: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4370845-9D23-4E64-8236-89736F0D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42971"/>
              </p:ext>
            </p:extLst>
          </p:nvPr>
        </p:nvGraphicFramePr>
        <p:xfrm>
          <a:off x="8057387" y="4875781"/>
          <a:ext cx="1732547" cy="1143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887071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845476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0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53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053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501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33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492086" y="469175"/>
            <a:ext cx="1246115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C6, C7 </a:t>
            </a:r>
            <a:r>
              <a:rPr lang="nl-NL" sz="3600" b="1" kern="0" dirty="0" err="1">
                <a:latin typeface="Calibri" panose="020F0502020204030204"/>
              </a:rPr>
              <a:t>and</a:t>
            </a:r>
            <a:r>
              <a:rPr lang="nl-NL" sz="3600" b="1" kern="0" dirty="0">
                <a:latin typeface="Calibri" panose="020F0502020204030204"/>
              </a:rPr>
              <a:t> C8: </a:t>
            </a:r>
            <a:r>
              <a:rPr lang="nl-NL" sz="3600" b="1" kern="0" dirty="0" err="1">
                <a:latin typeface="Calibri" panose="020F0502020204030204"/>
              </a:rPr>
              <a:t>Prevalences</a:t>
            </a:r>
            <a:r>
              <a:rPr lang="nl-NL" sz="3600" b="1" kern="0" dirty="0">
                <a:latin typeface="Calibri" panose="020F0502020204030204"/>
              </a:rPr>
              <a:t>, </a:t>
            </a:r>
            <a:r>
              <a:rPr lang="nl-NL" sz="3600" b="1" kern="0" dirty="0" err="1">
                <a:latin typeface="Calibri" panose="020F0502020204030204"/>
              </a:rPr>
              <a:t>Consumption</a:t>
            </a:r>
            <a:r>
              <a:rPr lang="nl-NL" sz="3600" b="1" kern="0" dirty="0">
                <a:latin typeface="Calibri" panose="020F0502020204030204"/>
              </a:rPr>
              <a:t> </a:t>
            </a:r>
            <a:r>
              <a:rPr lang="nl-NL" sz="3600" b="1" kern="0" dirty="0" err="1">
                <a:latin typeface="Calibri" panose="020F0502020204030204"/>
              </a:rPr>
              <a:t>and</a:t>
            </a:r>
            <a:r>
              <a:rPr lang="nl-NL" sz="3600" b="1" kern="0" dirty="0">
                <a:latin typeface="Calibri" panose="020F0502020204030204"/>
              </a:rPr>
              <a:t> </a:t>
            </a:r>
            <a:r>
              <a:rPr lang="nl-NL" sz="3600" b="1" kern="0" dirty="0" err="1">
                <a:latin typeface="Calibri" panose="020F0502020204030204"/>
              </a:rPr>
              <a:t>Severity</a:t>
            </a:r>
            <a:r>
              <a:rPr lang="nl-NL" sz="3600" b="1" kern="0" dirty="0">
                <a:latin typeface="Calibri" panose="020F0502020204030204"/>
              </a:rPr>
              <a:t>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115D5-BF02-841C-FF44-04DFFA2B7DAE}"/>
              </a:ext>
            </a:extLst>
          </p:cNvPr>
          <p:cNvSpPr txBox="1"/>
          <p:nvPr/>
        </p:nvSpPr>
        <p:spPr>
          <a:xfrm>
            <a:off x="2035722" y="1794754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ADD4F5-D7B5-DAF4-E3D8-5A835BBAD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0066"/>
              </p:ext>
            </p:extLst>
          </p:nvPr>
        </p:nvGraphicFramePr>
        <p:xfrm>
          <a:off x="969950" y="2973526"/>
          <a:ext cx="4202383" cy="1596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1379">
                  <a:extLst>
                    <a:ext uri="{9D8B030D-6E8A-4147-A177-3AD203B41FA5}">
                      <a16:colId xmlns:a16="http://schemas.microsoft.com/office/drawing/2014/main" val="2096993149"/>
                    </a:ext>
                  </a:extLst>
                </a:gridCol>
                <a:gridCol w="2821004">
                  <a:extLst>
                    <a:ext uri="{9D8B030D-6E8A-4147-A177-3AD203B41FA5}">
                      <a16:colId xmlns:a16="http://schemas.microsoft.com/office/drawing/2014/main" val="2639460"/>
                    </a:ext>
                  </a:extLst>
                </a:gridCol>
              </a:tblGrid>
              <a:tr h="388493"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09369"/>
                  </a:ext>
                </a:extLst>
              </a:tr>
              <a:tr h="1033906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/>
                        <a:t>Food 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item</a:t>
                      </a:r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Composition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Acidity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70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2D130AF-BEE9-33C9-D013-F694B71A9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142283" y="1405589"/>
            <a:ext cx="118012" cy="6514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EF5A1F-A96E-1576-BD32-A0C4031034F7}"/>
              </a:ext>
            </a:extLst>
          </p:cNvPr>
          <p:cNvSpPr txBox="1"/>
          <p:nvPr/>
        </p:nvSpPr>
        <p:spPr>
          <a:xfrm>
            <a:off x="9039156" y="1835670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9D609-4C3F-347C-296A-3FBEF531717B}"/>
              </a:ext>
            </a:extLst>
          </p:cNvPr>
          <p:cNvSpPr txBox="1"/>
          <p:nvPr/>
        </p:nvSpPr>
        <p:spPr>
          <a:xfrm>
            <a:off x="7779557" y="2755901"/>
            <a:ext cx="4733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 err="1"/>
              <a:t>Based</a:t>
            </a:r>
            <a:r>
              <a:rPr lang="nl-NL" sz="2000" dirty="0"/>
              <a:t> on </a:t>
            </a:r>
            <a:r>
              <a:rPr lang="nl-NL" sz="2000" dirty="0" err="1"/>
              <a:t>user’s</a:t>
            </a:r>
            <a:r>
              <a:rPr lang="nl-NL" sz="2000" dirty="0"/>
              <a:t> input in step 1, display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respective</a:t>
            </a:r>
            <a:r>
              <a:rPr lang="nl-NL" sz="2000" dirty="0"/>
              <a:t> data column in Step 6_HFA4th root, Step 7_FC </a:t>
            </a:r>
            <a:r>
              <a:rPr lang="nl-NL" sz="2000" dirty="0" err="1"/>
              <a:t>and</a:t>
            </a:r>
            <a:r>
              <a:rPr lang="nl-NL" sz="2000" dirty="0"/>
              <a:t> Step8_HS </a:t>
            </a:r>
            <a:r>
              <a:rPr lang="nl-NL" sz="2000" dirty="0" err="1"/>
              <a:t>values</a:t>
            </a:r>
            <a:endParaRPr lang="nl-NL" sz="20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7158A45-A675-9C7B-101B-C48B038E009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7890560" y="3549613"/>
            <a:ext cx="2033634" cy="2477537"/>
          </a:xfrm>
          <a:prstGeom prst="bentConnector3">
            <a:avLst>
              <a:gd name="adj1" fmla="val 49999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C66C81-33C0-B830-BD11-A082BE429701}"/>
              </a:ext>
            </a:extLst>
          </p:cNvPr>
          <p:cNvSpPr txBox="1"/>
          <p:nvPr/>
        </p:nvSpPr>
        <p:spPr>
          <a:xfrm>
            <a:off x="6409115" y="5805198"/>
            <a:ext cx="2518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Show </a:t>
            </a:r>
            <a:r>
              <a:rPr lang="nl-NL" sz="2000" dirty="0" err="1"/>
              <a:t>total</a:t>
            </a:r>
            <a:r>
              <a:rPr lang="nl-NL" sz="2000" dirty="0"/>
              <a:t> ranking of </a:t>
            </a:r>
            <a:r>
              <a:rPr lang="nl-NL" sz="2000" dirty="0" err="1"/>
              <a:t>results</a:t>
            </a:r>
            <a:r>
              <a:rPr lang="nl-NL" sz="2000" dirty="0"/>
              <a:t> in a </a:t>
            </a:r>
            <a:r>
              <a:rPr lang="nl-NL" sz="2000" dirty="0" err="1"/>
              <a:t>Table</a:t>
            </a:r>
            <a:endParaRPr lang="nl-NL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708E8-AC3A-FB8C-AB30-68B5C06540CE}"/>
              </a:ext>
            </a:extLst>
          </p:cNvPr>
          <p:cNvSpPr txBox="1"/>
          <p:nvPr/>
        </p:nvSpPr>
        <p:spPr>
          <a:xfrm>
            <a:off x="11253239" y="5805198"/>
            <a:ext cx="2518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Show </a:t>
            </a:r>
            <a:r>
              <a:rPr lang="nl-NL" sz="2000" dirty="0" err="1"/>
              <a:t>total</a:t>
            </a:r>
            <a:r>
              <a:rPr lang="nl-NL" sz="2000" dirty="0"/>
              <a:t> ranking of </a:t>
            </a:r>
            <a:r>
              <a:rPr lang="nl-NL" sz="2000" dirty="0" err="1"/>
              <a:t>results</a:t>
            </a:r>
            <a:r>
              <a:rPr lang="nl-NL" sz="2000" dirty="0"/>
              <a:t> in a plot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663ABB-D7B1-57F9-3EC4-E12017A3ABB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10312621" y="3605087"/>
            <a:ext cx="2033634" cy="236658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331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DBBC5-DE9A-9267-EEF4-CB79D8681D66}"/>
              </a:ext>
            </a:extLst>
          </p:cNvPr>
          <p:cNvGrpSpPr/>
          <p:nvPr/>
        </p:nvGrpSpPr>
        <p:grpSpPr>
          <a:xfrm>
            <a:off x="1343453" y="1989325"/>
            <a:ext cx="5424132" cy="3539494"/>
            <a:chOff x="564018" y="1468679"/>
            <a:chExt cx="5424132" cy="35394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45D868-B4C0-26A9-D426-453ED7772C07}"/>
                </a:ext>
              </a:extLst>
            </p:cNvPr>
            <p:cNvSpPr/>
            <p:nvPr/>
          </p:nvSpPr>
          <p:spPr>
            <a:xfrm>
              <a:off x="1257278" y="2814023"/>
              <a:ext cx="1422941" cy="5414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Contamination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alerts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(US &amp; EU)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F99E24-63E1-56A3-A9E6-97C81EB18C78}"/>
                </a:ext>
              </a:extLst>
            </p:cNvPr>
            <p:cNvSpPr/>
            <p:nvPr/>
          </p:nvSpPr>
          <p:spPr>
            <a:xfrm>
              <a:off x="2916548" y="2817315"/>
              <a:ext cx="1416509" cy="534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Outbreak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(US &amp; EU)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5844A6-4BC6-AAAC-0586-C0CDB7D5BFE2}"/>
                </a:ext>
              </a:extLst>
            </p:cNvPr>
            <p:cNvSpPr/>
            <p:nvPr/>
          </p:nvSpPr>
          <p:spPr>
            <a:xfrm>
              <a:off x="4563488" y="2817755"/>
              <a:ext cx="1424662" cy="5554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Sampling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(meta-analysis)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04BDD2-6CBC-AC84-C57B-9E773DCD2520}"/>
                </a:ext>
              </a:extLst>
            </p:cNvPr>
            <p:cNvSpPr txBox="1"/>
            <p:nvPr/>
          </p:nvSpPr>
          <p:spPr>
            <a:xfrm>
              <a:off x="564018" y="4395082"/>
              <a:ext cx="1771376" cy="61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85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*Assuming 1/million chance it may be the exception</a:t>
              </a:r>
              <a:endParaRPr lang="en-GB" sz="1085" i="1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095266-1FFD-3C98-45B0-2AFD07ED2B3E}"/>
                </a:ext>
              </a:extLst>
            </p:cNvPr>
            <p:cNvGrpSpPr/>
            <p:nvPr/>
          </p:nvGrpSpPr>
          <p:grpSpPr>
            <a:xfrm>
              <a:off x="2283585" y="1468679"/>
              <a:ext cx="2670641" cy="541406"/>
              <a:chOff x="4908799" y="1083718"/>
              <a:chExt cx="2076450" cy="523875"/>
            </a:xfrm>
            <a:solidFill>
              <a:srgbClr val="D97C7C"/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8C37564-57FB-5ACF-69F2-F7EA5EDC52E4}"/>
                  </a:ext>
                </a:extLst>
              </p:cNvPr>
              <p:cNvSpPr/>
              <p:nvPr/>
            </p:nvSpPr>
            <p:spPr>
              <a:xfrm>
                <a:off x="4908799" y="1083718"/>
                <a:ext cx="2076450" cy="523875"/>
              </a:xfrm>
              <a:prstGeom prst="round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6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1650F6-58A0-CAB1-5402-919CDAB411EB}"/>
                  </a:ext>
                </a:extLst>
              </p:cNvPr>
              <p:cNvSpPr/>
              <p:nvPr/>
            </p:nvSpPr>
            <p:spPr>
              <a:xfrm>
                <a:off x="5146391" y="1153993"/>
                <a:ext cx="1578480" cy="39100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447" b="1" dirty="0">
                    <a:solidFill>
                      <a:schemeClr val="bg1"/>
                    </a:solidFill>
                  </a:rPr>
                  <a:t> Hazard </a:t>
                </a:r>
                <a:r>
                  <a:rPr lang="nl-NL" sz="1447" b="1" dirty="0" err="1">
                    <a:solidFill>
                      <a:schemeClr val="bg1"/>
                    </a:solidFill>
                  </a:rPr>
                  <a:t>Prevalence</a:t>
                </a:r>
                <a:endParaRPr lang="nl-NL" sz="1447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C58830C-BF6D-C0F4-AA5D-43A268C44ACD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 rot="5400000">
              <a:off x="2391859" y="1586975"/>
              <a:ext cx="803939" cy="16501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0A5F206-190A-8673-44C2-EBCB686968B6}"/>
                </a:ext>
              </a:extLst>
            </p:cNvPr>
            <p:cNvCxnSpPr>
              <a:cxnSpLocks/>
              <a:stCxn id="17" idx="2"/>
              <a:endCxn id="4" idx="0"/>
            </p:cNvCxnSpPr>
            <p:nvPr/>
          </p:nvCxnSpPr>
          <p:spPr>
            <a:xfrm rot="16200000" flipH="1">
              <a:off x="3218239" y="2410751"/>
              <a:ext cx="807230" cy="58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62F0CAB-632A-5C1D-3F1B-F68F121B37AD}"/>
                </a:ext>
              </a:extLst>
            </p:cNvPr>
            <p:cNvCxnSpPr>
              <a:cxnSpLocks/>
              <a:stCxn id="17" idx="2"/>
              <a:endCxn id="5" idx="0"/>
            </p:cNvCxnSpPr>
            <p:nvPr/>
          </p:nvCxnSpPr>
          <p:spPr>
            <a:xfrm rot="16200000" flipH="1">
              <a:off x="4043527" y="1585462"/>
              <a:ext cx="807670" cy="1656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3236D-F36B-DFCA-97BF-A57255F90CBF}"/>
                </a:ext>
              </a:extLst>
            </p:cNvPr>
            <p:cNvSpPr/>
            <p:nvPr/>
          </p:nvSpPr>
          <p:spPr>
            <a:xfrm>
              <a:off x="2335395" y="4048039"/>
              <a:ext cx="721764" cy="3171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NR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D2802-342B-359D-1E7C-57F261376F8F}"/>
                </a:ext>
              </a:extLst>
            </p:cNvPr>
            <p:cNvSpPr/>
            <p:nvPr/>
          </p:nvSpPr>
          <p:spPr>
            <a:xfrm>
              <a:off x="3110568" y="4048040"/>
              <a:ext cx="1016672" cy="7274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</a:t>
              </a: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Strength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of </a:t>
              </a: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evidence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(%)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61D206-DAEC-5B8C-A46F-4BF6FD2FFFEC}"/>
                </a:ext>
              </a:extLst>
            </p:cNvPr>
            <p:cNvSpPr/>
            <p:nvPr/>
          </p:nvSpPr>
          <p:spPr>
            <a:xfrm>
              <a:off x="2335394" y="4463991"/>
              <a:ext cx="721764" cy="307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1E-6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E21E4A98-761C-CDFE-E9D2-EB1D8F4CAAF8}"/>
                </a:ext>
              </a:extLst>
            </p:cNvPr>
            <p:cNvCxnSpPr>
              <a:cxnSpLocks/>
              <a:stCxn id="3" idx="2"/>
              <a:endCxn id="12" idx="0"/>
            </p:cNvCxnSpPr>
            <p:nvPr/>
          </p:nvCxnSpPr>
          <p:spPr>
            <a:xfrm rot="16200000" flipH="1">
              <a:off x="2447521" y="2876656"/>
              <a:ext cx="692611" cy="165015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FD2B3C7C-7413-B5EE-CA3A-AF1C2BC5AD7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rot="5400000">
              <a:off x="3273905" y="3697140"/>
              <a:ext cx="695900" cy="58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BA4BAD3-C75D-0217-831A-603B9704523E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rot="5400000">
              <a:off x="4109943" y="2882163"/>
              <a:ext cx="674837" cy="165691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63781-9164-C405-4CB0-AB7710D28C95}"/>
              </a:ext>
            </a:extLst>
          </p:cNvPr>
          <p:cNvSpPr/>
          <p:nvPr/>
        </p:nvSpPr>
        <p:spPr>
          <a:xfrm>
            <a:off x="9075602" y="3120476"/>
            <a:ext cx="2575187" cy="3824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Consumption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 % 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by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Infants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/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toddlers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in EU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B4865B-75A6-9623-999E-2254E9C8ECE6}"/>
              </a:ext>
            </a:extLst>
          </p:cNvPr>
          <p:cNvSpPr/>
          <p:nvPr/>
        </p:nvSpPr>
        <p:spPr>
          <a:xfrm>
            <a:off x="9075600" y="3872786"/>
            <a:ext cx="2676642" cy="7709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Actual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consumption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percentage in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the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population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of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infants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and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toddlers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up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the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age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of 3 in EU (%)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E3A9E7-65DA-B813-2BB7-3A3266EC1FAB}"/>
              </a:ext>
            </a:extLst>
          </p:cNvPr>
          <p:cNvGrpSpPr/>
          <p:nvPr/>
        </p:nvGrpSpPr>
        <p:grpSpPr>
          <a:xfrm>
            <a:off x="9075601" y="1989325"/>
            <a:ext cx="2575187" cy="541406"/>
            <a:chOff x="4908799" y="1083718"/>
            <a:chExt cx="2076450" cy="523875"/>
          </a:xfrm>
          <a:solidFill>
            <a:srgbClr val="D97C7C"/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633A1F3-0C49-3C6D-0609-703F33DCBFD7}"/>
                </a:ext>
              </a:extLst>
            </p:cNvPr>
            <p:cNvSpPr/>
            <p:nvPr/>
          </p:nvSpPr>
          <p:spPr>
            <a:xfrm>
              <a:off x="4908799" y="1083718"/>
              <a:ext cx="2076450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61564E-2762-788F-667C-35961E0231CB}"/>
                </a:ext>
              </a:extLst>
            </p:cNvPr>
            <p:cNvSpPr/>
            <p:nvPr/>
          </p:nvSpPr>
          <p:spPr>
            <a:xfrm>
              <a:off x="5146391" y="1153993"/>
              <a:ext cx="1578480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 Food </a:t>
              </a:r>
              <a:r>
                <a:rPr lang="nl-NL" sz="1447" b="1" dirty="0" err="1">
                  <a:solidFill>
                    <a:schemeClr val="bg1"/>
                  </a:solidFill>
                </a:rPr>
                <a:t>Consumption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A51B0C-8A79-BFA0-B072-E43D39A44995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10068320" y="2825604"/>
            <a:ext cx="58974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B0A9E26-1461-D34B-0487-45A634AD4C8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10203628" y="3662491"/>
            <a:ext cx="369863" cy="50727"/>
          </a:xfrm>
          <a:prstGeom prst="bentConnector3">
            <a:avLst>
              <a:gd name="adj1" fmla="val 57807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4FED2B8-944F-8ACB-72A3-DA499A980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67632"/>
              </p:ext>
            </p:extLst>
          </p:nvPr>
        </p:nvGraphicFramePr>
        <p:xfrm>
          <a:off x="2491805" y="6335832"/>
          <a:ext cx="3369680" cy="1143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030790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  <a:gridCol w="1030790">
                  <a:extLst>
                    <a:ext uri="{9D8B030D-6E8A-4147-A177-3AD203B41FA5}">
                      <a16:colId xmlns:a16="http://schemas.microsoft.com/office/drawing/2014/main" val="3759108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</a:t>
                      </a:r>
                      <a:r>
                        <a:rPr lang="nl-NL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percentage</a:t>
                      </a: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value</a:t>
                      </a: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0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 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53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1-10%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0.011-0.1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053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10.1 - 40%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0.101 - 0.4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501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&gt; 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C426325-7512-4135-32F7-E4CC17961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91444"/>
              </p:ext>
            </p:extLst>
          </p:nvPr>
        </p:nvGraphicFramePr>
        <p:xfrm>
          <a:off x="8620382" y="6335832"/>
          <a:ext cx="3587077" cy="1143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024394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  <a:gridCol w="1122820">
                  <a:extLst>
                    <a:ext uri="{9D8B030D-6E8A-4147-A177-3AD203B41FA5}">
                      <a16:colId xmlns:a16="http://schemas.microsoft.com/office/drawing/2014/main" val="720847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r>
                        <a:rPr lang="nl-NL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percentage</a:t>
                      </a: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value</a:t>
                      </a: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0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 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53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1-10%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0.011-0.1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053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10.1 - 40%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0.101- 0.4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&gt; 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01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88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48AA70-E22B-AE71-EBF3-C0BF80671618}"/>
              </a:ext>
            </a:extLst>
          </p:cNvPr>
          <p:cNvGrpSpPr/>
          <p:nvPr/>
        </p:nvGrpSpPr>
        <p:grpSpPr>
          <a:xfrm>
            <a:off x="5966802" y="2310528"/>
            <a:ext cx="2145935" cy="541406"/>
            <a:chOff x="4908799" y="1083718"/>
            <a:chExt cx="2076450" cy="523875"/>
          </a:xfrm>
          <a:solidFill>
            <a:srgbClr val="D55050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5C9CBF9-206A-4E29-3779-7EBF3E1CA8A8}"/>
                </a:ext>
              </a:extLst>
            </p:cNvPr>
            <p:cNvSpPr/>
            <p:nvPr/>
          </p:nvSpPr>
          <p:spPr>
            <a:xfrm>
              <a:off x="4908799" y="1083718"/>
              <a:ext cx="2076450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6A3F25-D146-058E-1CF9-33B59893FD44}"/>
                </a:ext>
              </a:extLst>
            </p:cNvPr>
            <p:cNvSpPr/>
            <p:nvPr/>
          </p:nvSpPr>
          <p:spPr>
            <a:xfrm>
              <a:off x="5146391" y="1153993"/>
              <a:ext cx="1578480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Hazard </a:t>
              </a:r>
              <a:r>
                <a:rPr lang="nl-NL" sz="1447" b="1" dirty="0" err="1">
                  <a:solidFill>
                    <a:schemeClr val="bg1"/>
                  </a:solidFill>
                </a:rPr>
                <a:t>severity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F6972-28B9-5D02-DBF7-74EB527AD55E}"/>
              </a:ext>
            </a:extLst>
          </p:cNvPr>
          <p:cNvSpPr/>
          <p:nvPr/>
        </p:nvSpPr>
        <p:spPr>
          <a:xfrm>
            <a:off x="2940722" y="4376851"/>
            <a:ext cx="2226366" cy="550336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Other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data available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for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calculation?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70791-15EB-122D-8723-865382CE68B2}"/>
              </a:ext>
            </a:extLst>
          </p:cNvPr>
          <p:cNvSpPr/>
          <p:nvPr/>
        </p:nvSpPr>
        <p:spPr>
          <a:xfrm>
            <a:off x="2940724" y="3465917"/>
            <a:ext cx="2226365" cy="370568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DALY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reported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F0B1D9-EAA9-A333-4ADF-40D511B7BEE9}"/>
              </a:ext>
            </a:extLst>
          </p:cNvPr>
          <p:cNvSpPr/>
          <p:nvPr/>
        </p:nvSpPr>
        <p:spPr>
          <a:xfrm>
            <a:off x="2940722" y="5182996"/>
            <a:ext cx="2226366" cy="655130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Assumption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based on 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closely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-related species that have similar sequelae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AE8CF17-A078-29B4-BC89-3EB191FD1B72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>
            <a:off x="5167087" y="3651201"/>
            <a:ext cx="1323372" cy="10008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9EC6A7-0B77-640F-8899-D4026C54D7AE}"/>
              </a:ext>
            </a:extLst>
          </p:cNvPr>
          <p:cNvGrpSpPr/>
          <p:nvPr/>
        </p:nvGrpSpPr>
        <p:grpSpPr>
          <a:xfrm>
            <a:off x="9403301" y="3465916"/>
            <a:ext cx="2625167" cy="2372209"/>
            <a:chOff x="8025259" y="1845765"/>
            <a:chExt cx="2540164" cy="216981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D201F9-25E3-ACF5-19DE-1D81E2E97CA2}"/>
                </a:ext>
              </a:extLst>
            </p:cNvPr>
            <p:cNvSpPr/>
            <p:nvPr/>
          </p:nvSpPr>
          <p:spPr>
            <a:xfrm>
              <a:off x="8025259" y="3558099"/>
              <a:ext cx="2321879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High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causes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severe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illness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/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death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to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victims</a:t>
              </a:r>
              <a:endParaRPr lang="nl-NL" sz="1240" dirty="0">
                <a:solidFill>
                  <a:srgbClr val="F06161"/>
                </a:solidFill>
                <a:latin typeface="Abadi" panose="020B0604020104020204" pitchFamily="34" charset="0"/>
                <a:cs typeface="Angsana New" panose="02020603050405020304" pitchFamily="18" charset="-3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1F0259-9C39-AC57-C07A-64CB1F9AB022}"/>
                </a:ext>
              </a:extLst>
            </p:cNvPr>
            <p:cNvSpPr/>
            <p:nvPr/>
          </p:nvSpPr>
          <p:spPr>
            <a:xfrm>
              <a:off x="8029540" y="3008003"/>
              <a:ext cx="2321879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Medium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mainly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require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medical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treatment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7FFFFC-4D7B-8F09-8B8F-0514F41B2911}"/>
                </a:ext>
              </a:extLst>
            </p:cNvPr>
            <p:cNvSpPr/>
            <p:nvPr/>
          </p:nvSpPr>
          <p:spPr>
            <a:xfrm>
              <a:off x="8034483" y="2435044"/>
              <a:ext cx="2478732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Minor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may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require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medical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treatment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B6BB57B-9B25-088A-CBB7-B0BD64FAB6B1}"/>
                </a:ext>
              </a:extLst>
            </p:cNvPr>
            <p:cNvSpPr/>
            <p:nvPr/>
          </p:nvSpPr>
          <p:spPr>
            <a:xfrm>
              <a:off x="8044806" y="1845765"/>
              <a:ext cx="2520617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Low-risk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usually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self-limiting</a:t>
              </a:r>
              <a:endParaRPr lang="nl-NL" sz="1240" dirty="0">
                <a:solidFill>
                  <a:srgbClr val="F06161"/>
                </a:solidFill>
                <a:latin typeface="Abadi" panose="020B0604020104020204" pitchFamily="34" charset="0"/>
                <a:cs typeface="Angsana New" panose="02020603050405020304" pitchFamily="18" charset="-34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C87089-BBCF-9733-DF71-C5B5536EB9AA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4053905" y="3836485"/>
            <a:ext cx="0" cy="540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E16385-8AB4-9738-4705-F0A50A7D81D6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4053905" y="4927188"/>
            <a:ext cx="0" cy="25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D9143C0-6655-E444-898E-4F989F93CD05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5167089" y="4652021"/>
            <a:ext cx="132337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31169A9-8061-0C6B-BAB2-33C7B7985BD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5167089" y="4652022"/>
            <a:ext cx="1323371" cy="85854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AB66130-BDC3-0F36-9D84-48F15AE40139}"/>
              </a:ext>
            </a:extLst>
          </p:cNvPr>
          <p:cNvSpPr/>
          <p:nvPr/>
        </p:nvSpPr>
        <p:spPr>
          <a:xfrm>
            <a:off x="6490460" y="3465917"/>
            <a:ext cx="47249" cy="2372209"/>
          </a:xfrm>
          <a:prstGeom prst="rect">
            <a:avLst/>
          </a:prstGeom>
          <a:solidFill>
            <a:srgbClr val="E686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27FD5C-0D7F-3E08-6EA9-CF33EAC05C77}"/>
              </a:ext>
            </a:extLst>
          </p:cNvPr>
          <p:cNvSpPr/>
          <p:nvPr/>
        </p:nvSpPr>
        <p:spPr>
          <a:xfrm>
            <a:off x="6732242" y="5354206"/>
            <a:ext cx="1263036" cy="388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&gt; 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D2AEE4-8430-E201-AF47-B1C4E142BB26}"/>
              </a:ext>
            </a:extLst>
          </p:cNvPr>
          <p:cNvSpPr/>
          <p:nvPr/>
        </p:nvSpPr>
        <p:spPr>
          <a:xfrm>
            <a:off x="6732242" y="4760408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 = 0.51-5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E60ED3-E978-D9E4-8C2D-AB90794F4DF7}"/>
              </a:ext>
            </a:extLst>
          </p:cNvPr>
          <p:cNvSpPr/>
          <p:nvPr/>
        </p:nvSpPr>
        <p:spPr>
          <a:xfrm>
            <a:off x="6732242" y="3564415"/>
            <a:ext cx="1266418" cy="3790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&lt;0.05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C0AB62-33FB-3F04-AFDF-C56E65C628B7}"/>
              </a:ext>
            </a:extLst>
          </p:cNvPr>
          <p:cNvSpPr/>
          <p:nvPr/>
        </p:nvSpPr>
        <p:spPr>
          <a:xfrm>
            <a:off x="6742086" y="4165566"/>
            <a:ext cx="1263036" cy="388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= 0.05- 0.5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96ADF0-FAA2-6195-5F3D-F7E0774FEBB7}"/>
              </a:ext>
            </a:extLst>
          </p:cNvPr>
          <p:cNvSpPr/>
          <p:nvPr/>
        </p:nvSpPr>
        <p:spPr>
          <a:xfrm>
            <a:off x="7995278" y="5354207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Critical impact hazard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C157FF-F25C-D19A-066D-3AA0C03C7B39}"/>
              </a:ext>
            </a:extLst>
          </p:cNvPr>
          <p:cNvSpPr/>
          <p:nvPr/>
        </p:nvSpPr>
        <p:spPr>
          <a:xfrm>
            <a:off x="7995278" y="4760963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Severe impact hazard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87EB0A-7F86-C174-91BC-2653036A438F}"/>
              </a:ext>
            </a:extLst>
          </p:cNvPr>
          <p:cNvSpPr/>
          <p:nvPr/>
        </p:nvSpPr>
        <p:spPr>
          <a:xfrm>
            <a:off x="8004688" y="3560591"/>
            <a:ext cx="1263036" cy="3828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Low impact hazard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AEA63C-A72A-A05A-D47B-3DABABA03117}"/>
              </a:ext>
            </a:extLst>
          </p:cNvPr>
          <p:cNvSpPr/>
          <p:nvPr/>
        </p:nvSpPr>
        <p:spPr>
          <a:xfrm>
            <a:off x="8004687" y="4159787"/>
            <a:ext cx="1263036" cy="3930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Minor impact hazard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5DE373D-0679-C774-B34F-116B76A2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93285"/>
              </p:ext>
            </p:extLst>
          </p:nvPr>
        </p:nvGraphicFramePr>
        <p:xfrm>
          <a:off x="11454063" y="771308"/>
          <a:ext cx="2204185" cy="109156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128552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075633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r>
                        <a:rPr lang="nl-NL" sz="1050" b="1" u="none" strike="noStrike" dirty="0">
                          <a:effectLst/>
                        </a:rPr>
                        <a:t> (DALY/case)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 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0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0.05-0.5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53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0.51-5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053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&gt;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39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User input </a:t>
            </a:r>
            <a:r>
              <a:rPr lang="nl-NL" sz="3600" b="1" kern="0" dirty="0" err="1">
                <a:latin typeface="Calibri" panose="020F0502020204030204"/>
              </a:rPr>
              <a:t>and</a:t>
            </a:r>
            <a:r>
              <a:rPr lang="nl-NL" sz="3600" b="1" kern="0" dirty="0">
                <a:latin typeface="Calibri" panose="020F0502020204030204"/>
              </a:rPr>
              <a:t> default data in Mira DSS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B7D80BA-AB63-02C5-8749-010293ACB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68"/>
              </p:ext>
            </p:extLst>
          </p:nvPr>
        </p:nvGraphicFramePr>
        <p:xfrm>
          <a:off x="647443" y="3292970"/>
          <a:ext cx="5284329" cy="2489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1526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3622803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492845"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/>
                        <a:t>Food 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Composition</a:t>
                      </a:r>
                      <a:r>
                        <a:rPr lang="nl-NL" sz="1800" dirty="0"/>
                        <a:t>: pH; </a:t>
                      </a:r>
                      <a:r>
                        <a:rPr lang="nl-NL" sz="1800" dirty="0" err="1"/>
                        <a:t>a</a:t>
                      </a:r>
                      <a:r>
                        <a:rPr lang="nl-NL" sz="1800" baseline="-25000" dirty="0" err="1"/>
                        <a:t>w</a:t>
                      </a:r>
                      <a:r>
                        <a:rPr lang="nl-NL" sz="1800" baseline="-25000" dirty="0"/>
                        <a:t>; </a:t>
                      </a:r>
                      <a:r>
                        <a:rPr lang="nl-NL" sz="1800" dirty="0"/>
                        <a:t>fat content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 err="1"/>
                        <a:t>Factory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C2</a:t>
                      </a:r>
                      <a:r>
                        <a:rPr lang="nl-NL" sz="1800" dirty="0"/>
                        <a:t> Processing </a:t>
                      </a:r>
                      <a:r>
                        <a:rPr lang="nl-NL" sz="1800" dirty="0" err="1"/>
                        <a:t>techniques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C3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Recontamination</a:t>
                      </a:r>
                      <a:r>
                        <a:rPr lang="nl-NL" sz="1800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/>
                        <a:t>Distribution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C4 </a:t>
                      </a:r>
                      <a:r>
                        <a:rPr lang="nl-NL" sz="1800" b="0" dirty="0"/>
                        <a:t>S</a:t>
                      </a:r>
                      <a:r>
                        <a:rPr lang="nl-NL" sz="1800" dirty="0"/>
                        <a:t>torage, </a:t>
                      </a:r>
                      <a:r>
                        <a:rPr lang="nl-NL" sz="1800" dirty="0" err="1"/>
                        <a:t>distribution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and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retail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conditions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C5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Meal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preparation</a:t>
                      </a:r>
                      <a:r>
                        <a:rPr lang="nl-NL" sz="1800" dirty="0"/>
                        <a:t>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CA86D71-5421-DE59-D1BD-C0F8998A2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0849"/>
              </p:ext>
            </p:extLst>
          </p:nvPr>
        </p:nvGraphicFramePr>
        <p:xfrm>
          <a:off x="6879719" y="3292970"/>
          <a:ext cx="6506247" cy="2489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567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301057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53532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993206">
                <a:tc>
                  <a:txBody>
                    <a:bodyPr/>
                    <a:lstStyle/>
                    <a:p>
                      <a:pPr algn="l"/>
                      <a:r>
                        <a:rPr lang="nl-NL" sz="1800" b="1" dirty="0"/>
                        <a:t>C6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Prevalence</a:t>
                      </a:r>
                      <a:endParaRPr lang="nl-NL" sz="18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800" dirty="0" err="1"/>
                        <a:t>Outbreak</a:t>
                      </a:r>
                      <a:endParaRPr lang="nl-NL" sz="18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800" dirty="0" err="1"/>
                        <a:t>Contamination</a:t>
                      </a:r>
                      <a:endParaRPr lang="nl-NL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Default </a:t>
                      </a:r>
                      <a:r>
                        <a:rPr lang="nl-NL" sz="1800" dirty="0" err="1"/>
                        <a:t>value</a:t>
                      </a:r>
                      <a:r>
                        <a:rPr lang="nl-NL" sz="1800" dirty="0"/>
                        <a:t> is </a:t>
                      </a:r>
                      <a:r>
                        <a:rPr lang="nl-NL" sz="1800" dirty="0" err="1"/>
                        <a:t>automatically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added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into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the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calculation</a:t>
                      </a:r>
                      <a:r>
                        <a:rPr lang="nl-NL" sz="1800" dirty="0"/>
                        <a:t>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pPr algn="l"/>
                      <a:r>
                        <a:rPr lang="nl-NL" sz="1800" b="1" dirty="0"/>
                        <a:t>C7</a:t>
                      </a:r>
                      <a:r>
                        <a:rPr lang="nl-NL" sz="1800" dirty="0"/>
                        <a:t> Food </a:t>
                      </a:r>
                      <a:r>
                        <a:rPr lang="nl-NL" sz="1800" dirty="0" err="1"/>
                        <a:t>consumption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pPr algn="l"/>
                      <a:r>
                        <a:rPr lang="nl-NL" sz="1800" b="1" dirty="0"/>
                        <a:t>C8 </a:t>
                      </a:r>
                      <a:r>
                        <a:rPr lang="nl-NL" sz="1800" dirty="0" err="1"/>
                        <a:t>Severity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612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705CAE-990B-3490-5BBB-E77C0B20B92F}"/>
              </a:ext>
            </a:extLst>
          </p:cNvPr>
          <p:cNvSpPr txBox="1"/>
          <p:nvPr/>
        </p:nvSpPr>
        <p:spPr>
          <a:xfrm>
            <a:off x="2284134" y="1958402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4BD1A-2C42-2E67-D6FB-817FB512F994}"/>
              </a:ext>
            </a:extLst>
          </p:cNvPr>
          <p:cNvSpPr txBox="1"/>
          <p:nvPr/>
        </p:nvSpPr>
        <p:spPr>
          <a:xfrm>
            <a:off x="9157272" y="1958402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Default data</a:t>
            </a:r>
            <a:endParaRPr lang="nl-NL" sz="2400" b="1" kern="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401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Total Risk </a:t>
            </a:r>
            <a:r>
              <a:rPr lang="nl-NL" sz="3600" b="1" kern="0" dirty="0" err="1">
                <a:latin typeface="Calibri" panose="020F0502020204030204"/>
              </a:rPr>
              <a:t>Aggregation</a:t>
            </a:r>
            <a:endParaRPr lang="nl-NL" sz="3600" b="1" kern="0" dirty="0"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9E865-8CBF-8797-83B3-2169FDA8D5D5}"/>
              </a:ext>
            </a:extLst>
          </p:cNvPr>
          <p:cNvSpPr txBox="1"/>
          <p:nvPr/>
        </p:nvSpPr>
        <p:spPr>
          <a:xfrm>
            <a:off x="1255005" y="3960019"/>
            <a:ext cx="117533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If food composition = high fat AND dry product </a:t>
            </a:r>
            <a:r>
              <a:rPr lang="en-GB" sz="2400" dirty="0">
                <a:sym typeface="Wingdings" panose="05000000000000000000" pitchFamily="2" charset="2"/>
              </a:rPr>
              <a:t> </a:t>
            </a:r>
            <a:r>
              <a:rPr lang="en-GB" sz="2400" dirty="0"/>
              <a:t>C2: Take the highest 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If more than one recontamination category is selected, then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C3 recontamination= C3a + C3b + C3n...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n = 4 in Mira- DSS referring to the total of 4 sources used to derive the prevalences of a hazard in the selected food. Check publication for 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B87F5-101C-CA69-B8BA-88B931F1A127}"/>
                  </a:ext>
                </a:extLst>
              </p:cNvPr>
              <p:cNvSpPr txBox="1"/>
              <p:nvPr/>
            </p:nvSpPr>
            <p:spPr>
              <a:xfrm>
                <a:off x="1018308" y="2684325"/>
                <a:ext cx="12226711" cy="81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𝐓𝐨𝐭𝐚𝐥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𝐑𝐢𝐬𝐤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 (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𝐂𝟐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NL" sz="3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32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𝐂𝟑</m:t>
                          </m:r>
                        </m:e>
                        <m:sup>
                          <m:r>
                            <a:rPr lang="en-GB" sz="32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𝐛</m:t>
                          </m:r>
                        </m:sup>
                      </m:sSup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𝐂𝟒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𝐂𝟓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𝐂𝟔𝐀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𝐂𝟔𝐁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NL" sz="3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3200" b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f>
                            <m:fPr>
                              <m:ctrlPr>
                                <a:rPr lang="en-NL" sz="3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32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𝐧</m:t>
                              </m:r>
                            </m:den>
                          </m:f>
                          <m:r>
                            <a:rPr lang="en-GB" sz="3200" b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𝐂𝟕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32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𝐂𝟖</m:t>
                      </m:r>
                      <m:r>
                        <a:rPr lang="en-GB" sz="3200" b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B87F5-101C-CA69-B8BA-88B931F1A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8" y="2684325"/>
                <a:ext cx="12226711" cy="819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6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F1AD29E9-F7D1-5931-93BA-7471E9A4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2" y="1652654"/>
            <a:ext cx="3013400" cy="1999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AC477-3E81-D50D-59A0-99FFFBBFC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48" y="2853652"/>
            <a:ext cx="7486030" cy="3839787"/>
          </a:xfrm>
          <a:prstGeom prst="rect">
            <a:avLst/>
          </a:prstGeom>
        </p:spPr>
      </p:pic>
      <p:pic>
        <p:nvPicPr>
          <p:cNvPr id="28" name="Picture 27" descr="A blue and green squares with a magnifying glass and green text&#10;&#10;Description automatically generated">
            <a:extLst>
              <a:ext uri="{FF2B5EF4-FFF2-40B4-BE49-F238E27FC236}">
                <a16:creationId xmlns:a16="http://schemas.microsoft.com/office/drawing/2014/main" id="{182C479D-22EF-B12A-A59C-ED5041279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6" y="3830550"/>
            <a:ext cx="3422174" cy="3422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227F8F-44AB-BA6C-E0F5-E5A0238454E2}"/>
              </a:ext>
            </a:extLst>
          </p:cNvPr>
          <p:cNvSpPr txBox="1"/>
          <p:nvPr/>
        </p:nvSpPr>
        <p:spPr>
          <a:xfrm>
            <a:off x="2192482" y="468811"/>
            <a:ext cx="9911683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800" b="1" kern="0" dirty="0">
                <a:latin typeface="Calibri" panose="020F0502020204030204"/>
              </a:rPr>
              <a:t>Hazard </a:t>
            </a:r>
            <a:r>
              <a:rPr lang="nl-NL" sz="2800" b="1" kern="0" dirty="0" err="1">
                <a:latin typeface="Calibri" panose="020F0502020204030204"/>
              </a:rPr>
              <a:t>Identifcation</a:t>
            </a:r>
            <a:r>
              <a:rPr lang="nl-NL" sz="2800" b="1" kern="0" dirty="0">
                <a:latin typeface="Calibri" panose="020F0502020204030204"/>
              </a:rPr>
              <a:t> is </a:t>
            </a:r>
            <a:r>
              <a:rPr lang="nl-NL" sz="2800" b="1" kern="0" dirty="0" err="1">
                <a:latin typeface="Calibri" panose="020F0502020204030204"/>
              </a:rPr>
              <a:t>done</a:t>
            </a:r>
            <a:r>
              <a:rPr lang="nl-NL" sz="2800" b="1" kern="0" dirty="0">
                <a:latin typeface="Calibri" panose="020F0502020204030204"/>
              </a:rPr>
              <a:t> prior </a:t>
            </a:r>
            <a:r>
              <a:rPr lang="nl-NL" sz="2800" b="1" kern="0" dirty="0" err="1">
                <a:latin typeface="Calibri" panose="020F0502020204030204"/>
              </a:rPr>
              <a:t>to</a:t>
            </a:r>
            <a:r>
              <a:rPr lang="nl-NL" sz="2800" b="1" kern="0" dirty="0">
                <a:latin typeface="Calibri" panose="020F0502020204030204"/>
              </a:rPr>
              <a:t> risk ranking </a:t>
            </a:r>
            <a:r>
              <a:rPr lang="nl-NL" sz="2800" b="1" kern="0" dirty="0" err="1">
                <a:latin typeface="Calibri" panose="020F0502020204030204"/>
              </a:rPr>
              <a:t>to</a:t>
            </a:r>
            <a:r>
              <a:rPr lang="nl-NL" sz="2800" b="1" kern="0" dirty="0">
                <a:latin typeface="Calibri" panose="020F0502020204030204"/>
              </a:rPr>
              <a:t> </a:t>
            </a:r>
            <a:r>
              <a:rPr lang="nl-NL" sz="2800" b="1" kern="0" dirty="0" err="1">
                <a:latin typeface="Calibri" panose="020F0502020204030204"/>
              </a:rPr>
              <a:t>identify</a:t>
            </a:r>
            <a:r>
              <a:rPr lang="nl-NL" sz="2800" b="1" kern="0" dirty="0">
                <a:latin typeface="Calibri" panose="020F0502020204030204"/>
              </a:rPr>
              <a:t> most relevant hazard in </a:t>
            </a:r>
            <a:r>
              <a:rPr lang="nl-NL" sz="2800" b="1" kern="0" dirty="0" err="1">
                <a:latin typeface="Calibri" panose="020F0502020204030204"/>
              </a:rPr>
              <a:t>the</a:t>
            </a:r>
            <a:r>
              <a:rPr lang="nl-NL" sz="2800" b="1" kern="0" dirty="0">
                <a:latin typeface="Calibri" panose="020F0502020204030204"/>
              </a:rPr>
              <a:t> </a:t>
            </a:r>
            <a:r>
              <a:rPr lang="nl-NL" sz="2800" b="1" kern="0" dirty="0" err="1">
                <a:latin typeface="Calibri" panose="020F0502020204030204"/>
              </a:rPr>
              <a:t>selected</a:t>
            </a:r>
            <a:r>
              <a:rPr lang="nl-NL" sz="2800" b="1" kern="0" dirty="0">
                <a:latin typeface="Calibri" panose="020F0502020204030204"/>
              </a:rPr>
              <a:t> </a:t>
            </a:r>
            <a:r>
              <a:rPr lang="nl-NL" sz="2800" b="1" kern="0" dirty="0" err="1">
                <a:latin typeface="Calibri" panose="020F0502020204030204"/>
              </a:rPr>
              <a:t>foods</a:t>
            </a:r>
            <a:endParaRPr lang="nl-NL" sz="2800" b="1" kern="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111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38B8EBD-3870-ECD3-B2CA-2B0D612ACC9C}"/>
              </a:ext>
            </a:extLst>
          </p:cNvPr>
          <p:cNvGrpSpPr/>
          <p:nvPr/>
        </p:nvGrpSpPr>
        <p:grpSpPr>
          <a:xfrm>
            <a:off x="1811428" y="2233437"/>
            <a:ext cx="4330258" cy="4389608"/>
            <a:chOff x="8257333" y="2010467"/>
            <a:chExt cx="4623019" cy="50997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0BB388-F99E-2596-2BFD-A1B3A93BD549}"/>
                </a:ext>
              </a:extLst>
            </p:cNvPr>
            <p:cNvSpPr/>
            <p:nvPr/>
          </p:nvSpPr>
          <p:spPr>
            <a:xfrm>
              <a:off x="9995645" y="2047619"/>
              <a:ext cx="2871107" cy="533701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rgbClr val="E57021"/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algn="ctr" defTabSz="5039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0" b="1" dirty="0">
                  <a:solidFill>
                    <a:prstClr val="black"/>
                  </a:solidFill>
                  <a:latin typeface="Calibri" panose="020F0502020204030204"/>
                </a:rPr>
                <a:t>Food </a:t>
              </a:r>
              <a:r>
                <a:rPr lang="nl-NL" sz="1340" b="1" dirty="0" err="1">
                  <a:solidFill>
                    <a:prstClr val="black"/>
                  </a:solidFill>
                  <a:latin typeface="Calibri" panose="020F0502020204030204"/>
                </a:rPr>
                <a:t>products</a:t>
              </a:r>
              <a:r>
                <a:rPr lang="nl-NL" sz="1340" b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nl-NL" sz="1340" b="1" dirty="0" err="1">
                  <a:solidFill>
                    <a:prstClr val="black"/>
                  </a:solidFill>
                  <a:latin typeface="Calibri" panose="020F0502020204030204"/>
                </a:rPr>
                <a:t>selection</a:t>
              </a:r>
              <a:r>
                <a:rPr lang="nl-NL" sz="1340" b="1" dirty="0">
                  <a:solidFill>
                    <a:prstClr val="black"/>
                  </a:solidFill>
                  <a:latin typeface="Calibri" panose="020F0502020204030204"/>
                </a:rPr>
                <a:t> &amp; relevant hazard-food </a:t>
              </a:r>
              <a:r>
                <a:rPr lang="nl-NL" sz="1340" b="1" dirty="0" err="1">
                  <a:solidFill>
                    <a:prstClr val="black"/>
                  </a:solidFill>
                  <a:latin typeface="Calibri" panose="020F0502020204030204"/>
                </a:rPr>
                <a:t>pairing</a:t>
              </a:r>
              <a:endParaRPr lang="en-GB" sz="134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D0009F-0647-4818-4FAB-200FA2A5DD30}"/>
                </a:ext>
              </a:extLst>
            </p:cNvPr>
            <p:cNvSpPr/>
            <p:nvPr/>
          </p:nvSpPr>
          <p:spPr>
            <a:xfrm>
              <a:off x="9995645" y="5882499"/>
              <a:ext cx="2871107" cy="533701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rgbClr val="D55050"/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32123"/>
                <a:lumOff val="2114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algn="ctr" defTabSz="5039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0" b="1" dirty="0">
                  <a:solidFill>
                    <a:schemeClr val="bg1"/>
                  </a:solidFill>
                  <a:latin typeface="Calibri" panose="020F0502020204030204"/>
                </a:rPr>
                <a:t>Select risk ranking </a:t>
              </a:r>
              <a:r>
                <a:rPr lang="nl-NL" sz="1340" b="1" dirty="0" err="1">
                  <a:solidFill>
                    <a:schemeClr val="bg1"/>
                  </a:solidFill>
                  <a:latin typeface="Calibri" panose="020F0502020204030204"/>
                </a:rPr>
                <a:t>methods</a:t>
              </a:r>
              <a:endParaRPr lang="en-GB" sz="1340" b="1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09F124-D32E-E44B-03E0-B1A277245F84}"/>
                </a:ext>
              </a:extLst>
            </p:cNvPr>
            <p:cNvSpPr/>
            <p:nvPr/>
          </p:nvSpPr>
          <p:spPr>
            <a:xfrm>
              <a:off x="9995645" y="5252759"/>
              <a:ext cx="2871107" cy="533701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rgbClr val="D55050"/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40154"/>
                <a:lumOff val="264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algn="ctr" defTabSz="5039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0" b="1" dirty="0" err="1">
                  <a:solidFill>
                    <a:schemeClr val="bg1"/>
                  </a:solidFill>
                  <a:latin typeface="Calibri" panose="020F0502020204030204"/>
                </a:rPr>
                <a:t>Additional</a:t>
              </a:r>
              <a:r>
                <a:rPr lang="nl-NL" sz="1340" b="1" dirty="0">
                  <a:solidFill>
                    <a:schemeClr val="bg1"/>
                  </a:solidFill>
                  <a:latin typeface="Calibri" panose="020F0502020204030204"/>
                </a:rPr>
                <a:t> </a:t>
              </a:r>
              <a:r>
                <a:rPr lang="nl-NL" sz="1340" b="1" dirty="0" err="1">
                  <a:solidFill>
                    <a:schemeClr val="bg1"/>
                  </a:solidFill>
                  <a:latin typeface="Calibri" panose="020F0502020204030204"/>
                </a:rPr>
                <a:t>evidence</a:t>
              </a:r>
              <a:r>
                <a:rPr lang="nl-NL" sz="1340" b="1" dirty="0">
                  <a:solidFill>
                    <a:schemeClr val="bg1"/>
                  </a:solidFill>
                  <a:latin typeface="Calibri" panose="020F0502020204030204"/>
                </a:rPr>
                <a:t>/ </a:t>
              </a:r>
              <a:r>
                <a:rPr lang="nl-NL" sz="1340" b="1" dirty="0" err="1">
                  <a:solidFill>
                    <a:schemeClr val="bg1"/>
                  </a:solidFill>
                  <a:latin typeface="Calibri" panose="020F0502020204030204"/>
                </a:rPr>
                <a:t>Include</a:t>
              </a:r>
              <a:r>
                <a:rPr lang="nl-NL" sz="1340" b="1" dirty="0">
                  <a:solidFill>
                    <a:schemeClr val="bg1"/>
                  </a:solidFill>
                  <a:latin typeface="Calibri" panose="020F0502020204030204"/>
                </a:rPr>
                <a:t> or </a:t>
              </a:r>
              <a:r>
                <a:rPr lang="nl-NL" sz="1340" b="1" dirty="0" err="1">
                  <a:solidFill>
                    <a:schemeClr val="bg1"/>
                  </a:solidFill>
                  <a:latin typeface="Calibri" panose="020F0502020204030204"/>
                </a:rPr>
                <a:t>exclude</a:t>
              </a:r>
              <a:r>
                <a:rPr lang="nl-NL" sz="1340" b="1" dirty="0">
                  <a:solidFill>
                    <a:schemeClr val="bg1"/>
                  </a:solidFill>
                  <a:latin typeface="Calibri" panose="020F0502020204030204"/>
                </a:rPr>
                <a:t> criteria</a:t>
              </a:r>
              <a:endParaRPr lang="en-GB" sz="1340" b="1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1A8755-2190-C500-B2BF-936445DEB800}"/>
                </a:ext>
              </a:extLst>
            </p:cNvPr>
            <p:cNvSpPr/>
            <p:nvPr/>
          </p:nvSpPr>
          <p:spPr>
            <a:xfrm>
              <a:off x="8257333" y="6576486"/>
              <a:ext cx="4623019" cy="533702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rgbClr val="D55050"/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56215"/>
                <a:lumOff val="3699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algn="ctr" defTabSz="5039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0" b="1" dirty="0" err="1">
                  <a:solidFill>
                    <a:schemeClr val="bg1"/>
                  </a:solidFill>
                  <a:latin typeface="Calibri" panose="020F0502020204030204"/>
                </a:rPr>
                <a:t>Aggregation</a:t>
              </a:r>
              <a:r>
                <a:rPr lang="nl-NL" sz="1340" b="1" dirty="0">
                  <a:solidFill>
                    <a:schemeClr val="bg1"/>
                  </a:solidFill>
                  <a:latin typeface="Calibri" panose="020F0502020204030204"/>
                </a:rPr>
                <a:t> </a:t>
              </a:r>
              <a:r>
                <a:rPr lang="nl-NL" sz="1340" b="1" dirty="0" err="1">
                  <a:solidFill>
                    <a:schemeClr val="bg1"/>
                  </a:solidFill>
                  <a:latin typeface="Calibri" panose="020F0502020204030204"/>
                </a:rPr>
                <a:t>and</a:t>
              </a:r>
              <a:r>
                <a:rPr lang="nl-NL" sz="1340" b="1" dirty="0">
                  <a:solidFill>
                    <a:schemeClr val="bg1"/>
                  </a:solidFill>
                  <a:latin typeface="Calibri" panose="020F0502020204030204"/>
                </a:rPr>
                <a:t> display ranking </a:t>
              </a:r>
              <a:r>
                <a:rPr lang="nl-NL" sz="1340" b="1" dirty="0" err="1">
                  <a:solidFill>
                    <a:schemeClr val="bg1"/>
                  </a:solidFill>
                  <a:latin typeface="Calibri" panose="020F0502020204030204"/>
                </a:rPr>
                <a:t>results</a:t>
              </a:r>
              <a:endParaRPr lang="en-GB" sz="1340" b="1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pic>
          <p:nvPicPr>
            <p:cNvPr id="8" name="Graphic 7" descr="List with solid fill">
              <a:extLst>
                <a:ext uri="{FF2B5EF4-FFF2-40B4-BE49-F238E27FC236}">
                  <a16:creationId xmlns:a16="http://schemas.microsoft.com/office/drawing/2014/main" id="{F11EA143-66B2-E397-A3D1-0B2FF88A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3025" y="5219416"/>
              <a:ext cx="591317" cy="5497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Graphic 8" descr="Circles with arrows with solid fill">
              <a:extLst>
                <a:ext uri="{FF2B5EF4-FFF2-40B4-BE49-F238E27FC236}">
                  <a16:creationId xmlns:a16="http://schemas.microsoft.com/office/drawing/2014/main" id="{252F1CCF-935B-295B-5C94-C266AA8D2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40391" y="5806852"/>
              <a:ext cx="678288" cy="6305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85A34FF-B8CB-DCFB-351C-7648936DD9F9}"/>
                </a:ext>
              </a:extLst>
            </p:cNvPr>
            <p:cNvGrpSpPr/>
            <p:nvPr/>
          </p:nvGrpSpPr>
          <p:grpSpPr>
            <a:xfrm>
              <a:off x="9318435" y="3292877"/>
              <a:ext cx="3548317" cy="573157"/>
              <a:chOff x="1706980" y="2368605"/>
              <a:chExt cx="3443128" cy="556166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3D5D344-C053-0FC7-7C25-B86F05BA77A5}"/>
                  </a:ext>
                </a:extLst>
              </p:cNvPr>
              <p:cNvSpPr/>
              <p:nvPr/>
            </p:nvSpPr>
            <p:spPr>
              <a:xfrm>
                <a:off x="2364114" y="2406891"/>
                <a:ext cx="2785994" cy="517880"/>
              </a:xfrm>
              <a:custGeom>
                <a:avLst/>
                <a:gdLst>
                  <a:gd name="connsiteX0" fmla="*/ 0 w 2829521"/>
                  <a:gd name="connsiteY0" fmla="*/ 94316 h 565781"/>
                  <a:gd name="connsiteX1" fmla="*/ 94316 w 2829521"/>
                  <a:gd name="connsiteY1" fmla="*/ 0 h 565781"/>
                  <a:gd name="connsiteX2" fmla="*/ 2735205 w 2829521"/>
                  <a:gd name="connsiteY2" fmla="*/ 0 h 565781"/>
                  <a:gd name="connsiteX3" fmla="*/ 2829521 w 2829521"/>
                  <a:gd name="connsiteY3" fmla="*/ 94316 h 565781"/>
                  <a:gd name="connsiteX4" fmla="*/ 2829521 w 2829521"/>
                  <a:gd name="connsiteY4" fmla="*/ 471465 h 565781"/>
                  <a:gd name="connsiteX5" fmla="*/ 2735205 w 2829521"/>
                  <a:gd name="connsiteY5" fmla="*/ 565781 h 565781"/>
                  <a:gd name="connsiteX6" fmla="*/ 94316 w 2829521"/>
                  <a:gd name="connsiteY6" fmla="*/ 565781 h 565781"/>
                  <a:gd name="connsiteX7" fmla="*/ 0 w 2829521"/>
                  <a:gd name="connsiteY7" fmla="*/ 471465 h 565781"/>
                  <a:gd name="connsiteX8" fmla="*/ 0 w 2829521"/>
                  <a:gd name="connsiteY8" fmla="*/ 94316 h 56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9521" h="565781">
                    <a:moveTo>
                      <a:pt x="0" y="94316"/>
                    </a:moveTo>
                    <a:cubicBezTo>
                      <a:pt x="0" y="42227"/>
                      <a:pt x="42227" y="0"/>
                      <a:pt x="94316" y="0"/>
                    </a:cubicBezTo>
                    <a:lnTo>
                      <a:pt x="2735205" y="0"/>
                    </a:lnTo>
                    <a:cubicBezTo>
                      <a:pt x="2787294" y="0"/>
                      <a:pt x="2829521" y="42227"/>
                      <a:pt x="2829521" y="94316"/>
                    </a:cubicBezTo>
                    <a:lnTo>
                      <a:pt x="2829521" y="471465"/>
                    </a:lnTo>
                    <a:cubicBezTo>
                      <a:pt x="2829521" y="523554"/>
                      <a:pt x="2787294" y="565781"/>
                      <a:pt x="2735205" y="565781"/>
                    </a:cubicBezTo>
                    <a:lnTo>
                      <a:pt x="94316" y="565781"/>
                    </a:lnTo>
                    <a:cubicBezTo>
                      <a:pt x="42227" y="565781"/>
                      <a:pt x="0" y="523554"/>
                      <a:pt x="0" y="471465"/>
                    </a:cubicBezTo>
                    <a:lnTo>
                      <a:pt x="0" y="94316"/>
                    </a:lnTo>
                    <a:close/>
                  </a:path>
                </a:pathLst>
              </a:custGeom>
              <a:solidFill>
                <a:srgbClr val="D97C7C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shade val="80000"/>
                  <a:hueOff val="0"/>
                  <a:satOff val="-24092"/>
                  <a:lumOff val="1585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9090" tIns="109090" rIns="109090" bIns="109090" numCol="1" spcCol="1270" anchor="ctr" anchorCtr="0">
                <a:noAutofit/>
              </a:bodyPr>
              <a:lstStyle/>
              <a:p>
                <a:pPr algn="ctr" defTabSz="50391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340" b="1" dirty="0">
                    <a:solidFill>
                      <a:prstClr val="white"/>
                    </a:solidFill>
                    <a:latin typeface="Calibri" panose="020F0502020204030204"/>
                  </a:rPr>
                  <a:t>Hazard Food Association of the selected food products</a:t>
                </a:r>
              </a:p>
            </p:txBody>
          </p:sp>
          <p:pic>
            <p:nvPicPr>
              <p:cNvPr id="29" name="Graphic 28" descr="Warning with solid fill">
                <a:extLst>
                  <a:ext uri="{FF2B5EF4-FFF2-40B4-BE49-F238E27FC236}">
                    <a16:creationId xmlns:a16="http://schemas.microsoft.com/office/drawing/2014/main" id="{EA8AAD30-6177-D229-4DE9-7E8BD3255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06980" y="2368605"/>
                <a:ext cx="557078" cy="517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1" name="Graphic 10" descr="Fruit bowl with solid fill">
              <a:extLst>
                <a:ext uri="{FF2B5EF4-FFF2-40B4-BE49-F238E27FC236}">
                  <a16:creationId xmlns:a16="http://schemas.microsoft.com/office/drawing/2014/main" id="{C0470880-CA68-1D6A-D7B1-AF7D7C82C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50707" y="2010467"/>
              <a:ext cx="574097" cy="5337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A0883F-3E37-7BEF-FF60-92A8A11C5680}"/>
                </a:ext>
              </a:extLst>
            </p:cNvPr>
            <p:cNvSpPr/>
            <p:nvPr/>
          </p:nvSpPr>
          <p:spPr>
            <a:xfrm>
              <a:off x="9995645" y="4615024"/>
              <a:ext cx="2871107" cy="533701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rgbClr val="D55050"/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16061"/>
                <a:lumOff val="105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algn="ctr" defTabSz="5039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zh-CN" sz="1340" b="1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Hazard severity of the identified hazards </a:t>
              </a:r>
              <a:endParaRPr lang="en-GB" sz="134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3" name="Graphic 12" descr="Skull with solid fill">
              <a:extLst>
                <a:ext uri="{FF2B5EF4-FFF2-40B4-BE49-F238E27FC236}">
                  <a16:creationId xmlns:a16="http://schemas.microsoft.com/office/drawing/2014/main" id="{6F473515-B6E0-D8FC-3532-42401CA2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9275466" y="4583434"/>
              <a:ext cx="643212" cy="561352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694DC4-1F7D-0381-9861-2A9AD1C00475}"/>
                </a:ext>
              </a:extLst>
            </p:cNvPr>
            <p:cNvSpPr/>
            <p:nvPr/>
          </p:nvSpPr>
          <p:spPr>
            <a:xfrm>
              <a:off x="9995895" y="2693672"/>
              <a:ext cx="2871107" cy="533701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rgbClr val="E57021"/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16061"/>
                <a:lumOff val="105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algn="ctr" defTabSz="5039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40" b="1" dirty="0">
                  <a:solidFill>
                    <a:prstClr val="black"/>
                  </a:solidFill>
                  <a:latin typeface="Calibri" panose="020F0502020204030204"/>
                </a:rPr>
                <a:t>Hazard food characteristics of the selected food products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C36E3D-4862-CC31-FADD-D1EFA2F7E9D4}"/>
                </a:ext>
              </a:extLst>
            </p:cNvPr>
            <p:cNvGrpSpPr/>
            <p:nvPr/>
          </p:nvGrpSpPr>
          <p:grpSpPr>
            <a:xfrm>
              <a:off x="9322474" y="2613359"/>
              <a:ext cx="622781" cy="577836"/>
              <a:chOff x="1725738" y="1748445"/>
              <a:chExt cx="604319" cy="560706"/>
            </a:xfrm>
            <a:solidFill>
              <a:srgbClr val="E57021"/>
            </a:solidFill>
          </p:grpSpPr>
          <p:pic>
            <p:nvPicPr>
              <p:cNvPr id="25" name="Graphic 24" descr="Fruit bowl with solid fill">
                <a:extLst>
                  <a:ext uri="{FF2B5EF4-FFF2-40B4-BE49-F238E27FC236}">
                    <a16:creationId xmlns:a16="http://schemas.microsoft.com/office/drawing/2014/main" id="{234451CC-3FB7-0048-0B55-95F72E48C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25738" y="1791271"/>
                <a:ext cx="557078" cy="517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Graphic 25" descr="Germ with solid fill">
                <a:extLst>
                  <a:ext uri="{FF2B5EF4-FFF2-40B4-BE49-F238E27FC236}">
                    <a16:creationId xmlns:a16="http://schemas.microsoft.com/office/drawing/2014/main" id="{EB5728D8-8DAD-1D5C-0645-6EF8707F5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11516" y="1748445"/>
                <a:ext cx="418541" cy="3890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714B1F-DCDB-9C02-1172-A654B9BC86A7}"/>
                </a:ext>
              </a:extLst>
            </p:cNvPr>
            <p:cNvSpPr txBox="1"/>
            <p:nvPr/>
          </p:nvSpPr>
          <p:spPr>
            <a:xfrm>
              <a:off x="8257333" y="2135179"/>
              <a:ext cx="985273" cy="365239"/>
            </a:xfrm>
            <a:prstGeom prst="rect">
              <a:avLst/>
            </a:prstGeom>
            <a:solidFill>
              <a:srgbClr val="E57021"/>
            </a:solidFill>
          </p:spPr>
          <p:txBody>
            <a:bodyPr wrap="square" rtlCol="0">
              <a:spAutoFit/>
            </a:bodyPr>
            <a:lstStyle/>
            <a:p>
              <a:pPr algn="ctr" defTabSz="942386"/>
              <a:r>
                <a:rPr lang="en-GB" sz="1443" b="1" dirty="0">
                  <a:solidFill>
                    <a:prstClr val="black"/>
                  </a:solidFill>
                  <a:latin typeface="Calibri" panose="020F0502020204030204"/>
                </a:rPr>
                <a:t>S1 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402B1D-CF9D-DDD7-DAED-081AE0E13E3B}"/>
                </a:ext>
              </a:extLst>
            </p:cNvPr>
            <p:cNvSpPr txBox="1"/>
            <p:nvPr/>
          </p:nvSpPr>
          <p:spPr>
            <a:xfrm>
              <a:off x="8262752" y="2741291"/>
              <a:ext cx="979854" cy="365239"/>
            </a:xfrm>
            <a:prstGeom prst="rect">
              <a:avLst/>
            </a:prstGeom>
            <a:solidFill>
              <a:srgbClr val="E57021"/>
            </a:solidFill>
          </p:spPr>
          <p:txBody>
            <a:bodyPr wrap="square" rtlCol="0">
              <a:spAutoFit/>
            </a:bodyPr>
            <a:lstStyle/>
            <a:p>
              <a:pPr algn="ctr" defTabSz="942386"/>
              <a:r>
                <a:rPr lang="en-GB" sz="1443" b="1" dirty="0">
                  <a:solidFill>
                    <a:prstClr val="black"/>
                  </a:solidFill>
                  <a:latin typeface="Calibri" panose="020F0502020204030204"/>
                </a:rPr>
                <a:t>S2-S5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3CCB32-8640-71A5-2855-E76D4EC1625B}"/>
                </a:ext>
              </a:extLst>
            </p:cNvPr>
            <p:cNvSpPr txBox="1"/>
            <p:nvPr/>
          </p:nvSpPr>
          <p:spPr>
            <a:xfrm>
              <a:off x="8262752" y="3438514"/>
              <a:ext cx="979854" cy="365239"/>
            </a:xfrm>
            <a:prstGeom prst="rect">
              <a:avLst/>
            </a:prstGeom>
            <a:solidFill>
              <a:srgbClr val="D97C7C"/>
            </a:solidFill>
          </p:spPr>
          <p:txBody>
            <a:bodyPr wrap="square" rtlCol="0">
              <a:spAutoFit/>
            </a:bodyPr>
            <a:lstStyle/>
            <a:p>
              <a:pPr algn="ctr" defTabSz="942386"/>
              <a:r>
                <a:rPr lang="en-GB" sz="1443" b="1" dirty="0">
                  <a:solidFill>
                    <a:prstClr val="white"/>
                  </a:solidFill>
                  <a:latin typeface="Calibri" panose="020F0502020204030204"/>
                </a:rPr>
                <a:t>S6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693EA9-3273-3A24-7884-802CD045880E}"/>
                </a:ext>
              </a:extLst>
            </p:cNvPr>
            <p:cNvSpPr txBox="1"/>
            <p:nvPr/>
          </p:nvSpPr>
          <p:spPr>
            <a:xfrm>
              <a:off x="8262752" y="4082420"/>
              <a:ext cx="979854" cy="365239"/>
            </a:xfrm>
            <a:prstGeom prst="rect">
              <a:avLst/>
            </a:prstGeom>
            <a:solidFill>
              <a:srgbClr val="D97C7C"/>
            </a:solidFill>
          </p:spPr>
          <p:txBody>
            <a:bodyPr wrap="square" rtlCol="0">
              <a:spAutoFit/>
            </a:bodyPr>
            <a:lstStyle/>
            <a:p>
              <a:pPr algn="ctr" defTabSz="942386"/>
              <a:r>
                <a:rPr lang="en-GB" sz="1443" b="1" dirty="0">
                  <a:solidFill>
                    <a:prstClr val="white"/>
                  </a:solidFill>
                  <a:latin typeface="Calibri" panose="020F0502020204030204"/>
                </a:rPr>
                <a:t>S7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5B09F78-1DD1-5109-A7F5-1ECB82AD778B}"/>
                </a:ext>
              </a:extLst>
            </p:cNvPr>
            <p:cNvGrpSpPr/>
            <p:nvPr/>
          </p:nvGrpSpPr>
          <p:grpSpPr>
            <a:xfrm>
              <a:off x="9386418" y="3947121"/>
              <a:ext cx="3480334" cy="554261"/>
              <a:chOff x="1772947" y="3629731"/>
              <a:chExt cx="3377161" cy="537830"/>
            </a:xfrm>
            <a:solidFill>
              <a:srgbClr val="D97C7C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14513F1-21F0-4DD3-002D-6A8FD44FCAE5}"/>
                  </a:ext>
                </a:extLst>
              </p:cNvPr>
              <p:cNvSpPr/>
              <p:nvPr/>
            </p:nvSpPr>
            <p:spPr>
              <a:xfrm>
                <a:off x="2364114" y="3649681"/>
                <a:ext cx="2785994" cy="517880"/>
              </a:xfrm>
              <a:custGeom>
                <a:avLst/>
                <a:gdLst>
                  <a:gd name="connsiteX0" fmla="*/ 0 w 2829521"/>
                  <a:gd name="connsiteY0" fmla="*/ 94316 h 565781"/>
                  <a:gd name="connsiteX1" fmla="*/ 94316 w 2829521"/>
                  <a:gd name="connsiteY1" fmla="*/ 0 h 565781"/>
                  <a:gd name="connsiteX2" fmla="*/ 2735205 w 2829521"/>
                  <a:gd name="connsiteY2" fmla="*/ 0 h 565781"/>
                  <a:gd name="connsiteX3" fmla="*/ 2829521 w 2829521"/>
                  <a:gd name="connsiteY3" fmla="*/ 94316 h 565781"/>
                  <a:gd name="connsiteX4" fmla="*/ 2829521 w 2829521"/>
                  <a:gd name="connsiteY4" fmla="*/ 471465 h 565781"/>
                  <a:gd name="connsiteX5" fmla="*/ 2735205 w 2829521"/>
                  <a:gd name="connsiteY5" fmla="*/ 565781 h 565781"/>
                  <a:gd name="connsiteX6" fmla="*/ 94316 w 2829521"/>
                  <a:gd name="connsiteY6" fmla="*/ 565781 h 565781"/>
                  <a:gd name="connsiteX7" fmla="*/ 0 w 2829521"/>
                  <a:gd name="connsiteY7" fmla="*/ 471465 h 565781"/>
                  <a:gd name="connsiteX8" fmla="*/ 0 w 2829521"/>
                  <a:gd name="connsiteY8" fmla="*/ 94316 h 56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9521" h="565781">
                    <a:moveTo>
                      <a:pt x="0" y="94316"/>
                    </a:moveTo>
                    <a:cubicBezTo>
                      <a:pt x="0" y="42227"/>
                      <a:pt x="42227" y="0"/>
                      <a:pt x="94316" y="0"/>
                    </a:cubicBezTo>
                    <a:lnTo>
                      <a:pt x="2735205" y="0"/>
                    </a:lnTo>
                    <a:cubicBezTo>
                      <a:pt x="2787294" y="0"/>
                      <a:pt x="2829521" y="42227"/>
                      <a:pt x="2829521" y="94316"/>
                    </a:cubicBezTo>
                    <a:lnTo>
                      <a:pt x="2829521" y="471465"/>
                    </a:lnTo>
                    <a:cubicBezTo>
                      <a:pt x="2829521" y="523554"/>
                      <a:pt x="2787294" y="565781"/>
                      <a:pt x="2735205" y="565781"/>
                    </a:cubicBezTo>
                    <a:lnTo>
                      <a:pt x="94316" y="565781"/>
                    </a:lnTo>
                    <a:cubicBezTo>
                      <a:pt x="42227" y="565781"/>
                      <a:pt x="0" y="523554"/>
                      <a:pt x="0" y="471465"/>
                    </a:cubicBezTo>
                    <a:lnTo>
                      <a:pt x="0" y="94316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shade val="80000"/>
                  <a:hueOff val="0"/>
                  <a:satOff val="-32123"/>
                  <a:lumOff val="2114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9090" tIns="109090" rIns="109090" bIns="109090" numCol="1" spcCol="1270" anchor="ctr" anchorCtr="0">
                <a:noAutofit/>
              </a:bodyPr>
              <a:lstStyle/>
              <a:p>
                <a:pPr algn="ctr" defTabSz="50391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340" b="1" dirty="0">
                    <a:solidFill>
                      <a:prstClr val="white"/>
                    </a:solidFill>
                    <a:latin typeface="Calibri" panose="020F0502020204030204"/>
                  </a:rPr>
                  <a:t>Food </a:t>
                </a:r>
                <a:r>
                  <a:rPr lang="nl-NL" sz="1340" b="1" dirty="0" err="1">
                    <a:solidFill>
                      <a:prstClr val="white"/>
                    </a:solidFill>
                    <a:latin typeface="Calibri" panose="020F0502020204030204"/>
                  </a:rPr>
                  <a:t>consumption</a:t>
                </a:r>
                <a:r>
                  <a:rPr lang="nl-NL" sz="1340" b="1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endParaRPr lang="en-GB" sz="1340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4" name="Graphic 23" descr="Person eating with solid fill">
                <a:extLst>
                  <a:ext uri="{FF2B5EF4-FFF2-40B4-BE49-F238E27FC236}">
                    <a16:creationId xmlns:a16="http://schemas.microsoft.com/office/drawing/2014/main" id="{9C8A09E8-C44C-8841-35F6-E661A2037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1772947" y="3629731"/>
                <a:ext cx="533416" cy="53341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BB485D-F773-9B9A-7E46-C95A1BAFA3E8}"/>
                </a:ext>
              </a:extLst>
            </p:cNvPr>
            <p:cNvSpPr txBox="1"/>
            <p:nvPr/>
          </p:nvSpPr>
          <p:spPr>
            <a:xfrm>
              <a:off x="8262752" y="4649059"/>
              <a:ext cx="979854" cy="365239"/>
            </a:xfrm>
            <a:prstGeom prst="rect">
              <a:avLst/>
            </a:prstGeom>
            <a:solidFill>
              <a:srgbClr val="E14E4E"/>
            </a:solidFill>
          </p:spPr>
          <p:txBody>
            <a:bodyPr wrap="square" rtlCol="0">
              <a:spAutoFit/>
            </a:bodyPr>
            <a:lstStyle/>
            <a:p>
              <a:pPr algn="ctr" defTabSz="942386"/>
              <a:r>
                <a:rPr lang="en-GB" sz="1443" b="1" dirty="0">
                  <a:solidFill>
                    <a:prstClr val="white"/>
                  </a:solidFill>
                  <a:latin typeface="Calibri" panose="020F0502020204030204"/>
                </a:rPr>
                <a:t>S8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B82ADD-2515-9EA1-6EA7-DA1AF7865577}"/>
                </a:ext>
              </a:extLst>
            </p:cNvPr>
            <p:cNvSpPr txBox="1"/>
            <p:nvPr/>
          </p:nvSpPr>
          <p:spPr>
            <a:xfrm>
              <a:off x="8257333" y="5335682"/>
              <a:ext cx="979854" cy="324647"/>
            </a:xfrm>
            <a:prstGeom prst="rect">
              <a:avLst/>
            </a:prstGeom>
            <a:solidFill>
              <a:srgbClr val="D55050"/>
            </a:solidFill>
          </p:spPr>
          <p:txBody>
            <a:bodyPr wrap="square" rtlCol="0">
              <a:spAutoFit/>
            </a:bodyPr>
            <a:lstStyle/>
            <a:p>
              <a:pPr algn="ctr" defTabSz="942386"/>
              <a:r>
                <a:rPr lang="en-GB" sz="1443" b="1" dirty="0">
                  <a:solidFill>
                    <a:schemeClr val="bg1"/>
                  </a:solidFill>
                  <a:latin typeface="Calibri" panose="020F0502020204030204"/>
                </a:rPr>
                <a:t>Optional</a:t>
              </a:r>
            </a:p>
          </p:txBody>
        </p:sp>
      </p:grpSp>
      <p:pic>
        <p:nvPicPr>
          <p:cNvPr id="30" name="Picture 29" descr="A picture containing text, logo, graphics, font&#10;&#10;Description automatically generated">
            <a:extLst>
              <a:ext uri="{FF2B5EF4-FFF2-40B4-BE49-F238E27FC236}">
                <a16:creationId xmlns:a16="http://schemas.microsoft.com/office/drawing/2014/main" id="{CF17C7E3-2ACB-ABB0-AF37-CF30C4B0D9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71" y="2630300"/>
            <a:ext cx="4800614" cy="19412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F1EBA4-8CC2-5152-E8D7-1ACE223E0165}"/>
              </a:ext>
            </a:extLst>
          </p:cNvPr>
          <p:cNvSpPr txBox="1"/>
          <p:nvPr/>
        </p:nvSpPr>
        <p:spPr>
          <a:xfrm>
            <a:off x="3976557" y="659931"/>
            <a:ext cx="611602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800" b="1" kern="0" dirty="0">
                <a:latin typeface="Calibri" panose="020F0502020204030204"/>
              </a:rPr>
              <a:t>The </a:t>
            </a:r>
            <a:r>
              <a:rPr lang="nl-NL" sz="2800" b="1" kern="0" dirty="0" err="1">
                <a:latin typeface="Calibri" panose="020F0502020204030204"/>
              </a:rPr>
              <a:t>Eight</a:t>
            </a:r>
            <a:r>
              <a:rPr lang="nl-NL" sz="2800" b="1" kern="0" dirty="0">
                <a:latin typeface="Calibri" panose="020F0502020204030204"/>
              </a:rPr>
              <a:t> Risk Ranking Steps</a:t>
            </a:r>
          </a:p>
        </p:txBody>
      </p:sp>
    </p:spTree>
    <p:extLst>
      <p:ext uri="{BB962C8B-B14F-4D97-AF65-F5344CB8AC3E}">
        <p14:creationId xmlns:p14="http://schemas.microsoft.com/office/powerpoint/2010/main" val="333216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Food parameter: Select food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DC973-CC1E-6757-AB39-94E7057BE6B1}"/>
              </a:ext>
            </a:extLst>
          </p:cNvPr>
          <p:cNvSpPr/>
          <p:nvPr/>
        </p:nvSpPr>
        <p:spPr>
          <a:xfrm>
            <a:off x="1926806" y="4095263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Ranking of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all</a:t>
            </a: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34 hazards?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BAAFAE-9E23-4CCC-C199-DF05BE3D2F95}"/>
              </a:ext>
            </a:extLst>
          </p:cNvPr>
          <p:cNvSpPr/>
          <p:nvPr/>
        </p:nvSpPr>
        <p:spPr>
          <a:xfrm>
            <a:off x="463230" y="5707997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Upload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HI_csv</a:t>
            </a: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. file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6CFC5F-C2B4-DE47-4581-BFF8B954C223}"/>
              </a:ext>
            </a:extLst>
          </p:cNvPr>
          <p:cNvSpPr/>
          <p:nvPr/>
        </p:nvSpPr>
        <p:spPr>
          <a:xfrm>
            <a:off x="1924075" y="3055793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Selection</a:t>
            </a:r>
            <a:r>
              <a:rPr lang="nl-NL" sz="20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food item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323B5E0-B1C8-FDEF-113F-078ABCF00F62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rot="16200000" flipH="1">
            <a:off x="2927019" y="3926514"/>
            <a:ext cx="334766" cy="27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547EA0-15EE-17D9-5BF2-F92E8EF69193}"/>
              </a:ext>
            </a:extLst>
          </p:cNvPr>
          <p:cNvSpPr txBox="1"/>
          <p:nvPr/>
        </p:nvSpPr>
        <p:spPr>
          <a:xfrm>
            <a:off x="3144205" y="4816758"/>
            <a:ext cx="536044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en-GB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endParaRPr lang="en-GB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1B1C31-192A-58FA-6795-0A8971E7E5F1}"/>
              </a:ext>
            </a:extLst>
          </p:cNvPr>
          <p:cNvSpPr txBox="1"/>
          <p:nvPr/>
        </p:nvSpPr>
        <p:spPr>
          <a:xfrm>
            <a:off x="2393590" y="4802465"/>
            <a:ext cx="49084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en-GB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endParaRPr lang="en-GB" sz="20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387801" y="140558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117466" y="1729768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8825008" y="1717166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07F7410-F1E8-C6C2-8532-B82734C3766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rot="5400000">
            <a:off x="1909965" y="4522194"/>
            <a:ext cx="908030" cy="146357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8D73F8D-442A-7D1B-F750-B3F16E55CB35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 rot="16200000" flipH="1">
            <a:off x="3334806" y="4560928"/>
            <a:ext cx="908030" cy="13861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11C5101-94CC-F915-82A8-7A53667DDAAE}"/>
              </a:ext>
            </a:extLst>
          </p:cNvPr>
          <p:cNvSpPr/>
          <p:nvPr/>
        </p:nvSpPr>
        <p:spPr>
          <a:xfrm>
            <a:off x="3312913" y="5707997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No action is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needed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0E43E0-9105-1B17-ACDD-FB0DC01841E9}"/>
              </a:ext>
            </a:extLst>
          </p:cNvPr>
          <p:cNvSpPr/>
          <p:nvPr/>
        </p:nvSpPr>
        <p:spPr>
          <a:xfrm>
            <a:off x="8926229" y="4095262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Ranking of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all</a:t>
            </a: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34 hazards?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1F4481-CA14-D0CF-F13F-9B18E363EF69}"/>
              </a:ext>
            </a:extLst>
          </p:cNvPr>
          <p:cNvSpPr/>
          <p:nvPr/>
        </p:nvSpPr>
        <p:spPr>
          <a:xfrm>
            <a:off x="7462653" y="5707996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Upload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HI_csv</a:t>
            </a: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. file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84A1EB-66F8-E6C5-B085-003AEDAFEFD1}"/>
              </a:ext>
            </a:extLst>
          </p:cNvPr>
          <p:cNvSpPr/>
          <p:nvPr/>
        </p:nvSpPr>
        <p:spPr>
          <a:xfrm>
            <a:off x="8923498" y="3055792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Selection</a:t>
            </a:r>
            <a:r>
              <a:rPr lang="nl-NL" sz="20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food item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7306400-2B41-3232-C9A1-278D1B587C0F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 rot="16200000" flipH="1">
            <a:off x="9926442" y="3926513"/>
            <a:ext cx="334766" cy="27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141F243-905B-05D7-36B1-E5EC06E4D27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5400000">
            <a:off x="8909388" y="4522193"/>
            <a:ext cx="908030" cy="146357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4213DF-BA9D-F309-2634-2C03C98BEA33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rot="16200000" flipH="1">
            <a:off x="10334229" y="4560927"/>
            <a:ext cx="908030" cy="13861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28142FA-DBA4-AE34-3731-D2C3AB954755}"/>
              </a:ext>
            </a:extLst>
          </p:cNvPr>
          <p:cNvSpPr/>
          <p:nvPr/>
        </p:nvSpPr>
        <p:spPr>
          <a:xfrm>
            <a:off x="10312336" y="5707996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No action is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needed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AE32BC-2C24-3326-679C-4FB78248C08F}"/>
              </a:ext>
            </a:extLst>
          </p:cNvPr>
          <p:cNvSpPr txBox="1"/>
          <p:nvPr/>
        </p:nvSpPr>
        <p:spPr>
          <a:xfrm>
            <a:off x="7373469" y="5257821"/>
            <a:ext cx="137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dirty="0"/>
              <a:t>D</a:t>
            </a:r>
            <a:r>
              <a:rPr lang="en-GB" dirty="0" err="1"/>
              <a:t>efault</a:t>
            </a:r>
            <a:r>
              <a:rPr lang="en-GB" dirty="0"/>
              <a:t> way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012E16-E414-C273-AD35-9A233D1F564B}"/>
              </a:ext>
            </a:extLst>
          </p:cNvPr>
          <p:cNvSpPr txBox="1"/>
          <p:nvPr/>
        </p:nvSpPr>
        <p:spPr>
          <a:xfrm>
            <a:off x="7308794" y="6547411"/>
            <a:ext cx="264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b="1" dirty="0" err="1"/>
              <a:t>Provide</a:t>
            </a:r>
            <a:r>
              <a:rPr lang="nl-NL" sz="2000" b="1" dirty="0"/>
              <a:t> link </a:t>
            </a:r>
            <a:r>
              <a:rPr lang="nl-NL" sz="2000" b="1" dirty="0" err="1"/>
              <a:t>to</a:t>
            </a:r>
            <a:r>
              <a:rPr lang="nl-NL" sz="2000" b="1" dirty="0"/>
              <a:t> </a:t>
            </a:r>
            <a:r>
              <a:rPr lang="nl-NL" sz="2000" b="1" dirty="0" err="1"/>
              <a:t>MiID</a:t>
            </a:r>
            <a:endParaRPr lang="en-GB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EB43-FB4F-84C5-2848-2F546B687816}"/>
              </a:ext>
            </a:extLst>
          </p:cNvPr>
          <p:cNvSpPr txBox="1"/>
          <p:nvPr/>
        </p:nvSpPr>
        <p:spPr>
          <a:xfrm>
            <a:off x="6947846" y="7023503"/>
            <a:ext cx="351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https://foodmicrobiologywur.shinyapps.io/Microbial_hazards_ID/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AC4918-7CF3-120C-41F3-125B17F9908F}"/>
              </a:ext>
            </a:extLst>
          </p:cNvPr>
          <p:cNvSpPr txBox="1"/>
          <p:nvPr/>
        </p:nvSpPr>
        <p:spPr>
          <a:xfrm>
            <a:off x="11497112" y="3039205"/>
            <a:ext cx="263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/>
              <a:t>shows </a:t>
            </a:r>
            <a:r>
              <a:rPr lang="nl-NL" sz="2000" dirty="0" err="1"/>
              <a:t>hierarchy</a:t>
            </a:r>
            <a:r>
              <a:rPr lang="nl-NL" sz="2000" dirty="0"/>
              <a:t> &amp; code on FoodEx2 next </a:t>
            </a:r>
            <a:r>
              <a:rPr lang="nl-NL" sz="2000" dirty="0" err="1"/>
              <a:t>to</a:t>
            </a:r>
            <a:r>
              <a:rPr lang="nl-NL" sz="2000" dirty="0"/>
              <a:t> food item </a:t>
            </a:r>
            <a:endParaRPr lang="en-GB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B1A593-C18D-3A12-5C1D-51126045AE96}"/>
              </a:ext>
            </a:extLst>
          </p:cNvPr>
          <p:cNvSpPr txBox="1"/>
          <p:nvPr/>
        </p:nvSpPr>
        <p:spPr>
          <a:xfrm>
            <a:off x="10173022" y="4795296"/>
            <a:ext cx="536044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en-GB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endParaRPr lang="en-GB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A81C1B-6CB4-96D4-FE43-531E3E163390}"/>
              </a:ext>
            </a:extLst>
          </p:cNvPr>
          <p:cNvSpPr txBox="1"/>
          <p:nvPr/>
        </p:nvSpPr>
        <p:spPr>
          <a:xfrm>
            <a:off x="9422407" y="4781003"/>
            <a:ext cx="49084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en-GB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85223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Food parameter: select food </a:t>
            </a:r>
            <a:r>
              <a:rPr lang="nl-NL" sz="3600" b="1" kern="0" dirty="0" err="1">
                <a:latin typeface="Calibri" panose="020F0502020204030204"/>
              </a:rPr>
              <a:t>composition</a:t>
            </a:r>
            <a:endParaRPr lang="nl-NL" sz="3600" b="1" kern="0" dirty="0"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6CFC5F-C2B4-DE47-4581-BFF8B954C223}"/>
              </a:ext>
            </a:extLst>
          </p:cNvPr>
          <p:cNvSpPr/>
          <p:nvPr/>
        </p:nvSpPr>
        <p:spPr>
          <a:xfrm>
            <a:off x="1835175" y="3043093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Food </a:t>
            </a:r>
            <a:r>
              <a:rPr lang="nl-NL" sz="20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composition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323B5E0-B1C8-FDEF-113F-078ABCF00F62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 rot="16200000" flipH="1">
            <a:off x="2768604" y="3983329"/>
            <a:ext cx="476363" cy="529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387801" y="140558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102338" y="1695945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9243103" y="1831638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5E039D5-0D26-702A-3766-073FFEB9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08280"/>
              </p:ext>
            </p:extLst>
          </p:nvPr>
        </p:nvGraphicFramePr>
        <p:xfrm>
          <a:off x="825643" y="4224160"/>
          <a:ext cx="4367583" cy="2967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5528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2052055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Factors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High fat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Low 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(0.5-0.9)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product (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&lt; 0.5)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&lt; 4.5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4.5 &lt; pH &lt; 4.8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&gt; 10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Neutral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457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916D03-35F6-AF5D-72C7-176F7C4B7071}"/>
              </a:ext>
            </a:extLst>
          </p:cNvPr>
          <p:cNvSpPr/>
          <p:nvPr/>
        </p:nvSpPr>
        <p:spPr>
          <a:xfrm>
            <a:off x="9243103" y="3043092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Food </a:t>
            </a:r>
            <a:r>
              <a:rPr lang="nl-NL" sz="20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composition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D1975A5-0EF9-90AF-A2C8-507D3A1E4FC6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0133313" y="4026548"/>
            <a:ext cx="557506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C69C68-90B0-F14A-1B2A-0CCD3CB73829}"/>
              </a:ext>
            </a:extLst>
          </p:cNvPr>
          <p:cNvSpPr txBox="1"/>
          <p:nvPr/>
        </p:nvSpPr>
        <p:spPr>
          <a:xfrm>
            <a:off x="8330822" y="6417201"/>
            <a:ext cx="4162486" cy="1105431"/>
          </a:xfrm>
          <a:prstGeom prst="rect">
            <a:avLst/>
          </a:prstGeom>
          <a:solidFill>
            <a:srgbClr val="E5AEB4"/>
          </a:solidFill>
        </p:spPr>
        <p:txBody>
          <a:bodyPr wrap="square" rtlCol="0">
            <a:spAutoFit/>
          </a:bodyPr>
          <a:lstStyle/>
          <a:p>
            <a:pPr marL="457200" indent="-457200" defTabSz="2358772">
              <a:spcAft>
                <a:spcPts val="691"/>
              </a:spcAft>
              <a:buAutoNum type="arabicPeriod"/>
            </a:pPr>
            <a:r>
              <a:rPr lang="nl-NL" sz="2000" dirty="0"/>
              <a:t>Check processing </a:t>
            </a:r>
            <a:r>
              <a:rPr lang="nl-NL" sz="2000" dirty="0" err="1"/>
              <a:t>techniques</a:t>
            </a:r>
            <a:r>
              <a:rPr lang="nl-NL" sz="2000" dirty="0"/>
              <a:t> of </a:t>
            </a:r>
            <a:r>
              <a:rPr lang="nl-NL" sz="2000" dirty="0" err="1"/>
              <a:t>factory</a:t>
            </a:r>
            <a:r>
              <a:rPr lang="nl-NL" sz="2000" dirty="0"/>
              <a:t> parameter</a:t>
            </a:r>
          </a:p>
          <a:p>
            <a:pPr marL="457200" indent="-457200" defTabSz="2358772">
              <a:spcAft>
                <a:spcPts val="691"/>
              </a:spcAft>
              <a:buAutoNum type="arabicPeriod"/>
            </a:pPr>
            <a:r>
              <a:rPr lang="en-GB" sz="2000" dirty="0"/>
              <a:t>Take the corresponding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9B625-6E0B-D738-731A-F51EEA7C600B}"/>
              </a:ext>
            </a:extLst>
          </p:cNvPr>
          <p:cNvSpPr txBox="1"/>
          <p:nvPr/>
        </p:nvSpPr>
        <p:spPr>
          <a:xfrm>
            <a:off x="8150775" y="5197235"/>
            <a:ext cx="4406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 err="1"/>
              <a:t>This</a:t>
            </a:r>
            <a:r>
              <a:rPr lang="nl-NL" sz="2000" dirty="0"/>
              <a:t> step </a:t>
            </a:r>
            <a:r>
              <a:rPr lang="nl-NL" sz="2000" dirty="0" err="1"/>
              <a:t>influences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inactivation</a:t>
            </a:r>
            <a:r>
              <a:rPr lang="nl-NL" sz="2000" dirty="0"/>
              <a:t> </a:t>
            </a:r>
            <a:r>
              <a:rPr lang="nl-NL" sz="2000" dirty="0" err="1"/>
              <a:t>efficacy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selected</a:t>
            </a:r>
            <a:r>
              <a:rPr lang="nl-NL" sz="2000" dirty="0"/>
              <a:t> processing </a:t>
            </a:r>
            <a:r>
              <a:rPr lang="nl-NL" sz="2000" dirty="0" err="1"/>
              <a:t>techniques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next input </a:t>
            </a:r>
            <a:endParaRPr lang="en-GB" sz="20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28778E9-DEF3-3A74-3C66-1DB91B23E64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5193226" y="5705067"/>
            <a:ext cx="2957549" cy="292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41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text, logo, graphics, font&#10;&#10;Description automatically generated">
            <a:extLst>
              <a:ext uri="{FF2B5EF4-FFF2-40B4-BE49-F238E27FC236}">
                <a16:creationId xmlns:a16="http://schemas.microsoft.com/office/drawing/2014/main" id="{CF17C7E3-2ACB-ABB0-AF37-CF30C4B0D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3" y="197271"/>
            <a:ext cx="2932941" cy="11860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99FDB2B-0A3C-F127-75D2-F385A718C1B0}"/>
              </a:ext>
            </a:extLst>
          </p:cNvPr>
          <p:cNvGrpSpPr/>
          <p:nvPr/>
        </p:nvGrpSpPr>
        <p:grpSpPr>
          <a:xfrm>
            <a:off x="1756064" y="1645032"/>
            <a:ext cx="10453255" cy="5774076"/>
            <a:chOff x="5473476" y="2383035"/>
            <a:chExt cx="8939263" cy="5268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EB420-338E-3BF2-C481-55948D2A2A17}"/>
                </a:ext>
              </a:extLst>
            </p:cNvPr>
            <p:cNvSpPr txBox="1"/>
            <p:nvPr/>
          </p:nvSpPr>
          <p:spPr>
            <a:xfrm>
              <a:off x="7652963" y="2383035"/>
              <a:ext cx="6759776" cy="480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2800" b="1" kern="0" dirty="0">
                  <a:latin typeface="Calibri" panose="020F0502020204030204"/>
                </a:rPr>
                <a:t>Risk Ranking Criteria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65CEB9D-5CA9-4DE2-1222-B96DCF5CB5A2}"/>
                </a:ext>
              </a:extLst>
            </p:cNvPr>
            <p:cNvSpPr/>
            <p:nvPr/>
          </p:nvSpPr>
          <p:spPr>
            <a:xfrm>
              <a:off x="12275190" y="3251745"/>
              <a:ext cx="1374983" cy="388503"/>
            </a:xfrm>
            <a:prstGeom prst="rect">
              <a:avLst/>
            </a:prstGeom>
            <a:solidFill>
              <a:srgbClr val="1B4D72"/>
            </a:solidFill>
            <a:ln w="3175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b="1" kern="0" dirty="0">
                  <a:solidFill>
                    <a:schemeClr val="bg1"/>
                  </a:solidFill>
                  <a:latin typeface="Calibri" panose="020F0502020204030204"/>
                </a:rPr>
                <a:t> </a:t>
              </a:r>
              <a:r>
                <a:rPr lang="nl-NL" b="1" kern="0" dirty="0" err="1">
                  <a:solidFill>
                    <a:schemeClr val="bg1"/>
                  </a:solidFill>
                  <a:latin typeface="Calibri" panose="020F0502020204030204"/>
                </a:rPr>
                <a:t>Severity</a:t>
              </a:r>
              <a:r>
                <a:rPr lang="nl-NL" b="1" kern="0" dirty="0">
                  <a:solidFill>
                    <a:schemeClr val="bg1"/>
                  </a:solidFill>
                  <a:latin typeface="Calibri" panose="020F0502020204030204"/>
                </a:rPr>
                <a:t>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B86D75-A5A7-7462-8C86-FE635F76F64D}"/>
                </a:ext>
              </a:extLst>
            </p:cNvPr>
            <p:cNvSpPr/>
            <p:nvPr/>
          </p:nvSpPr>
          <p:spPr>
            <a:xfrm>
              <a:off x="12272282" y="5146428"/>
              <a:ext cx="1374982" cy="4308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1447" b="1" kern="0" dirty="0">
                  <a:latin typeface="Calibri" panose="020F0502020204030204"/>
                </a:rPr>
                <a:t>DALY/case (HS)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1447" b="1" kern="0" dirty="0">
                  <a:latin typeface="Calibri" panose="020F0502020204030204"/>
                </a:rPr>
                <a:t>(C8)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8001EC8-99C4-2525-01DB-A276244472A6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 flipH="1">
              <a:off x="12959773" y="3640248"/>
              <a:ext cx="2909" cy="15061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EE17F8-C9DC-BEBB-EE11-FF00B2DD1CAE}"/>
                </a:ext>
              </a:extLst>
            </p:cNvPr>
            <p:cNvGrpSpPr/>
            <p:nvPr/>
          </p:nvGrpSpPr>
          <p:grpSpPr>
            <a:xfrm>
              <a:off x="12733721" y="4028826"/>
              <a:ext cx="452103" cy="460598"/>
              <a:chOff x="8691112" y="3315878"/>
              <a:chExt cx="521840" cy="521840"/>
            </a:xfrm>
            <a:effectLst/>
          </p:grpSpPr>
          <p:sp>
            <p:nvSpPr>
              <p:cNvPr id="55" name="椭圆 21">
                <a:extLst>
                  <a:ext uri="{FF2B5EF4-FFF2-40B4-BE49-F238E27FC236}">
                    <a16:creationId xmlns:a16="http://schemas.microsoft.com/office/drawing/2014/main" id="{A7D94ED2-D18F-6C5C-E60C-0834CD8387CC}"/>
                  </a:ext>
                </a:extLst>
              </p:cNvPr>
              <p:cNvSpPr/>
              <p:nvPr/>
            </p:nvSpPr>
            <p:spPr>
              <a:xfrm>
                <a:off x="8691112" y="3315878"/>
                <a:ext cx="521840" cy="52184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49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1860"/>
              </a:p>
            </p:txBody>
          </p:sp>
          <p:pic>
            <p:nvPicPr>
              <p:cNvPr id="56" name="Graphic 55" descr="Inpatient with solid fill">
                <a:extLst>
                  <a:ext uri="{FF2B5EF4-FFF2-40B4-BE49-F238E27FC236}">
                    <a16:creationId xmlns:a16="http://schemas.microsoft.com/office/drawing/2014/main" id="{D731E7F3-D512-AB11-8533-2AFBF3EFD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6810" y="3374960"/>
                <a:ext cx="356857" cy="356857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EA68E0-1981-FE8C-D15A-3C4A3EB805A8}"/>
                </a:ext>
              </a:extLst>
            </p:cNvPr>
            <p:cNvSpPr/>
            <p:nvPr/>
          </p:nvSpPr>
          <p:spPr>
            <a:xfrm>
              <a:off x="8544005" y="3251746"/>
              <a:ext cx="1617462" cy="388505"/>
            </a:xfrm>
            <a:prstGeom prst="rect">
              <a:avLst/>
            </a:prstGeom>
            <a:solidFill>
              <a:srgbClr val="1B4D72"/>
            </a:solidFill>
            <a:ln w="3175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2000" b="1" kern="0" dirty="0" err="1">
                  <a:solidFill>
                    <a:schemeClr val="bg1"/>
                  </a:solidFill>
                  <a:latin typeface="Calibri" panose="020F0502020204030204"/>
                </a:rPr>
                <a:t>Likelihood</a:t>
              </a:r>
              <a:endParaRPr lang="nl-NL" sz="2000" b="1" kern="0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7047931E-757C-18F2-0279-8380945993B8}"/>
                </a:ext>
              </a:extLst>
            </p:cNvPr>
            <p:cNvCxnSpPr>
              <a:cxnSpLocks/>
              <a:stCxn id="36" idx="2"/>
              <a:endCxn id="49" idx="0"/>
            </p:cNvCxnSpPr>
            <p:nvPr/>
          </p:nvCxnSpPr>
          <p:spPr>
            <a:xfrm rot="5400000">
              <a:off x="7320794" y="3137993"/>
              <a:ext cx="1529685" cy="253420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CEDC62E3-8351-4C9D-D64F-8786A5C593DB}"/>
                </a:ext>
              </a:extLst>
            </p:cNvPr>
            <p:cNvCxnSpPr>
              <a:cxnSpLocks/>
              <a:stCxn id="36" idx="2"/>
              <a:endCxn id="45" idx="0"/>
            </p:cNvCxnSpPr>
            <p:nvPr/>
          </p:nvCxnSpPr>
          <p:spPr>
            <a:xfrm rot="16200000" flipH="1">
              <a:off x="8590873" y="4402114"/>
              <a:ext cx="1523975" cy="24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FE93D8-E3FF-9338-4E1C-F6CF07F96B5F}"/>
                </a:ext>
              </a:extLst>
            </p:cNvPr>
            <p:cNvGrpSpPr/>
            <p:nvPr/>
          </p:nvGrpSpPr>
          <p:grpSpPr>
            <a:xfrm>
              <a:off x="5473476" y="5169936"/>
              <a:ext cx="2689289" cy="2481807"/>
              <a:chOff x="4791203" y="3204823"/>
              <a:chExt cx="3025959" cy="2176983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5DFBA6-1AAC-C7E3-7F2D-785C52B09779}"/>
                  </a:ext>
                </a:extLst>
              </p:cNvPr>
              <p:cNvSpPr/>
              <p:nvPr/>
            </p:nvSpPr>
            <p:spPr>
              <a:xfrm>
                <a:off x="4792135" y="3204823"/>
                <a:ext cx="3025027" cy="488138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 Hazard-Food </a:t>
                </a:r>
                <a:r>
                  <a:rPr lang="nl-NL" sz="1447" b="1" kern="0" dirty="0" err="1">
                    <a:latin typeface="Calibri" panose="020F0502020204030204"/>
                  </a:rPr>
                  <a:t>Characteristics</a:t>
                </a:r>
                <a:r>
                  <a:rPr lang="nl-NL" sz="1447" b="1" kern="0" dirty="0">
                    <a:latin typeface="Calibri" panose="020F0502020204030204"/>
                  </a:rPr>
                  <a:t> </a:t>
                </a:r>
              </a:p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(HFC)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719C44B-BE60-C883-9DD0-62491F33B9E5}"/>
                  </a:ext>
                </a:extLst>
              </p:cNvPr>
              <p:cNvSpPr/>
              <p:nvPr/>
            </p:nvSpPr>
            <p:spPr>
              <a:xfrm>
                <a:off x="4791203" y="3690088"/>
                <a:ext cx="3025028" cy="1691718"/>
              </a:xfrm>
              <a:prstGeom prst="rect">
                <a:avLst/>
              </a:prstGeom>
              <a:noFill/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>
                    <a:latin typeface="Calibri" panose="020F0502020204030204"/>
                  </a:rPr>
                  <a:t>Processing survival </a:t>
                </a:r>
                <a:r>
                  <a:rPr lang="nl-NL" sz="1447" b="1" kern="0" dirty="0">
                    <a:latin typeface="Calibri" panose="020F0502020204030204"/>
                  </a:rPr>
                  <a:t>(C2)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 err="1">
                    <a:latin typeface="Calibri" panose="020F0502020204030204"/>
                  </a:rPr>
                  <a:t>Recontamination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en-GB" sz="1447" b="1" kern="0" dirty="0">
                    <a:latin typeface="Calibri" panose="020F0502020204030204"/>
                  </a:rPr>
                  <a:t>(C3)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GB" sz="1447" kern="0" dirty="0">
                    <a:latin typeface="Calibri" panose="020F0502020204030204"/>
                  </a:rPr>
                  <a:t>Post-processing control </a:t>
                </a:r>
                <a:r>
                  <a:rPr lang="en-GB" sz="1447" b="1" kern="0" dirty="0">
                    <a:latin typeface="Calibri" panose="020F0502020204030204"/>
                  </a:rPr>
                  <a:t>(C4)</a:t>
                </a:r>
              </a:p>
              <a:p>
                <a:pPr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GB" sz="1447" kern="0" dirty="0">
                    <a:latin typeface="Calibri" panose="020F0502020204030204"/>
                    <a:sym typeface="Wingdings" panose="05000000000000000000" pitchFamily="2" charset="2"/>
                  </a:rPr>
                  <a:t>           </a:t>
                </a:r>
                <a:r>
                  <a:rPr lang="en-GB" sz="1447" kern="0" dirty="0">
                    <a:latin typeface="Segoe UI Symbol" panose="020B0502040204020203" pitchFamily="34" charset="0"/>
                    <a:ea typeface="Segoe UI Symbol" panose="020B0502040204020203" pitchFamily="34" charset="0"/>
                    <a:sym typeface="Wingdings" panose="05000000000000000000" pitchFamily="2" charset="2"/>
                  </a:rPr>
                  <a:t>🠚</a:t>
                </a:r>
                <a:r>
                  <a:rPr lang="en-GB" sz="1447" kern="0" dirty="0">
                    <a:latin typeface="Calibri" panose="020F0502020204030204"/>
                    <a:sym typeface="Wingdings" panose="05000000000000000000" pitchFamily="2" charset="2"/>
                  </a:rPr>
                  <a:t> </a:t>
                </a:r>
                <a:r>
                  <a:rPr lang="en-GB" sz="1447" kern="0" dirty="0">
                    <a:latin typeface="Calibri" panose="020F0502020204030204"/>
                  </a:rPr>
                  <a:t>IF: growth opportunity</a:t>
                </a:r>
              </a:p>
              <a:p>
                <a:pPr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GB" sz="1447" kern="0" dirty="0">
                    <a:latin typeface="Calibri" panose="020F0502020204030204"/>
                  </a:rPr>
                  <a:t>           </a:t>
                </a:r>
                <a:r>
                  <a:rPr lang="en-GB" sz="1447" kern="0" dirty="0">
                    <a:latin typeface="Segoe UI Symbol" panose="020B0502040204020203" pitchFamily="34" charset="0"/>
                    <a:ea typeface="Segoe UI Symbol" panose="020B0502040204020203" pitchFamily="34" charset="0"/>
                    <a:sym typeface="Wingdings" panose="05000000000000000000" pitchFamily="2" charset="2"/>
                  </a:rPr>
                  <a:t>🠚</a:t>
                </a:r>
                <a:r>
                  <a:rPr lang="en-GB" sz="1447" kern="0" dirty="0">
                    <a:latin typeface="Calibri" panose="020F0502020204030204"/>
                    <a:sym typeface="Wingdings" panose="05000000000000000000" pitchFamily="2" charset="2"/>
                  </a:rPr>
                  <a:t> </a:t>
                </a:r>
                <a:r>
                  <a:rPr lang="en-GB" sz="1447" kern="0" dirty="0">
                    <a:latin typeface="Calibri" panose="020F0502020204030204"/>
                  </a:rPr>
                  <a:t>EF: storage/distribution/retail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GB" sz="1447" kern="0" dirty="0">
                    <a:latin typeface="Calibri" panose="020F0502020204030204"/>
                  </a:rPr>
                  <a:t>Meal preparation </a:t>
                </a:r>
                <a:r>
                  <a:rPr lang="en-GB" sz="1447" b="1" kern="0" dirty="0">
                    <a:latin typeface="Calibri" panose="020F0502020204030204"/>
                  </a:rPr>
                  <a:t>(C5)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EAB571-1A64-09B6-3E10-6232AE1A02E6}"/>
                </a:ext>
              </a:extLst>
            </p:cNvPr>
            <p:cNvSpPr/>
            <p:nvPr/>
          </p:nvSpPr>
          <p:spPr>
            <a:xfrm>
              <a:off x="10544045" y="5157984"/>
              <a:ext cx="1621884" cy="4308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1447" b="1" kern="0" dirty="0">
                  <a:latin typeface="Calibri" panose="020F0502020204030204"/>
                </a:rPr>
                <a:t>Food </a:t>
              </a:r>
              <a:r>
                <a:rPr lang="nl-NL" sz="1447" b="1" kern="0" dirty="0" err="1">
                  <a:latin typeface="Calibri" panose="020F0502020204030204"/>
                </a:rPr>
                <a:t>Consumption</a:t>
              </a:r>
              <a:r>
                <a:rPr lang="nl-NL" sz="1447" b="1" kern="0" dirty="0">
                  <a:latin typeface="Calibri" panose="020F0502020204030204"/>
                </a:rPr>
                <a:t> (FC) (C7)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F1F25CCE-5FD3-9369-360E-A47AEF3176DE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16200000" flipH="1">
              <a:off x="9594995" y="3397991"/>
              <a:ext cx="1517733" cy="200225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040031-E715-7F55-F69B-D181E94EB142}"/>
                </a:ext>
              </a:extLst>
            </p:cNvPr>
            <p:cNvGrpSpPr/>
            <p:nvPr/>
          </p:nvGrpSpPr>
          <p:grpSpPr>
            <a:xfrm>
              <a:off x="9133230" y="4049489"/>
              <a:ext cx="452103" cy="460598"/>
              <a:chOff x="8698600" y="4342549"/>
              <a:chExt cx="521840" cy="521840"/>
            </a:xfrm>
            <a:effectLst/>
          </p:grpSpPr>
          <p:sp>
            <p:nvSpPr>
              <p:cNvPr id="47" name="椭圆 21">
                <a:extLst>
                  <a:ext uri="{FF2B5EF4-FFF2-40B4-BE49-F238E27FC236}">
                    <a16:creationId xmlns:a16="http://schemas.microsoft.com/office/drawing/2014/main" id="{C0EC82BB-F033-8182-8DAA-21AEDF693DEA}"/>
                  </a:ext>
                </a:extLst>
              </p:cNvPr>
              <p:cNvSpPr/>
              <p:nvPr/>
            </p:nvSpPr>
            <p:spPr>
              <a:xfrm>
                <a:off x="8698600" y="4342549"/>
                <a:ext cx="521840" cy="52184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49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1860"/>
              </a:p>
            </p:txBody>
          </p:sp>
          <p:pic>
            <p:nvPicPr>
              <p:cNvPr id="48" name="Graphique 46" descr="Fork and knife">
                <a:extLst>
                  <a:ext uri="{FF2B5EF4-FFF2-40B4-BE49-F238E27FC236}">
                    <a16:creationId xmlns:a16="http://schemas.microsoft.com/office/drawing/2014/main" id="{D21766E4-0718-7B41-8030-83FEB510E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84294" y="4401631"/>
                <a:ext cx="356857" cy="356857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3D296F-8385-2E1F-A16D-F0D7E80BAC51}"/>
                </a:ext>
              </a:extLst>
            </p:cNvPr>
            <p:cNvGrpSpPr/>
            <p:nvPr/>
          </p:nvGrpSpPr>
          <p:grpSpPr>
            <a:xfrm>
              <a:off x="8244011" y="5164226"/>
              <a:ext cx="2217945" cy="2487517"/>
              <a:chOff x="8609463" y="5072297"/>
              <a:chExt cx="2633323" cy="245281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94ED76-A873-514F-4D28-FB8498992621}"/>
                  </a:ext>
                </a:extLst>
              </p:cNvPr>
              <p:cNvSpPr/>
              <p:nvPr/>
            </p:nvSpPr>
            <p:spPr>
              <a:xfrm>
                <a:off x="8609463" y="5072297"/>
                <a:ext cx="2633323" cy="548919"/>
              </a:xfrm>
              <a:prstGeom prst="rect">
                <a:avLst/>
              </a:prstGeom>
              <a:solidFill>
                <a:srgbClr val="D97C7C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Hazard-Food Association </a:t>
                </a:r>
              </a:p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(HFA)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22E1946-DD7D-669C-4AAF-B088C86BE4D2}"/>
                  </a:ext>
                </a:extLst>
              </p:cNvPr>
              <p:cNvSpPr/>
              <p:nvPr/>
            </p:nvSpPr>
            <p:spPr>
              <a:xfrm>
                <a:off x="8625657" y="5624385"/>
                <a:ext cx="2616610" cy="1900729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endParaRPr lang="nl-NL" sz="1447" kern="0" dirty="0">
                  <a:latin typeface="Calibri" panose="020F0502020204030204"/>
                </a:endParaRP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 err="1">
                    <a:latin typeface="Calibri" panose="020F0502020204030204"/>
                  </a:rPr>
                  <a:t>Outbreak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kern="0" dirty="0" err="1">
                    <a:latin typeface="Calibri" panose="020F0502020204030204"/>
                  </a:rPr>
                  <a:t>prevalence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b="1" kern="0" dirty="0">
                    <a:latin typeface="Calibri" panose="020F0502020204030204"/>
                  </a:rPr>
                  <a:t>(C6A)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>
                    <a:latin typeface="Calibri" panose="020F0502020204030204"/>
                  </a:rPr>
                  <a:t>Food </a:t>
                </a:r>
                <a:r>
                  <a:rPr lang="nl-NL" sz="1447" kern="0" dirty="0" err="1">
                    <a:latin typeface="Calibri" panose="020F0502020204030204"/>
                  </a:rPr>
                  <a:t>contamination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kern="0" dirty="0" err="1">
                    <a:latin typeface="Calibri" panose="020F0502020204030204"/>
                  </a:rPr>
                  <a:t>prevalence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b="1" kern="0" dirty="0">
                    <a:latin typeface="Calibri" panose="020F0502020204030204"/>
                  </a:rPr>
                  <a:t>(C6B)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</a:p>
              <a:p>
                <a:pPr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nl-NL" sz="1447" kern="0" dirty="0">
                  <a:latin typeface="Calibri" panose="020F0502020204030204"/>
                </a:endParaRPr>
              </a:p>
              <a:p>
                <a:pPr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GB" sz="1447" kern="0" dirty="0"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61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1684898" y="489973"/>
            <a:ext cx="1067005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Factory</a:t>
            </a:r>
            <a:r>
              <a:rPr lang="nl-NL" sz="3600" b="1" kern="0" dirty="0">
                <a:latin typeface="Calibri" panose="020F0502020204030204"/>
              </a:rPr>
              <a:t> parameter: C2</a:t>
            </a:r>
            <a:r>
              <a:rPr lang="nl-NL" sz="3600" b="1" kern="0" dirty="0">
                <a:latin typeface="Calibri" panose="020F0502020204030204"/>
                <a:sym typeface="Wingdings" panose="05000000000000000000" pitchFamily="2" charset="2"/>
              </a:rPr>
              <a:t> </a:t>
            </a:r>
            <a:r>
              <a:rPr lang="nl-NL" sz="3600" b="1" kern="0" dirty="0">
                <a:latin typeface="Calibri" panose="020F0502020204030204"/>
              </a:rPr>
              <a:t>processing </a:t>
            </a:r>
            <a:r>
              <a:rPr lang="nl-NL" sz="3600" b="1" kern="0" dirty="0" err="1">
                <a:latin typeface="Calibri" panose="020F0502020204030204"/>
              </a:rPr>
              <a:t>techniques</a:t>
            </a:r>
            <a:endParaRPr lang="nl-NL" sz="3600" b="1" kern="0" dirty="0">
              <a:latin typeface="Calibri" panose="020F050202020403020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387801" y="140558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532529" y="1746036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9551588" y="1673696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5ABECE-0736-84CF-8DD6-0724247EF6E9}"/>
              </a:ext>
            </a:extLst>
          </p:cNvPr>
          <p:cNvSpPr/>
          <p:nvPr/>
        </p:nvSpPr>
        <p:spPr>
          <a:xfrm>
            <a:off x="2173063" y="4035332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 err="1">
                <a:latin typeface="Calibri" panose="020F0502020204030204"/>
              </a:rPr>
              <a:t>Thermal</a:t>
            </a:r>
            <a:r>
              <a:rPr lang="nl-NL" sz="2000" kern="0" dirty="0">
                <a:latin typeface="Calibri" panose="020F0502020204030204"/>
              </a:rPr>
              <a:t> </a:t>
            </a:r>
            <a:r>
              <a:rPr lang="nl-NL" sz="2000" kern="0" dirty="0" err="1">
                <a:latin typeface="Calibri" panose="020F0502020204030204"/>
              </a:rPr>
              <a:t>inactivation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9DF666-F6E6-1F65-E620-6A9B6BC9374C}"/>
              </a:ext>
            </a:extLst>
          </p:cNvPr>
          <p:cNvSpPr/>
          <p:nvPr/>
        </p:nvSpPr>
        <p:spPr>
          <a:xfrm>
            <a:off x="285327" y="5883088"/>
            <a:ext cx="1730511" cy="5060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 err="1">
                <a:latin typeface="Calibri" panose="020F0502020204030204"/>
              </a:rPr>
              <a:t>Pasteurizaiton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09726E-C2ED-1A59-2C24-73B83CE33D58}"/>
              </a:ext>
            </a:extLst>
          </p:cNvPr>
          <p:cNvSpPr/>
          <p:nvPr/>
        </p:nvSpPr>
        <p:spPr>
          <a:xfrm>
            <a:off x="2172839" y="3015783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 err="1">
                <a:latin typeface="Calibri" panose="020F0502020204030204"/>
              </a:rPr>
              <a:t>Techniques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48B5BAA-25D6-05A8-6CE0-9B3F37DD5F72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rot="16200000" flipH="1">
            <a:off x="3184491" y="3877797"/>
            <a:ext cx="314845" cy="22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BA91CF-F234-77BF-C653-2ADB89FCAEE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1674778" y="4215841"/>
            <a:ext cx="1143052" cy="21914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F8D17D3-F67A-6E4E-BB0A-E31B3B80F92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rot="5400000">
            <a:off x="2706692" y="5251691"/>
            <a:ext cx="1146989" cy="12367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8FE341-A65A-435B-87CF-D1E3BC05FBC7}"/>
              </a:ext>
            </a:extLst>
          </p:cNvPr>
          <p:cNvSpPr/>
          <p:nvPr/>
        </p:nvSpPr>
        <p:spPr>
          <a:xfrm>
            <a:off x="2353091" y="5887025"/>
            <a:ext cx="1730511" cy="5060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Boiling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C387F7-F86A-48C0-DE4A-D70F28E001F3}"/>
              </a:ext>
            </a:extLst>
          </p:cNvPr>
          <p:cNvSpPr/>
          <p:nvPr/>
        </p:nvSpPr>
        <p:spPr>
          <a:xfrm>
            <a:off x="4438899" y="5883087"/>
            <a:ext cx="1730511" cy="5060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Sterilization</a:t>
            </a:r>
            <a:endParaRPr lang="nl-NL" sz="2000" kern="0" dirty="0">
              <a:latin typeface="Calibri" panose="020F0502020204030204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7946767-DAB7-56D8-E823-563A6E0B2A51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 rot="16200000" flipH="1">
            <a:off x="3751565" y="4330496"/>
            <a:ext cx="1143051" cy="19621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51902A3-408F-2D31-E271-72A2F92714FA}"/>
              </a:ext>
            </a:extLst>
          </p:cNvPr>
          <p:cNvSpPr/>
          <p:nvPr/>
        </p:nvSpPr>
        <p:spPr>
          <a:xfrm>
            <a:off x="7973463" y="3055793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 err="1">
                <a:latin typeface="Calibri" panose="020F0502020204030204"/>
              </a:rPr>
              <a:t>Techniques</a:t>
            </a:r>
            <a:r>
              <a:rPr lang="nl-NL" sz="2000" b="1" kern="0" dirty="0">
                <a:latin typeface="Calibri" panose="020F0502020204030204"/>
              </a:rPr>
              <a:t> + food </a:t>
            </a:r>
            <a:r>
              <a:rPr lang="nl-NL" sz="2000" b="1" kern="0" dirty="0" err="1">
                <a:latin typeface="Calibri" panose="020F0502020204030204"/>
              </a:rPr>
              <a:t>composition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028C51F-2400-923B-1DC3-3A18D241057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8863673" y="4039249"/>
            <a:ext cx="557506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C815831E-BC28-B0D6-8245-1FE6A782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86580"/>
              </p:ext>
            </p:extLst>
          </p:nvPr>
        </p:nvGraphicFramePr>
        <p:xfrm>
          <a:off x="6875031" y="4224160"/>
          <a:ext cx="4367583" cy="2967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5528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2052055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Factors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High fat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Low 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(0.5-0.9)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product (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&lt; 0.5)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&lt; 4.5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4.5 &lt; pH &lt; 4.8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&gt; 10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Neutral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4579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145751A-2181-2FD9-CAB8-131651642142}"/>
              </a:ext>
            </a:extLst>
          </p:cNvPr>
          <p:cNvSpPr txBox="1"/>
          <p:nvPr/>
        </p:nvSpPr>
        <p:spPr>
          <a:xfrm>
            <a:off x="11409821" y="3958062"/>
            <a:ext cx="2521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Step 2_PE: relevant </a:t>
            </a:r>
            <a:r>
              <a:rPr lang="nl-NL" sz="2000" dirty="0" err="1"/>
              <a:t>values</a:t>
            </a:r>
            <a:r>
              <a:rPr lang="nl-NL" sz="2000" dirty="0"/>
              <a:t> in column H, I, or J is </a:t>
            </a:r>
            <a:r>
              <a:rPr lang="nl-NL" sz="2000" dirty="0" err="1"/>
              <a:t>used</a:t>
            </a:r>
            <a:r>
              <a:rPr lang="nl-NL" sz="2000" dirty="0"/>
              <a:t>. Display information on columns K &amp;L </a:t>
            </a:r>
            <a:r>
              <a:rPr lang="nl-NL" sz="2000" dirty="0" err="1"/>
              <a:t>based</a:t>
            </a:r>
            <a:r>
              <a:rPr lang="nl-NL" sz="2000" dirty="0"/>
              <a:t> on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factory</a:t>
            </a:r>
            <a:r>
              <a:rPr lang="nl-NL" sz="2000" dirty="0"/>
              <a:t> parameter </a:t>
            </a:r>
            <a:r>
              <a:rPr lang="nl-NL" sz="2000" dirty="0" err="1"/>
              <a:t>selection</a:t>
            </a:r>
            <a:endParaRPr lang="en-GB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D27C91-C37D-B637-D53E-78AB808742F3}"/>
              </a:ext>
            </a:extLst>
          </p:cNvPr>
          <p:cNvSpPr txBox="1"/>
          <p:nvPr/>
        </p:nvSpPr>
        <p:spPr>
          <a:xfrm>
            <a:off x="11242614" y="6684001"/>
            <a:ext cx="278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 err="1"/>
              <a:t>When</a:t>
            </a:r>
            <a:r>
              <a:rPr lang="nl-NL" sz="2000" dirty="0"/>
              <a:t> more </a:t>
            </a:r>
            <a:r>
              <a:rPr lang="nl-NL" sz="2000" dirty="0" err="1"/>
              <a:t>than</a:t>
            </a:r>
            <a:r>
              <a:rPr lang="nl-NL" sz="2000" dirty="0"/>
              <a:t> 1 factor is relevant, select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highest</a:t>
            </a:r>
            <a:r>
              <a:rPr lang="nl-NL" sz="2000" dirty="0"/>
              <a:t> </a:t>
            </a:r>
            <a:r>
              <a:rPr lang="nl-NL" sz="2000" dirty="0" err="1"/>
              <a:t>value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373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B5348A-02B0-F0C0-ECD0-8A904411D2F6}"/>
              </a:ext>
            </a:extLst>
          </p:cNvPr>
          <p:cNvSpPr/>
          <p:nvPr/>
        </p:nvSpPr>
        <p:spPr>
          <a:xfrm>
            <a:off x="2006652" y="3386436"/>
            <a:ext cx="921136" cy="339828"/>
          </a:xfrm>
          <a:prstGeom prst="rect">
            <a:avLst/>
          </a:prstGeom>
          <a:solidFill>
            <a:schemeClr val="accent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HPP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21027-EA87-60E6-30FB-C0C1DE2DE4C1}"/>
              </a:ext>
            </a:extLst>
          </p:cNvPr>
          <p:cNvSpPr/>
          <p:nvPr/>
        </p:nvSpPr>
        <p:spPr>
          <a:xfrm>
            <a:off x="2006651" y="3735188"/>
            <a:ext cx="921136" cy="33982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PCD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330E9-CBF9-9327-04A2-AB1891FE4B64}"/>
              </a:ext>
            </a:extLst>
          </p:cNvPr>
          <p:cNvSpPr/>
          <p:nvPr/>
        </p:nvSpPr>
        <p:spPr>
          <a:xfrm>
            <a:off x="2008498" y="4087482"/>
            <a:ext cx="921136" cy="33982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RF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F689D-6C19-AACB-59CF-42760381916A}"/>
              </a:ext>
            </a:extLst>
          </p:cNvPr>
          <p:cNvSpPr/>
          <p:nvPr/>
        </p:nvSpPr>
        <p:spPr>
          <a:xfrm>
            <a:off x="2007670" y="3034574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Thermal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DAA22-93D3-8192-14A9-8A95D6BE28B2}"/>
              </a:ext>
            </a:extLst>
          </p:cNvPr>
          <p:cNvSpPr/>
          <p:nvPr/>
        </p:nvSpPr>
        <p:spPr>
          <a:xfrm>
            <a:off x="3648862" y="3435926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Pasteurize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990997-8753-E3BD-C6F2-6642B1B6BE7A}"/>
              </a:ext>
            </a:extLst>
          </p:cNvPr>
          <p:cNvSpPr/>
          <p:nvPr/>
        </p:nvSpPr>
        <p:spPr>
          <a:xfrm>
            <a:off x="3648861" y="4247895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Sterilize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E9592-FFC5-04D2-4131-CEB89939B093}"/>
              </a:ext>
            </a:extLst>
          </p:cNvPr>
          <p:cNvSpPr/>
          <p:nvPr/>
        </p:nvSpPr>
        <p:spPr>
          <a:xfrm>
            <a:off x="3648862" y="3036922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None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A068AEB-76A4-1864-762C-C434E4C2E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28807" y="3204488"/>
            <a:ext cx="720055" cy="234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BE88B9-1300-AE77-156C-2A3B48CFA5D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28807" y="3204489"/>
            <a:ext cx="720055" cy="40135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24BC9-59C3-D92E-5561-ACFD7C671BB1}"/>
              </a:ext>
            </a:extLst>
          </p:cNvPr>
          <p:cNvSpPr/>
          <p:nvPr/>
        </p:nvSpPr>
        <p:spPr>
          <a:xfrm>
            <a:off x="1639460" y="2399379"/>
            <a:ext cx="1660576" cy="408601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Select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the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processing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techniques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2A12777-6F6B-C3A4-AF85-A2EAFD0DB944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5400000">
            <a:off x="2355698" y="2920523"/>
            <a:ext cx="226595" cy="150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CB3E1-6A97-2EC9-937F-2AE0AA4AB3FF}"/>
              </a:ext>
            </a:extLst>
          </p:cNvPr>
          <p:cNvSpPr/>
          <p:nvPr/>
        </p:nvSpPr>
        <p:spPr>
          <a:xfrm>
            <a:off x="3648861" y="3841911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Boil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30DF50-A2EB-E731-032F-9956AE7F6FE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928806" y="3204489"/>
            <a:ext cx="720054" cy="80733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05FD330-8901-6695-4EFE-A97AC179F10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28806" y="3204489"/>
            <a:ext cx="720054" cy="121332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42C9D2-A4EC-B1BA-DC9A-BF43037E5424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4569999" y="3605840"/>
            <a:ext cx="539501" cy="40703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896ED0-668D-918E-41D0-F026D4092AF3}"/>
              </a:ext>
            </a:extLst>
          </p:cNvPr>
          <p:cNvGrpSpPr/>
          <p:nvPr/>
        </p:nvGrpSpPr>
        <p:grpSpPr>
          <a:xfrm>
            <a:off x="7559619" y="3058013"/>
            <a:ext cx="810228" cy="585593"/>
            <a:chOff x="10187321" y="2072038"/>
            <a:chExt cx="810228" cy="5855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D8579A-C81A-7356-6793-4997F2B51649}"/>
                </a:ext>
              </a:extLst>
            </p:cNvPr>
            <p:cNvSpPr/>
            <p:nvPr/>
          </p:nvSpPr>
          <p:spPr>
            <a:xfrm>
              <a:off x="10187321" y="2072038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High risk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B838A2-E185-5D27-6684-4194A5F82213}"/>
                </a:ext>
              </a:extLst>
            </p:cNvPr>
            <p:cNvSpPr/>
            <p:nvPr/>
          </p:nvSpPr>
          <p:spPr>
            <a:xfrm>
              <a:off x="10187321" y="2358639"/>
              <a:ext cx="810228" cy="2989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1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D45C5C-6200-6FF7-F01D-02627FD1C0BA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4569997" y="4011826"/>
            <a:ext cx="539502" cy="104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E5DD54-1CDA-652F-629E-C6A58661D0AC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4569997" y="4012873"/>
            <a:ext cx="539502" cy="40493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0EE73D-A85E-3A05-ECED-DF03C294C2BF}"/>
              </a:ext>
            </a:extLst>
          </p:cNvPr>
          <p:cNvSpPr/>
          <p:nvPr/>
        </p:nvSpPr>
        <p:spPr>
          <a:xfrm>
            <a:off x="5418280" y="1872296"/>
            <a:ext cx="2865379" cy="511862"/>
          </a:xfrm>
          <a:prstGeom prst="roundRect">
            <a:avLst/>
          </a:prstGeom>
          <a:solidFill>
            <a:srgbClr val="CB572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BF1537-6873-A781-DE4B-4A175184405A}"/>
              </a:ext>
            </a:extLst>
          </p:cNvPr>
          <p:cNvSpPr/>
          <p:nvPr/>
        </p:nvSpPr>
        <p:spPr>
          <a:xfrm>
            <a:off x="5426186" y="1932726"/>
            <a:ext cx="2740839" cy="3910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 b="1" dirty="0">
                <a:solidFill>
                  <a:schemeClr val="bg1"/>
                </a:solidFill>
              </a:rPr>
              <a:t>Processing </a:t>
            </a:r>
            <a:r>
              <a:rPr lang="nl-NL" sz="1400" b="1" dirty="0" err="1">
                <a:solidFill>
                  <a:schemeClr val="bg1"/>
                </a:solidFill>
              </a:rPr>
              <a:t>inactivation</a:t>
            </a:r>
            <a:r>
              <a:rPr lang="nl-NL" sz="1400" b="1" dirty="0">
                <a:solidFill>
                  <a:schemeClr val="bg1"/>
                </a:solidFill>
              </a:rPr>
              <a:t> effect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6B48CB-64B8-6C1E-C671-D99C90142750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4569999" y="3205438"/>
            <a:ext cx="2989621" cy="13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FAF88D-501B-2135-D6C9-2307BB843BEE}"/>
              </a:ext>
            </a:extLst>
          </p:cNvPr>
          <p:cNvGrpSpPr/>
          <p:nvPr/>
        </p:nvGrpSpPr>
        <p:grpSpPr>
          <a:xfrm>
            <a:off x="4832720" y="3797054"/>
            <a:ext cx="3534859" cy="2714783"/>
            <a:chOff x="7463578" y="2532335"/>
            <a:chExt cx="3534859" cy="2714783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9CDAA41-F408-9E52-BA32-73A24E0D6961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8353573" y="3695321"/>
              <a:ext cx="1834636" cy="1033095"/>
            </a:xfrm>
            <a:prstGeom prst="bentConnector3">
              <a:avLst>
                <a:gd name="adj1" fmla="val 74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6BF1CB6-E0A9-37F7-DECC-34E86ABA69C7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8353573" y="3695321"/>
              <a:ext cx="1825914" cy="25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65D496-1DD9-DAAB-70E8-72AEAB8C7AC3}"/>
                </a:ext>
              </a:extLst>
            </p:cNvPr>
            <p:cNvSpPr/>
            <p:nvPr/>
          </p:nvSpPr>
          <p:spPr>
            <a:xfrm>
              <a:off x="8421427" y="3525593"/>
              <a:ext cx="827848" cy="33982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High fat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A83CE3-95F9-5DDC-0368-BFD38D0CEED7}"/>
                </a:ext>
              </a:extLst>
            </p:cNvPr>
            <p:cNvSpPr/>
            <p:nvPr/>
          </p:nvSpPr>
          <p:spPr>
            <a:xfrm>
              <a:off x="7525725" y="3525408"/>
              <a:ext cx="827848" cy="33982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Dry food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9EA8DF-2CE4-6423-06F8-7FE808DFBA65}"/>
                </a:ext>
              </a:extLst>
            </p:cNvPr>
            <p:cNvSpPr/>
            <p:nvPr/>
          </p:nvSpPr>
          <p:spPr>
            <a:xfrm>
              <a:off x="7740358" y="2532335"/>
              <a:ext cx="1204042" cy="43163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Select food </a:t>
              </a:r>
              <a:r>
                <a:rPr lang="nl-NL" sz="1050" dirty="0" err="1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composition</a:t>
              </a:r>
              <a:endPara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974EDD-BCF1-55FE-C90C-2D72B01A093F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>
              <a:off x="9249275" y="3695507"/>
              <a:ext cx="930213" cy="23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5F4DEA-C5C6-9C96-D791-E65044E8E0D0}"/>
                </a:ext>
              </a:extLst>
            </p:cNvPr>
            <p:cNvSpPr/>
            <p:nvPr/>
          </p:nvSpPr>
          <p:spPr>
            <a:xfrm>
              <a:off x="10179488" y="3550419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Low risk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274ADD-7E3B-493E-D07C-D423EEEF47CE}"/>
                </a:ext>
              </a:extLst>
            </p:cNvPr>
            <p:cNvSpPr/>
            <p:nvPr/>
          </p:nvSpPr>
          <p:spPr>
            <a:xfrm>
              <a:off x="10179665" y="3838283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2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22B1E13-42D4-55E3-BDCE-B4022D49DEEA}"/>
                </a:ext>
              </a:extLst>
            </p:cNvPr>
            <p:cNvCxnSpPr>
              <a:cxnSpLocks/>
              <a:stCxn id="28" idx="3"/>
              <a:endCxn id="35" idx="1"/>
            </p:cNvCxnSpPr>
            <p:nvPr/>
          </p:nvCxnSpPr>
          <p:spPr>
            <a:xfrm>
              <a:off x="9249275" y="3695507"/>
              <a:ext cx="938934" cy="103290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031A36-02FC-68C9-4BD1-FC45A2AD385E}"/>
                </a:ext>
              </a:extLst>
            </p:cNvPr>
            <p:cNvSpPr/>
            <p:nvPr/>
          </p:nvSpPr>
          <p:spPr>
            <a:xfrm>
              <a:off x="10188209" y="4503244"/>
              <a:ext cx="810228" cy="4503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Medium risk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7E2EF7-DCAD-CC06-9F7A-C9AADDDD73A0}"/>
                </a:ext>
              </a:extLst>
            </p:cNvPr>
            <p:cNvSpPr/>
            <p:nvPr/>
          </p:nvSpPr>
          <p:spPr>
            <a:xfrm>
              <a:off x="10187321" y="4952269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0CAF8A-08B1-4A9A-A91F-9379B1576868}"/>
                </a:ext>
              </a:extLst>
            </p:cNvPr>
            <p:cNvSpPr txBox="1"/>
            <p:nvPr/>
          </p:nvSpPr>
          <p:spPr>
            <a:xfrm>
              <a:off x="7463578" y="3985707"/>
              <a:ext cx="201825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*exception rule</a:t>
              </a:r>
            </a:p>
            <a:p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low risk for </a:t>
              </a:r>
              <a:r>
                <a:rPr lang="en-GB" sz="1050" i="1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Campylobacter </a:t>
              </a:r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 dry foods</a:t>
              </a:r>
              <a:endParaRPr lang="en-GB" sz="1050" i="1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08121B-61B4-C389-868D-ED1F6CBDBA49}"/>
                </a:ext>
              </a:extLst>
            </p:cNvPr>
            <p:cNvSpPr txBox="1"/>
            <p:nvPr/>
          </p:nvSpPr>
          <p:spPr>
            <a:xfrm>
              <a:off x="9702358" y="4433735"/>
              <a:ext cx="373820" cy="2616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  <a:cs typeface="AngsanaUPC" panose="02020603050405020304" pitchFamily="18" charset="-34"/>
                </a:rPr>
                <a:t>yes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517FDA-BDCD-3799-3250-6A2ED68D11ED}"/>
                </a:ext>
              </a:extLst>
            </p:cNvPr>
            <p:cNvSpPr txBox="1"/>
            <p:nvPr/>
          </p:nvSpPr>
          <p:spPr>
            <a:xfrm>
              <a:off x="9714380" y="3445497"/>
              <a:ext cx="349775" cy="2616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  <a:cs typeface="AngsanaUPC" panose="02020603050405020304" pitchFamily="18" charset="-34"/>
                </a:rPr>
                <a:t>No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9A00B9C-E5CE-3E3C-0A6D-08B5B54AC0BD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 rot="5400000">
              <a:off x="7860297" y="3043325"/>
              <a:ext cx="561435" cy="4027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D2620C16-A8D2-6250-FC84-C8712AEB0984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rot="16200000" flipH="1">
              <a:off x="8308055" y="2998297"/>
              <a:ext cx="561620" cy="49297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96CCADA-38ED-0846-5DE5-50704A58DD23}"/>
              </a:ext>
            </a:extLst>
          </p:cNvPr>
          <p:cNvSpPr/>
          <p:nvPr/>
        </p:nvSpPr>
        <p:spPr>
          <a:xfrm>
            <a:off x="8558532" y="4381393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FECD1F-C2B0-18C2-60E5-9ACC83064983}"/>
              </a:ext>
            </a:extLst>
          </p:cNvPr>
          <p:cNvSpPr/>
          <p:nvPr/>
        </p:nvSpPr>
        <p:spPr>
          <a:xfrm>
            <a:off x="8558532" y="6085254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234E51-4964-152F-789C-BC6507A0BAD7}"/>
              </a:ext>
            </a:extLst>
          </p:cNvPr>
          <p:cNvSpPr/>
          <p:nvPr/>
        </p:nvSpPr>
        <p:spPr>
          <a:xfrm>
            <a:off x="8558532" y="2731058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1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A9A3814-C9D8-8200-D07C-ABDEBA47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72903"/>
              </p:ext>
            </p:extLst>
          </p:nvPr>
        </p:nvGraphicFramePr>
        <p:xfrm>
          <a:off x="8689759" y="4637249"/>
          <a:ext cx="3118720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697276495"/>
                    </a:ext>
                  </a:extLst>
                </a:gridCol>
                <a:gridCol w="956358">
                  <a:extLst>
                    <a:ext uri="{9D8B030D-6E8A-4147-A177-3AD203B41FA5}">
                      <a16:colId xmlns:a16="http://schemas.microsoft.com/office/drawing/2014/main" val="1920410438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Pasteurization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Boiling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Sterilization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parasites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cysts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1E-05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1E-12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1E-12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33DFF28-E011-22F6-CB18-9BA4286EF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17986"/>
              </p:ext>
            </p:extLst>
          </p:nvPr>
        </p:nvGraphicFramePr>
        <p:xfrm>
          <a:off x="8689760" y="2987001"/>
          <a:ext cx="1790887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inactivation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Vegetative parasites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Parasite cysts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8CBE080-0E3E-213D-62C5-50C681A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5330"/>
              </p:ext>
            </p:extLst>
          </p:nvPr>
        </p:nvGraphicFramePr>
        <p:xfrm>
          <a:off x="8689759" y="6343359"/>
          <a:ext cx="3118720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465814">
                  <a:extLst>
                    <a:ext uri="{9D8B030D-6E8A-4147-A177-3AD203B41FA5}">
                      <a16:colId xmlns:a16="http://schemas.microsoft.com/office/drawing/2014/main" val="2697276495"/>
                    </a:ext>
                  </a:extLst>
                </a:gridCol>
                <a:gridCol w="862019">
                  <a:extLst>
                    <a:ext uri="{9D8B030D-6E8A-4147-A177-3AD203B41FA5}">
                      <a16:colId xmlns:a16="http://schemas.microsoft.com/office/drawing/2014/main" val="1920410438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Pasteurization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Boiling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Sterilization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Vegetative parasites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Parasite cysts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060D5DA-B1AC-A2B8-B811-F8FE1C92D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84904"/>
              </p:ext>
            </p:extLst>
          </p:nvPr>
        </p:nvGraphicFramePr>
        <p:xfrm>
          <a:off x="12313945" y="159909"/>
          <a:ext cx="1568503" cy="2286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808598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759905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1E-20</a:t>
                      </a:r>
                      <a:endParaRPr lang="nl-NL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103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1E-18</a:t>
                      </a:r>
                      <a:endParaRPr lang="nl-NL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788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1E-12</a:t>
                      </a:r>
                      <a:endParaRPr lang="nl-NL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890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062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326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70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168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326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367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40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Factory</a:t>
            </a:r>
            <a:r>
              <a:rPr lang="nl-NL" sz="3600" b="1" kern="0" dirty="0">
                <a:latin typeface="Calibri" panose="020F0502020204030204"/>
              </a:rPr>
              <a:t> parameter: C3</a:t>
            </a:r>
            <a:r>
              <a:rPr lang="nl-NL" sz="3600" b="1" kern="0" dirty="0">
                <a:latin typeface="Calibri" panose="020F0502020204030204"/>
                <a:sym typeface="Wingdings" panose="05000000000000000000" pitchFamily="2" charset="2"/>
              </a:rPr>
              <a:t> </a:t>
            </a:r>
            <a:r>
              <a:rPr lang="nl-NL" sz="3600" b="1" kern="0" dirty="0" err="1">
                <a:latin typeface="Calibri" panose="020F0502020204030204"/>
              </a:rPr>
              <a:t>Recontamination</a:t>
            </a:r>
            <a:endParaRPr lang="nl-NL" sz="3600" b="1" kern="0" dirty="0">
              <a:latin typeface="Calibri" panose="020F050202020403020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5950921" y="142239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366456" y="1794754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8627028" y="1794754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412B759-2B4B-2D22-9F8A-ABEFD4D33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40705"/>
              </p:ext>
            </p:extLst>
          </p:nvPr>
        </p:nvGraphicFramePr>
        <p:xfrm>
          <a:off x="734727" y="3955079"/>
          <a:ext cx="5006607" cy="3028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061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74599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Sources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Aseptic</a:t>
                      </a:r>
                      <a:r>
                        <a:rPr lang="nl-NL" sz="1800" dirty="0"/>
                        <a:t> processing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Wet environment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environment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dry </a:t>
                      </a:r>
                      <a:r>
                        <a:rPr lang="nl-NL" sz="1800" dirty="0" err="1"/>
                        <a:t>herbs</a:t>
                      </a:r>
                      <a:r>
                        <a:rPr lang="nl-NL" sz="1800" dirty="0"/>
                        <a:t> or </a:t>
                      </a:r>
                      <a:r>
                        <a:rPr lang="nl-NL" sz="1800" dirty="0" err="1"/>
                        <a:t>spices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426495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dry </a:t>
                      </a:r>
                      <a:r>
                        <a:rPr lang="nl-NL" sz="1800" dirty="0" err="1"/>
                        <a:t>vitamins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</a:t>
                      </a:r>
                      <a:r>
                        <a:rPr lang="nl-NL" sz="1800" dirty="0" err="1"/>
                        <a:t>other</a:t>
                      </a:r>
                      <a:r>
                        <a:rPr lang="nl-NL" sz="1800" dirty="0"/>
                        <a:t> dry </a:t>
                      </a:r>
                      <a:r>
                        <a:rPr lang="nl-NL" sz="1800" dirty="0" err="1"/>
                        <a:t>ingredients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Human cross-</a:t>
                      </a:r>
                      <a:r>
                        <a:rPr lang="nl-NL" sz="1800" dirty="0" err="1"/>
                        <a:t>contamination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2D009BC-FC52-6934-2B23-B1179C1E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63088"/>
              </p:ext>
            </p:extLst>
          </p:nvPr>
        </p:nvGraphicFramePr>
        <p:xfrm>
          <a:off x="6423328" y="3955079"/>
          <a:ext cx="5006607" cy="3028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061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74599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Sources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Aseptic</a:t>
                      </a:r>
                      <a:r>
                        <a:rPr lang="nl-NL" sz="1800" dirty="0"/>
                        <a:t> processing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Wet environment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environment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dry </a:t>
                      </a:r>
                      <a:r>
                        <a:rPr lang="nl-NL" sz="1800" dirty="0" err="1"/>
                        <a:t>herbs</a:t>
                      </a:r>
                      <a:r>
                        <a:rPr lang="nl-NL" sz="1800" dirty="0"/>
                        <a:t> or </a:t>
                      </a:r>
                      <a:r>
                        <a:rPr lang="nl-NL" sz="1800" dirty="0" err="1"/>
                        <a:t>spices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426495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dry </a:t>
                      </a:r>
                      <a:r>
                        <a:rPr lang="nl-NL" sz="1800" dirty="0" err="1"/>
                        <a:t>vitamins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</a:t>
                      </a:r>
                      <a:r>
                        <a:rPr lang="nl-NL" sz="1800" dirty="0" err="1"/>
                        <a:t>other</a:t>
                      </a:r>
                      <a:r>
                        <a:rPr lang="nl-NL" sz="1800" dirty="0"/>
                        <a:t> dry </a:t>
                      </a:r>
                      <a:r>
                        <a:rPr lang="nl-NL" sz="1800" dirty="0" err="1"/>
                        <a:t>ingredients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Human cross-</a:t>
                      </a:r>
                      <a:r>
                        <a:rPr lang="nl-NL" sz="1800" dirty="0" err="1"/>
                        <a:t>contamination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9AB323-4225-118A-FC3A-4E276284A6A9}"/>
              </a:ext>
            </a:extLst>
          </p:cNvPr>
          <p:cNvSpPr txBox="1"/>
          <p:nvPr/>
        </p:nvSpPr>
        <p:spPr>
          <a:xfrm>
            <a:off x="11518786" y="3867377"/>
            <a:ext cx="2521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Step 3_RP: </a:t>
            </a:r>
            <a:r>
              <a:rPr lang="nl-NL" sz="2000" dirty="0" err="1"/>
              <a:t>pick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relevant columns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b="1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numerical</a:t>
            </a:r>
            <a:r>
              <a:rPr lang="nl-NL" sz="2000" dirty="0"/>
              <a:t> </a:t>
            </a:r>
            <a:r>
              <a:rPr lang="nl-NL" sz="2000" dirty="0" err="1"/>
              <a:t>values</a:t>
            </a:r>
            <a:r>
              <a:rPr lang="nl-NL" sz="2000" dirty="0"/>
              <a:t> </a:t>
            </a:r>
            <a:r>
              <a:rPr lang="nl-NL" sz="2000" dirty="0" err="1"/>
              <a:t>assigned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EF &amp; RF</a:t>
            </a:r>
          </a:p>
        </p:txBody>
      </p:sp>
    </p:spTree>
    <p:extLst>
      <p:ext uri="{BB962C8B-B14F-4D97-AF65-F5344CB8AC3E}">
        <p14:creationId xmlns:p14="http://schemas.microsoft.com/office/powerpoint/2010/main" val="24142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16378</TotalTime>
  <Words>1768</Words>
  <Application>Microsoft Office PowerPoint</Application>
  <PresentationFormat>Custom</PresentationFormat>
  <Paragraphs>609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Abadi</vt:lpstr>
      <vt:lpstr>AngsanaUPC</vt:lpstr>
      <vt:lpstr>Arial</vt:lpstr>
      <vt:lpstr>Calibri</vt:lpstr>
      <vt:lpstr>Calibri Light</vt:lpstr>
      <vt:lpstr>Cambria Math</vt:lpstr>
      <vt:lpstr>Jumble</vt:lpstr>
      <vt:lpstr>Segoe UI Symbol</vt:lpstr>
      <vt:lpstr>Wingdings</vt:lpstr>
      <vt:lpstr>Office Theme</vt:lpstr>
      <vt:lpstr>Microbial Hazards  Risk Ranking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Yeak, Kah Yen</dc:creator>
  <cp:lastModifiedBy>Yeak, Kah Yen</cp:lastModifiedBy>
  <cp:revision>55</cp:revision>
  <dcterms:created xsi:type="dcterms:W3CDTF">2023-05-22T11:41:31Z</dcterms:created>
  <dcterms:modified xsi:type="dcterms:W3CDTF">2024-03-13T16:34:24Z</dcterms:modified>
</cp:coreProperties>
</file>