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4BF3F-29F5-45E2-BE60-1A76D9461523}" v="42" dt="2025-03-10T17:15:02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878" y="-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RE PÉREZ, ALBERTO" userId="7f386fc0-413c-4ced-b45c-cadb97150f31" providerId="ADAL" clId="{FE54BF3F-29F5-45E2-BE60-1A76D9461523}"/>
    <pc:docChg chg="undo custSel addSld delSld modSld">
      <pc:chgData name="GARRE PÉREZ, ALBERTO" userId="7f386fc0-413c-4ced-b45c-cadb97150f31" providerId="ADAL" clId="{FE54BF3F-29F5-45E2-BE60-1A76D9461523}" dt="2025-03-10T17:15:02.314" v="1301" actId="1076"/>
      <pc:docMkLst>
        <pc:docMk/>
      </pc:docMkLst>
      <pc:sldChg chg="modSp new mod">
        <pc:chgData name="GARRE PÉREZ, ALBERTO" userId="7f386fc0-413c-4ced-b45c-cadb97150f31" providerId="ADAL" clId="{FE54BF3F-29F5-45E2-BE60-1A76D9461523}" dt="2025-03-10T16:48:28.382" v="87" actId="20577"/>
        <pc:sldMkLst>
          <pc:docMk/>
          <pc:sldMk cId="3758307296" sldId="256"/>
        </pc:sldMkLst>
        <pc:spChg chg="mod">
          <ac:chgData name="GARRE PÉREZ, ALBERTO" userId="7f386fc0-413c-4ced-b45c-cadb97150f31" providerId="ADAL" clId="{FE54BF3F-29F5-45E2-BE60-1A76D9461523}" dt="2025-03-10T16:48:17.602" v="23" actId="20577"/>
          <ac:spMkLst>
            <pc:docMk/>
            <pc:sldMk cId="3758307296" sldId="256"/>
            <ac:spMk id="2" creationId="{694A327D-B340-C1EF-0230-68D710B04BC4}"/>
          </ac:spMkLst>
        </pc:spChg>
        <pc:spChg chg="mod">
          <ac:chgData name="GARRE PÉREZ, ALBERTO" userId="7f386fc0-413c-4ced-b45c-cadb97150f31" providerId="ADAL" clId="{FE54BF3F-29F5-45E2-BE60-1A76D9461523}" dt="2025-03-10T16:48:28.382" v="87" actId="20577"/>
          <ac:spMkLst>
            <pc:docMk/>
            <pc:sldMk cId="3758307296" sldId="256"/>
            <ac:spMk id="3" creationId="{719A0519-9D18-8A77-8C5A-318A7A3BFEE2}"/>
          </ac:spMkLst>
        </pc:spChg>
      </pc:sldChg>
      <pc:sldChg chg="addSp delSp modSp new mod">
        <pc:chgData name="GARRE PÉREZ, ALBERTO" userId="7f386fc0-413c-4ced-b45c-cadb97150f31" providerId="ADAL" clId="{FE54BF3F-29F5-45E2-BE60-1A76D9461523}" dt="2025-03-10T16:54:36.492" v="312" actId="1076"/>
        <pc:sldMkLst>
          <pc:docMk/>
          <pc:sldMk cId="204862316" sldId="257"/>
        </pc:sldMkLst>
        <pc:spChg chg="mod">
          <ac:chgData name="GARRE PÉREZ, ALBERTO" userId="7f386fc0-413c-4ced-b45c-cadb97150f31" providerId="ADAL" clId="{FE54BF3F-29F5-45E2-BE60-1A76D9461523}" dt="2025-03-10T16:49:06.941" v="104" actId="20577"/>
          <ac:spMkLst>
            <pc:docMk/>
            <pc:sldMk cId="204862316" sldId="257"/>
            <ac:spMk id="2" creationId="{C182FC41-9D0D-AF82-570F-8A7461216C2F}"/>
          </ac:spMkLst>
        </pc:spChg>
        <pc:spChg chg="del">
          <ac:chgData name="GARRE PÉREZ, ALBERTO" userId="7f386fc0-413c-4ced-b45c-cadb97150f31" providerId="ADAL" clId="{FE54BF3F-29F5-45E2-BE60-1A76D9461523}" dt="2025-03-10T16:49:53.853" v="107" actId="478"/>
          <ac:spMkLst>
            <pc:docMk/>
            <pc:sldMk cId="204862316" sldId="257"/>
            <ac:spMk id="3" creationId="{234A18E3-72ED-031A-3527-8D7B7959FBDA}"/>
          </ac:spMkLst>
        </pc:spChg>
        <pc:spChg chg="add mod">
          <ac:chgData name="GARRE PÉREZ, ALBERTO" userId="7f386fc0-413c-4ced-b45c-cadb97150f31" providerId="ADAL" clId="{FE54BF3F-29F5-45E2-BE60-1A76D9461523}" dt="2025-03-10T16:54:19.368" v="289" actId="1076"/>
          <ac:spMkLst>
            <pc:docMk/>
            <pc:sldMk cId="204862316" sldId="257"/>
            <ac:spMk id="4" creationId="{448C5A8C-61C2-8142-710E-A0FD41A0E557}"/>
          </ac:spMkLst>
        </pc:spChg>
        <pc:spChg chg="add mod">
          <ac:chgData name="GARRE PÉREZ, ALBERTO" userId="7f386fc0-413c-4ced-b45c-cadb97150f31" providerId="ADAL" clId="{FE54BF3F-29F5-45E2-BE60-1A76D9461523}" dt="2025-03-10T16:54:19.368" v="289" actId="1076"/>
          <ac:spMkLst>
            <pc:docMk/>
            <pc:sldMk cId="204862316" sldId="257"/>
            <ac:spMk id="5" creationId="{61309E6E-455D-B20E-72AD-E9DD6A4A2989}"/>
          </ac:spMkLst>
        </pc:spChg>
        <pc:spChg chg="add del mod">
          <ac:chgData name="GARRE PÉREZ, ALBERTO" userId="7f386fc0-413c-4ced-b45c-cadb97150f31" providerId="ADAL" clId="{FE54BF3F-29F5-45E2-BE60-1A76D9461523}" dt="2025-03-10T16:50:22.932" v="117" actId="478"/>
          <ac:spMkLst>
            <pc:docMk/>
            <pc:sldMk cId="204862316" sldId="257"/>
            <ac:spMk id="6" creationId="{03452B7D-8063-9D33-DCFA-6667168247B3}"/>
          </ac:spMkLst>
        </pc:spChg>
        <pc:spChg chg="add mod">
          <ac:chgData name="GARRE PÉREZ, ALBERTO" userId="7f386fc0-413c-4ced-b45c-cadb97150f31" providerId="ADAL" clId="{FE54BF3F-29F5-45E2-BE60-1A76D9461523}" dt="2025-03-10T16:54:19.368" v="289" actId="1076"/>
          <ac:spMkLst>
            <pc:docMk/>
            <pc:sldMk cId="204862316" sldId="257"/>
            <ac:spMk id="7" creationId="{10E8F3FC-535F-CE84-CBAE-D1D2F5657C3F}"/>
          </ac:spMkLst>
        </pc:spChg>
        <pc:spChg chg="add del mod">
          <ac:chgData name="GARRE PÉREZ, ALBERTO" userId="7f386fc0-413c-4ced-b45c-cadb97150f31" providerId="ADAL" clId="{FE54BF3F-29F5-45E2-BE60-1A76D9461523}" dt="2025-03-10T16:50:08.667" v="113" actId="478"/>
          <ac:spMkLst>
            <pc:docMk/>
            <pc:sldMk cId="204862316" sldId="257"/>
            <ac:spMk id="8" creationId="{697CDA76-049A-C9B2-BFED-99CD84FD64DE}"/>
          </ac:spMkLst>
        </pc:spChg>
        <pc:spChg chg="add mod">
          <ac:chgData name="GARRE PÉREZ, ALBERTO" userId="7f386fc0-413c-4ced-b45c-cadb97150f31" providerId="ADAL" clId="{FE54BF3F-29F5-45E2-BE60-1A76D9461523}" dt="2025-03-10T16:54:19.368" v="289" actId="1076"/>
          <ac:spMkLst>
            <pc:docMk/>
            <pc:sldMk cId="204862316" sldId="257"/>
            <ac:spMk id="9" creationId="{1DFDE89A-2BD5-544B-12BE-5F2DFF0FBC42}"/>
          </ac:spMkLst>
        </pc:spChg>
        <pc:spChg chg="add mod">
          <ac:chgData name="GARRE PÉREZ, ALBERTO" userId="7f386fc0-413c-4ced-b45c-cadb97150f31" providerId="ADAL" clId="{FE54BF3F-29F5-45E2-BE60-1A76D9461523}" dt="2025-03-10T16:54:19.368" v="289" actId="1076"/>
          <ac:spMkLst>
            <pc:docMk/>
            <pc:sldMk cId="204862316" sldId="257"/>
            <ac:spMk id="10" creationId="{464A7F75-9FE9-8F04-93BA-715C00B5636B}"/>
          </ac:spMkLst>
        </pc:spChg>
        <pc:spChg chg="add mod">
          <ac:chgData name="GARRE PÉREZ, ALBERTO" userId="7f386fc0-413c-4ced-b45c-cadb97150f31" providerId="ADAL" clId="{FE54BF3F-29F5-45E2-BE60-1A76D9461523}" dt="2025-03-10T16:54:36.492" v="312" actId="1076"/>
          <ac:spMkLst>
            <pc:docMk/>
            <pc:sldMk cId="204862316" sldId="257"/>
            <ac:spMk id="11" creationId="{AF6E83D4-2CAB-85BA-6712-7536135EF700}"/>
          </ac:spMkLst>
        </pc:spChg>
        <pc:spChg chg="add mod">
          <ac:chgData name="GARRE PÉREZ, ALBERTO" userId="7f386fc0-413c-4ced-b45c-cadb97150f31" providerId="ADAL" clId="{FE54BF3F-29F5-45E2-BE60-1A76D9461523}" dt="2025-03-10T16:54:19.368" v="289" actId="1076"/>
          <ac:spMkLst>
            <pc:docMk/>
            <pc:sldMk cId="204862316" sldId="257"/>
            <ac:spMk id="12" creationId="{B8CE4951-C354-9CC6-1A48-66A387BA16BF}"/>
          </ac:spMkLst>
        </pc:spChg>
      </pc:sldChg>
      <pc:sldChg chg="addSp delSp modSp add mod">
        <pc:chgData name="GARRE PÉREZ, ALBERTO" userId="7f386fc0-413c-4ced-b45c-cadb97150f31" providerId="ADAL" clId="{FE54BF3F-29F5-45E2-BE60-1A76D9461523}" dt="2025-03-10T16:57:36.884" v="444" actId="5793"/>
        <pc:sldMkLst>
          <pc:docMk/>
          <pc:sldMk cId="2203053147" sldId="258"/>
        </pc:sldMkLst>
        <pc:spChg chg="mod">
          <ac:chgData name="GARRE PÉREZ, ALBERTO" userId="7f386fc0-413c-4ced-b45c-cadb97150f31" providerId="ADAL" clId="{FE54BF3F-29F5-45E2-BE60-1A76D9461523}" dt="2025-03-10T16:50:48.707" v="146" actId="20577"/>
          <ac:spMkLst>
            <pc:docMk/>
            <pc:sldMk cId="2203053147" sldId="258"/>
            <ac:spMk id="2" creationId="{B770EF73-85AC-053A-D850-7897A15C95D5}"/>
          </ac:spMkLst>
        </pc:spChg>
        <pc:spChg chg="add">
          <ac:chgData name="GARRE PÉREZ, ALBERTO" userId="7f386fc0-413c-4ced-b45c-cadb97150f31" providerId="ADAL" clId="{FE54BF3F-29F5-45E2-BE60-1A76D9461523}" dt="2025-03-10T16:52:36.433" v="187"/>
          <ac:spMkLst>
            <pc:docMk/>
            <pc:sldMk cId="2203053147" sldId="258"/>
            <ac:spMk id="3" creationId="{F4B1DB28-1173-DFA4-2EF8-7A3F11DBD397}"/>
          </ac:spMkLst>
        </pc:spChg>
        <pc:spChg chg="del">
          <ac:chgData name="GARRE PÉREZ, ALBERTO" userId="7f386fc0-413c-4ced-b45c-cadb97150f31" providerId="ADAL" clId="{FE54BF3F-29F5-45E2-BE60-1A76D9461523}" dt="2025-03-10T16:50:51.642" v="147" actId="478"/>
          <ac:spMkLst>
            <pc:docMk/>
            <pc:sldMk cId="2203053147" sldId="258"/>
            <ac:spMk id="4" creationId="{DEA0DAB6-F2CE-8875-688C-20BAA91FABEC}"/>
          </ac:spMkLst>
        </pc:spChg>
        <pc:spChg chg="mod">
          <ac:chgData name="GARRE PÉREZ, ALBERTO" userId="7f386fc0-413c-4ced-b45c-cadb97150f31" providerId="ADAL" clId="{FE54BF3F-29F5-45E2-BE60-1A76D9461523}" dt="2025-03-10T16:54:48.439" v="314" actId="1076"/>
          <ac:spMkLst>
            <pc:docMk/>
            <pc:sldMk cId="2203053147" sldId="258"/>
            <ac:spMk id="5" creationId="{D3C63C93-4DAE-164B-FFFA-AAE3D40B7149}"/>
          </ac:spMkLst>
        </pc:spChg>
        <pc:spChg chg="add del mod">
          <ac:chgData name="GARRE PÉREZ, ALBERTO" userId="7f386fc0-413c-4ced-b45c-cadb97150f31" providerId="ADAL" clId="{FE54BF3F-29F5-45E2-BE60-1A76D9461523}" dt="2025-03-10T16:55:23.962" v="392" actId="478"/>
          <ac:spMkLst>
            <pc:docMk/>
            <pc:sldMk cId="2203053147" sldId="258"/>
            <ac:spMk id="6" creationId="{F9855ED7-9D8E-7B81-45F9-DA03E08AA36E}"/>
          </ac:spMkLst>
        </pc:spChg>
        <pc:spChg chg="del">
          <ac:chgData name="GARRE PÉREZ, ALBERTO" userId="7f386fc0-413c-4ced-b45c-cadb97150f31" providerId="ADAL" clId="{FE54BF3F-29F5-45E2-BE60-1A76D9461523}" dt="2025-03-10T16:52:18.918" v="186" actId="478"/>
          <ac:spMkLst>
            <pc:docMk/>
            <pc:sldMk cId="2203053147" sldId="258"/>
            <ac:spMk id="7" creationId="{3FDBB5D1-2DD3-7494-32A3-4F9CC75390A1}"/>
          </ac:spMkLst>
        </pc:spChg>
        <pc:spChg chg="add">
          <ac:chgData name="GARRE PÉREZ, ALBERTO" userId="7f386fc0-413c-4ced-b45c-cadb97150f31" providerId="ADAL" clId="{FE54BF3F-29F5-45E2-BE60-1A76D9461523}" dt="2025-03-10T16:52:45.007" v="189"/>
          <ac:spMkLst>
            <pc:docMk/>
            <pc:sldMk cId="2203053147" sldId="258"/>
            <ac:spMk id="8" creationId="{C7CB9FA2-15A0-807D-F140-F3E1BE248136}"/>
          </ac:spMkLst>
        </pc:spChg>
        <pc:spChg chg="del">
          <ac:chgData name="GARRE PÉREZ, ALBERTO" userId="7f386fc0-413c-4ced-b45c-cadb97150f31" providerId="ADAL" clId="{FE54BF3F-29F5-45E2-BE60-1A76D9461523}" dt="2025-03-10T16:50:51.642" v="147" actId="478"/>
          <ac:spMkLst>
            <pc:docMk/>
            <pc:sldMk cId="2203053147" sldId="258"/>
            <ac:spMk id="9" creationId="{F76D1E05-F196-76CF-F2AC-AE525650F6B8}"/>
          </ac:spMkLst>
        </pc:spChg>
        <pc:spChg chg="del">
          <ac:chgData name="GARRE PÉREZ, ALBERTO" userId="7f386fc0-413c-4ced-b45c-cadb97150f31" providerId="ADAL" clId="{FE54BF3F-29F5-45E2-BE60-1A76D9461523}" dt="2025-03-10T16:50:51.642" v="147" actId="478"/>
          <ac:spMkLst>
            <pc:docMk/>
            <pc:sldMk cId="2203053147" sldId="258"/>
            <ac:spMk id="10" creationId="{A8194A43-CDEE-9848-2458-E68AD33AC69A}"/>
          </ac:spMkLst>
        </pc:spChg>
        <pc:spChg chg="add mod">
          <ac:chgData name="GARRE PÉREZ, ALBERTO" userId="7f386fc0-413c-4ced-b45c-cadb97150f31" providerId="ADAL" clId="{FE54BF3F-29F5-45E2-BE60-1A76D9461523}" dt="2025-03-10T16:55:05.572" v="362" actId="20577"/>
          <ac:spMkLst>
            <pc:docMk/>
            <pc:sldMk cId="2203053147" sldId="258"/>
            <ac:spMk id="11" creationId="{F1DD1C1C-5D2D-2FD2-880F-1E69E6F3C245}"/>
          </ac:spMkLst>
        </pc:spChg>
        <pc:spChg chg="add del mod">
          <ac:chgData name="GARRE PÉREZ, ALBERTO" userId="7f386fc0-413c-4ced-b45c-cadb97150f31" providerId="ADAL" clId="{FE54BF3F-29F5-45E2-BE60-1A76D9461523}" dt="2025-03-10T16:56:52.392" v="394" actId="478"/>
          <ac:spMkLst>
            <pc:docMk/>
            <pc:sldMk cId="2203053147" sldId="258"/>
            <ac:spMk id="12" creationId="{13F15FF4-A0CF-8C61-5F46-C5986B6A5140}"/>
          </ac:spMkLst>
        </pc:spChg>
        <pc:spChg chg="add">
          <ac:chgData name="GARRE PÉREZ, ALBERTO" userId="7f386fc0-413c-4ced-b45c-cadb97150f31" providerId="ADAL" clId="{FE54BF3F-29F5-45E2-BE60-1A76D9461523}" dt="2025-03-10T16:56:54.482" v="395"/>
          <ac:spMkLst>
            <pc:docMk/>
            <pc:sldMk cId="2203053147" sldId="258"/>
            <ac:spMk id="13" creationId="{BA0DEC41-7511-1837-4294-F74DD1FD196F}"/>
          </ac:spMkLst>
        </pc:spChg>
        <pc:spChg chg="add mod">
          <ac:chgData name="GARRE PÉREZ, ALBERTO" userId="7f386fc0-413c-4ced-b45c-cadb97150f31" providerId="ADAL" clId="{FE54BF3F-29F5-45E2-BE60-1A76D9461523}" dt="2025-03-10T16:57:36.884" v="444" actId="5793"/>
          <ac:spMkLst>
            <pc:docMk/>
            <pc:sldMk cId="2203053147" sldId="258"/>
            <ac:spMk id="15" creationId="{D6F88EA6-6498-8EAB-4E1B-D13D61253C6C}"/>
          </ac:spMkLst>
        </pc:spChg>
        <pc:picChg chg="add mod">
          <ac:chgData name="GARRE PÉREZ, ALBERTO" userId="7f386fc0-413c-4ced-b45c-cadb97150f31" providerId="ADAL" clId="{FE54BF3F-29F5-45E2-BE60-1A76D9461523}" dt="2025-03-10T16:57:19.329" v="401" actId="1076"/>
          <ac:picMkLst>
            <pc:docMk/>
            <pc:sldMk cId="2203053147" sldId="258"/>
            <ac:picMk id="14" creationId="{6EE9B6C5-452D-D63B-3497-8A17F7878A3D}"/>
          </ac:picMkLst>
        </pc:picChg>
      </pc:sldChg>
      <pc:sldChg chg="addSp delSp modSp new mod">
        <pc:chgData name="GARRE PÉREZ, ALBERTO" userId="7f386fc0-413c-4ced-b45c-cadb97150f31" providerId="ADAL" clId="{FE54BF3F-29F5-45E2-BE60-1A76D9461523}" dt="2025-03-10T17:00:57.126" v="725" actId="1076"/>
        <pc:sldMkLst>
          <pc:docMk/>
          <pc:sldMk cId="3927403867" sldId="259"/>
        </pc:sldMkLst>
        <pc:spChg chg="mod">
          <ac:chgData name="GARRE PÉREZ, ALBERTO" userId="7f386fc0-413c-4ced-b45c-cadb97150f31" providerId="ADAL" clId="{FE54BF3F-29F5-45E2-BE60-1A76D9461523}" dt="2025-03-10T17:00:40.898" v="717" actId="20577"/>
          <ac:spMkLst>
            <pc:docMk/>
            <pc:sldMk cId="3927403867" sldId="259"/>
            <ac:spMk id="2" creationId="{7E60199D-0DCD-A448-B63E-CF51E158EFC6}"/>
          </ac:spMkLst>
        </pc:spChg>
        <pc:spChg chg="del mod">
          <ac:chgData name="GARRE PÉREZ, ALBERTO" userId="7f386fc0-413c-4ced-b45c-cadb97150f31" providerId="ADAL" clId="{FE54BF3F-29F5-45E2-BE60-1A76D9461523}" dt="2025-03-10T16:59:09.641" v="480"/>
          <ac:spMkLst>
            <pc:docMk/>
            <pc:sldMk cId="3927403867" sldId="259"/>
            <ac:spMk id="3" creationId="{F3349C8E-A226-DF7B-A24B-F3B4606E07EC}"/>
          </ac:spMkLst>
        </pc:spChg>
        <pc:spChg chg="add del mod">
          <ac:chgData name="GARRE PÉREZ, ALBERTO" userId="7f386fc0-413c-4ced-b45c-cadb97150f31" providerId="ADAL" clId="{FE54BF3F-29F5-45E2-BE60-1A76D9461523}" dt="2025-03-10T17:00:43.194" v="718" actId="478"/>
          <ac:spMkLst>
            <pc:docMk/>
            <pc:sldMk cId="3927403867" sldId="259"/>
            <ac:spMk id="4" creationId="{56B48B52-F5E7-32B4-138F-2789A332E13E}"/>
          </ac:spMkLst>
        </pc:spChg>
        <pc:spChg chg="add mod">
          <ac:chgData name="GARRE PÉREZ, ALBERTO" userId="7f386fc0-413c-4ced-b45c-cadb97150f31" providerId="ADAL" clId="{FE54BF3F-29F5-45E2-BE60-1A76D9461523}" dt="2025-03-10T17:00:54.911" v="724" actId="2710"/>
          <ac:spMkLst>
            <pc:docMk/>
            <pc:sldMk cId="3927403867" sldId="259"/>
            <ac:spMk id="7" creationId="{71002DEE-F36B-5CBB-D4B0-423245B6B3D7}"/>
          </ac:spMkLst>
        </pc:spChg>
        <pc:picChg chg="add mod">
          <ac:chgData name="GARRE PÉREZ, ALBERTO" userId="7f386fc0-413c-4ced-b45c-cadb97150f31" providerId="ADAL" clId="{FE54BF3F-29F5-45E2-BE60-1A76D9461523}" dt="2025-03-10T17:00:57.126" v="725" actId="1076"/>
          <ac:picMkLst>
            <pc:docMk/>
            <pc:sldMk cId="3927403867" sldId="259"/>
            <ac:picMk id="6" creationId="{60836211-DFC1-919E-B54E-C21206998098}"/>
          </ac:picMkLst>
        </pc:picChg>
      </pc:sldChg>
      <pc:sldChg chg="addSp delSp modSp new mod">
        <pc:chgData name="GARRE PÉREZ, ALBERTO" userId="7f386fc0-413c-4ced-b45c-cadb97150f31" providerId="ADAL" clId="{FE54BF3F-29F5-45E2-BE60-1A76D9461523}" dt="2025-03-10T17:06:48.574" v="746" actId="14100"/>
        <pc:sldMkLst>
          <pc:docMk/>
          <pc:sldMk cId="3319945952" sldId="260"/>
        </pc:sldMkLst>
        <pc:spChg chg="mod">
          <ac:chgData name="GARRE PÉREZ, ALBERTO" userId="7f386fc0-413c-4ced-b45c-cadb97150f31" providerId="ADAL" clId="{FE54BF3F-29F5-45E2-BE60-1A76D9461523}" dt="2025-03-10T17:03:47.872" v="729" actId="20577"/>
          <ac:spMkLst>
            <pc:docMk/>
            <pc:sldMk cId="3319945952" sldId="260"/>
            <ac:spMk id="2" creationId="{301DFC5F-1403-B9F1-6788-F8CB3785C95B}"/>
          </ac:spMkLst>
        </pc:spChg>
        <pc:spChg chg="del">
          <ac:chgData name="GARRE PÉREZ, ALBERTO" userId="7f386fc0-413c-4ced-b45c-cadb97150f31" providerId="ADAL" clId="{FE54BF3F-29F5-45E2-BE60-1A76D9461523}" dt="2025-03-10T17:03:49.612" v="730" actId="478"/>
          <ac:spMkLst>
            <pc:docMk/>
            <pc:sldMk cId="3319945952" sldId="260"/>
            <ac:spMk id="3" creationId="{7A91FAFD-EB75-010A-9496-5FF01E79080D}"/>
          </ac:spMkLst>
        </pc:spChg>
        <pc:spChg chg="add">
          <ac:chgData name="GARRE PÉREZ, ALBERTO" userId="7f386fc0-413c-4ced-b45c-cadb97150f31" providerId="ADAL" clId="{FE54BF3F-29F5-45E2-BE60-1A76D9461523}" dt="2025-03-10T17:03:49.982" v="731"/>
          <ac:spMkLst>
            <pc:docMk/>
            <pc:sldMk cId="3319945952" sldId="260"/>
            <ac:spMk id="4" creationId="{AFD514DE-9B3D-57D9-C8C7-BC5CE18A3F7A}"/>
          </ac:spMkLst>
        </pc:spChg>
        <pc:spChg chg="add">
          <ac:chgData name="GARRE PÉREZ, ALBERTO" userId="7f386fc0-413c-4ced-b45c-cadb97150f31" providerId="ADAL" clId="{FE54BF3F-29F5-45E2-BE60-1A76D9461523}" dt="2025-03-10T17:06:31.376" v="737"/>
          <ac:spMkLst>
            <pc:docMk/>
            <pc:sldMk cId="3319945952" sldId="260"/>
            <ac:spMk id="6" creationId="{B23E1A99-32DC-3306-513D-42C638222805}"/>
          </ac:spMkLst>
        </pc:spChg>
        <pc:picChg chg="add mod">
          <ac:chgData name="GARRE PÉREZ, ALBERTO" userId="7f386fc0-413c-4ced-b45c-cadb97150f31" providerId="ADAL" clId="{FE54BF3F-29F5-45E2-BE60-1A76D9461523}" dt="2025-03-10T17:06:45.229" v="744" actId="14100"/>
          <ac:picMkLst>
            <pc:docMk/>
            <pc:sldMk cId="3319945952" sldId="260"/>
            <ac:picMk id="5" creationId="{46706079-013B-0DB7-23B9-D9D442C69019}"/>
          </ac:picMkLst>
        </pc:picChg>
        <pc:picChg chg="add mod">
          <ac:chgData name="GARRE PÉREZ, ALBERTO" userId="7f386fc0-413c-4ced-b45c-cadb97150f31" providerId="ADAL" clId="{FE54BF3F-29F5-45E2-BE60-1A76D9461523}" dt="2025-03-10T17:06:48.574" v="746" actId="14100"/>
          <ac:picMkLst>
            <pc:docMk/>
            <pc:sldMk cId="3319945952" sldId="260"/>
            <ac:picMk id="7" creationId="{DA225C96-3BE3-6CBD-54BF-B055BC0CE64F}"/>
          </ac:picMkLst>
        </pc:picChg>
      </pc:sldChg>
      <pc:sldChg chg="addSp delSp modSp new mod">
        <pc:chgData name="GARRE PÉREZ, ALBERTO" userId="7f386fc0-413c-4ced-b45c-cadb97150f31" providerId="ADAL" clId="{FE54BF3F-29F5-45E2-BE60-1A76D9461523}" dt="2025-03-10T17:10:45.445" v="1202" actId="1076"/>
        <pc:sldMkLst>
          <pc:docMk/>
          <pc:sldMk cId="489522621" sldId="261"/>
        </pc:sldMkLst>
        <pc:spChg chg="mod">
          <ac:chgData name="GARRE PÉREZ, ALBERTO" userId="7f386fc0-413c-4ced-b45c-cadb97150f31" providerId="ADAL" clId="{FE54BF3F-29F5-45E2-BE60-1A76D9461523}" dt="2025-03-10T17:07:17.401" v="853" actId="20577"/>
          <ac:spMkLst>
            <pc:docMk/>
            <pc:sldMk cId="489522621" sldId="261"/>
            <ac:spMk id="2" creationId="{5FC28354-E002-0A8C-0309-B440565BD689}"/>
          </ac:spMkLst>
        </pc:spChg>
        <pc:spChg chg="mod">
          <ac:chgData name="GARRE PÉREZ, ALBERTO" userId="7f386fc0-413c-4ced-b45c-cadb97150f31" providerId="ADAL" clId="{FE54BF3F-29F5-45E2-BE60-1A76D9461523}" dt="2025-03-10T17:10:42.816" v="1201" actId="27636"/>
          <ac:spMkLst>
            <pc:docMk/>
            <pc:sldMk cId="489522621" sldId="261"/>
            <ac:spMk id="3" creationId="{0CC807EE-EDD9-493B-E7B2-E7365BC05040}"/>
          </ac:spMkLst>
        </pc:spChg>
        <pc:spChg chg="add del mod">
          <ac:chgData name="GARRE PÉREZ, ALBERTO" userId="7f386fc0-413c-4ced-b45c-cadb97150f31" providerId="ADAL" clId="{FE54BF3F-29F5-45E2-BE60-1A76D9461523}" dt="2025-03-10T17:08:57.766" v="1013" actId="478"/>
          <ac:spMkLst>
            <pc:docMk/>
            <pc:sldMk cId="489522621" sldId="261"/>
            <ac:spMk id="5" creationId="{43BAD5B4-E7BA-A916-33E1-7BBC1021373F}"/>
          </ac:spMkLst>
        </pc:spChg>
        <pc:picChg chg="add mod">
          <ac:chgData name="GARRE PÉREZ, ALBERTO" userId="7f386fc0-413c-4ced-b45c-cadb97150f31" providerId="ADAL" clId="{FE54BF3F-29F5-45E2-BE60-1A76D9461523}" dt="2025-03-10T17:10:45.445" v="1202" actId="1076"/>
          <ac:picMkLst>
            <pc:docMk/>
            <pc:sldMk cId="489522621" sldId="261"/>
            <ac:picMk id="7" creationId="{FF8C29EA-8542-D4B2-6234-716FE836480E}"/>
          </ac:picMkLst>
        </pc:picChg>
      </pc:sldChg>
      <pc:sldChg chg="addSp delSp modSp new mod">
        <pc:chgData name="GARRE PÉREZ, ALBERTO" userId="7f386fc0-413c-4ced-b45c-cadb97150f31" providerId="ADAL" clId="{FE54BF3F-29F5-45E2-BE60-1A76D9461523}" dt="2025-03-10T17:15:02.314" v="1301" actId="1076"/>
        <pc:sldMkLst>
          <pc:docMk/>
          <pc:sldMk cId="4224219656" sldId="262"/>
        </pc:sldMkLst>
        <pc:spChg chg="mod">
          <ac:chgData name="GARRE PÉREZ, ALBERTO" userId="7f386fc0-413c-4ced-b45c-cadb97150f31" providerId="ADAL" clId="{FE54BF3F-29F5-45E2-BE60-1A76D9461523}" dt="2025-03-10T17:11:44.530" v="1209" actId="20577"/>
          <ac:spMkLst>
            <pc:docMk/>
            <pc:sldMk cId="4224219656" sldId="262"/>
            <ac:spMk id="2" creationId="{1786C170-1E5F-0193-A3E0-7FED9364E4C0}"/>
          </ac:spMkLst>
        </pc:spChg>
        <pc:spChg chg="del">
          <ac:chgData name="GARRE PÉREZ, ALBERTO" userId="7f386fc0-413c-4ced-b45c-cadb97150f31" providerId="ADAL" clId="{FE54BF3F-29F5-45E2-BE60-1A76D9461523}" dt="2025-03-10T17:11:50.915" v="1210" actId="3680"/>
          <ac:spMkLst>
            <pc:docMk/>
            <pc:sldMk cId="4224219656" sldId="262"/>
            <ac:spMk id="3" creationId="{E3272F78-97CE-515E-7F03-27634A0A5BCC}"/>
          </ac:spMkLst>
        </pc:spChg>
        <pc:spChg chg="add mod">
          <ac:chgData name="GARRE PÉREZ, ALBERTO" userId="7f386fc0-413c-4ced-b45c-cadb97150f31" providerId="ADAL" clId="{FE54BF3F-29F5-45E2-BE60-1A76D9461523}" dt="2025-03-10T17:15:02.314" v="1301" actId="1076"/>
          <ac:spMkLst>
            <pc:docMk/>
            <pc:sldMk cId="4224219656" sldId="262"/>
            <ac:spMk id="5" creationId="{3776E95D-B311-1B20-C476-2406CE73A95B}"/>
          </ac:spMkLst>
        </pc:spChg>
        <pc:spChg chg="add mod">
          <ac:chgData name="GARRE PÉREZ, ALBERTO" userId="7f386fc0-413c-4ced-b45c-cadb97150f31" providerId="ADAL" clId="{FE54BF3F-29F5-45E2-BE60-1A76D9461523}" dt="2025-03-10T17:15:02.314" v="1301" actId="1076"/>
          <ac:spMkLst>
            <pc:docMk/>
            <pc:sldMk cId="4224219656" sldId="262"/>
            <ac:spMk id="6" creationId="{94D18F60-FAE7-8EEF-D8CB-7841693EF599}"/>
          </ac:spMkLst>
        </pc:spChg>
        <pc:spChg chg="add mod">
          <ac:chgData name="GARRE PÉREZ, ALBERTO" userId="7f386fc0-413c-4ced-b45c-cadb97150f31" providerId="ADAL" clId="{FE54BF3F-29F5-45E2-BE60-1A76D9461523}" dt="2025-03-10T17:15:02.314" v="1301" actId="1076"/>
          <ac:spMkLst>
            <pc:docMk/>
            <pc:sldMk cId="4224219656" sldId="262"/>
            <ac:spMk id="7" creationId="{1012E6B3-303E-177B-F651-AD7BBFD0BA0E}"/>
          </ac:spMkLst>
        </pc:spChg>
        <pc:spChg chg="add mod">
          <ac:chgData name="GARRE PÉREZ, ALBERTO" userId="7f386fc0-413c-4ced-b45c-cadb97150f31" providerId="ADAL" clId="{FE54BF3F-29F5-45E2-BE60-1A76D9461523}" dt="2025-03-10T17:15:02.314" v="1301" actId="1076"/>
          <ac:spMkLst>
            <pc:docMk/>
            <pc:sldMk cId="4224219656" sldId="262"/>
            <ac:spMk id="8" creationId="{617E9B5B-D091-4849-666E-8CCA6306543A}"/>
          </ac:spMkLst>
        </pc:spChg>
        <pc:graphicFrameChg chg="add mod ord modGraphic">
          <ac:chgData name="GARRE PÉREZ, ALBERTO" userId="7f386fc0-413c-4ced-b45c-cadb97150f31" providerId="ADAL" clId="{FE54BF3F-29F5-45E2-BE60-1A76D9461523}" dt="2025-03-10T17:14:34.939" v="1299" actId="20577"/>
          <ac:graphicFrameMkLst>
            <pc:docMk/>
            <pc:sldMk cId="4224219656" sldId="262"/>
            <ac:graphicFrameMk id="4" creationId="{08761ECD-5D7E-B2E9-8C4D-11CC42ED783B}"/>
          </ac:graphicFrameMkLst>
        </pc:graphicFrameChg>
      </pc:sldChg>
      <pc:sldChg chg="add del setBg modNotes">
        <pc:chgData name="GARRE PÉREZ, ALBERTO" userId="7f386fc0-413c-4ced-b45c-cadb97150f31" providerId="ADAL" clId="{FE54BF3F-29F5-45E2-BE60-1A76D9461523}" dt="2025-03-10T16:50:42.742" v="127" actId="47"/>
        <pc:sldMkLst>
          <pc:docMk/>
          <pc:sldMk cId="3753747963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E1E63-9AE6-42A4-A253-8E814B69EC11}" type="datetimeFigureOut">
              <a:rPr lang="en-AU" smtClean="0"/>
              <a:t>10/03/2025</a:t>
            </a:fld>
            <a:endParaRPr lang="en-AU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87CA39-02B9-48BB-8290-4A481A7845C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2191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A025A-0750-C1FC-D4D1-DC6BC99EE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316151-F128-8F91-4C20-72F07F8D9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73938C-0216-2123-FC29-37A709E5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10/03/2025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F32A59-E2F6-2CE4-CF44-9B2A4622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283B83-A0D1-9DB1-60FB-98A86A0F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57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53355-2194-0755-77B5-CA6397AD7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2A71BB-A2E0-F397-5020-C23CC8D1D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8E9079-A0A0-3152-0F2B-8B9D7ADA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10/03/2025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589D54-468F-8C2B-9C90-CD1928FD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CF42C-6791-D04F-B8FC-0CB270A9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871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4B6D986-0D3C-267F-94BC-71C275835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8ACC3C-7BBB-E539-AE6F-649606124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9F078F-D787-D145-72F2-7E248018C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10/03/2025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E81E1E-41D4-A90A-4246-05976A74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24FB08-2BB8-824D-7DA8-28BB5A3C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809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0D1E7-41BA-D317-9934-256B3A22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56B86E-1C88-336B-6026-0104284D6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CB1C2D-6B93-2F72-4210-80CB7D47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10/03/2025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B584ED-1DD3-AE3B-AEA9-99633462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9CB638-9042-828A-1F74-D6FB0317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67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85818-36AE-B339-2129-E6BC2A78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089DF1-64D6-EC3D-F52A-091A2533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D7906D-0615-9F25-F1A6-00FDF2D4C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10/03/2025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5C6CCB-4E11-ED78-50DD-DCD141D0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CABFC9-D2E9-2D51-057C-AADC34AC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61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FA362-97E7-CDDA-1241-9071857B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56EB5B-D92D-1584-C081-4352B612E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B0A985-4D96-DB8C-A8C0-2FEDBEA07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CB44B8-B524-0669-18B5-25D5C4C6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10/03/2025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B5075F-B7EC-E373-9399-93BBE111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D56A96-7715-087A-6F98-41C06A22C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251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8AA51-0A26-851F-5AF5-2A9A6685B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79309B-B4BF-3098-0FBD-94DD078D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F8B9CC-BB26-9FB2-41EE-EECBE0155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AE69E1-9168-05DF-7053-2AE9B6A7F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6A7CFD-2758-7F40-5FC9-F9A756E2B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216F1A-B95E-18AF-DE6C-AD2363738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10/03/2025</a:t>
            </a:fld>
            <a:endParaRPr lang="en-AU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2FDAA2-37D7-852C-0F4B-3522C38F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BD37C0-C321-444A-1627-14DD12B5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08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AEF7E-A949-8EB5-D736-3BCAA06ED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AF3EE9-A0ED-10A7-B115-78EEC2A4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10/03/2025</a:t>
            </a:fld>
            <a:endParaRPr lang="en-AU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40B393-EEA1-6859-1CEB-518D1927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B01B59-301D-7306-28AF-30A597FB5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30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1BD92B-A13C-75C7-CD57-055246DF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10/03/2025</a:t>
            </a:fld>
            <a:endParaRPr lang="en-AU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5BE840-2717-D207-711E-D922D6A5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C0832-FCE5-998C-677F-E3596DF8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903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E53E8-ACAF-BD37-F003-99AA2D65B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FC5B82-6845-9301-FC29-77F542772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798135-99F0-3646-D8D0-DBC100BB1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DA23D7-A5DC-76F8-26FF-455D6AFB1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10/03/2025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CE5209-248C-6B58-AC10-2E43A8FBB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C19DFC-0117-0BDF-E8C5-535C3781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08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B27F3-B3EF-C4B6-2DA1-0C7487F1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F1E54F-2034-C955-9E8E-A97E58140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03EAB4-61BE-4148-A05F-F739BC59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E7C811-3FFF-CAA8-E0A9-4E8A7F2A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6790-CB04-430C-B454-FD65D7DA270E}" type="datetimeFigureOut">
              <a:rPr lang="en-AU" smtClean="0"/>
              <a:t>10/03/2025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A00E69-E8FE-F537-2968-6D434EB9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8D3B7E-198E-FEBA-08D7-8C8E235D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368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CD051C-1012-B38B-8BC8-EDBF07C8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01BB06-8E03-7EC7-791C-9EC8579B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F769B5-D78B-63BC-1B38-35525F55A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6790-CB04-430C-B454-FD65D7DA270E}" type="datetimeFigureOut">
              <a:rPr lang="en-AU" smtClean="0"/>
              <a:t>10/03/2025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D751F-E828-8E25-309C-509F46AA22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E558DC-2519-3EC2-60DE-457CCC03A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0984C8-0F54-48A5-83A5-339F9B3FB8C9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50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A327D-B340-C1EF-0230-68D710B04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err="1"/>
              <a:t>Soildiveragro</a:t>
            </a:r>
            <a:r>
              <a:rPr lang="en-AU" dirty="0"/>
              <a:t> analysis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9A0519-9D18-8A77-8C5A-318A7A3BF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Prediction of wheat yield and biodiversity</a:t>
            </a:r>
          </a:p>
        </p:txBody>
      </p:sp>
    </p:spTree>
    <p:extLst>
      <p:ext uri="{BB962C8B-B14F-4D97-AF65-F5344CB8AC3E}">
        <p14:creationId xmlns:p14="http://schemas.microsoft.com/office/powerpoint/2010/main" val="3758307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2FC41-9D0D-AF82-570F-8A746121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 we want?</a:t>
            </a:r>
          </a:p>
        </p:txBody>
      </p:sp>
      <p:sp>
        <p:nvSpPr>
          <p:cNvPr id="4" name="Tekstvak 1">
            <a:extLst>
              <a:ext uri="{FF2B5EF4-FFF2-40B4-BE49-F238E27FC236}">
                <a16:creationId xmlns:a16="http://schemas.microsoft.com/office/drawing/2014/main" id="{448C5A8C-61C2-8142-710E-A0FD41A0E557}"/>
              </a:ext>
            </a:extLst>
          </p:cNvPr>
          <p:cNvSpPr txBox="1"/>
          <p:nvPr/>
        </p:nvSpPr>
        <p:spPr>
          <a:xfrm>
            <a:off x="8726313" y="2964416"/>
            <a:ext cx="1797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AAB39"/>
                </a:solidFill>
              </a:rPr>
              <a:t>Biodiversity</a:t>
            </a:r>
          </a:p>
        </p:txBody>
      </p:sp>
      <p:sp>
        <p:nvSpPr>
          <p:cNvPr id="5" name="Tekstvak 1">
            <a:extLst>
              <a:ext uri="{FF2B5EF4-FFF2-40B4-BE49-F238E27FC236}">
                <a16:creationId xmlns:a16="http://schemas.microsoft.com/office/drawing/2014/main" id="{61309E6E-455D-B20E-72AD-E9DD6A4A2989}"/>
              </a:ext>
            </a:extLst>
          </p:cNvPr>
          <p:cNvSpPr txBox="1"/>
          <p:nvPr/>
        </p:nvSpPr>
        <p:spPr>
          <a:xfrm>
            <a:off x="749467" y="1871809"/>
            <a:ext cx="4811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AAB39"/>
                </a:solidFill>
              </a:rPr>
              <a:t>Soil characteristics, climate &amp; management</a:t>
            </a:r>
          </a:p>
        </p:txBody>
      </p:sp>
      <p:sp>
        <p:nvSpPr>
          <p:cNvPr id="7" name="Tekstvak 1">
            <a:extLst>
              <a:ext uri="{FF2B5EF4-FFF2-40B4-BE49-F238E27FC236}">
                <a16:creationId xmlns:a16="http://schemas.microsoft.com/office/drawing/2014/main" id="{10E8F3FC-535F-CE84-CBAE-D1D2F5657C3F}"/>
              </a:ext>
            </a:extLst>
          </p:cNvPr>
          <p:cNvSpPr txBox="1"/>
          <p:nvPr/>
        </p:nvSpPr>
        <p:spPr>
          <a:xfrm>
            <a:off x="749468" y="2733584"/>
            <a:ext cx="361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16 indicators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DFDE89A-2BD5-544B-12BE-5F2DFF0FBC42}"/>
              </a:ext>
            </a:extLst>
          </p:cNvPr>
          <p:cNvSpPr/>
          <p:nvPr/>
        </p:nvSpPr>
        <p:spPr>
          <a:xfrm>
            <a:off x="5111496" y="2287307"/>
            <a:ext cx="3163824" cy="830997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Tekstvak 1">
            <a:extLst>
              <a:ext uri="{FF2B5EF4-FFF2-40B4-BE49-F238E27FC236}">
                <a16:creationId xmlns:a16="http://schemas.microsoft.com/office/drawing/2014/main" id="{464A7F75-9FE9-8F04-93BA-715C00B5636B}"/>
              </a:ext>
            </a:extLst>
          </p:cNvPr>
          <p:cNvSpPr txBox="1"/>
          <p:nvPr/>
        </p:nvSpPr>
        <p:spPr>
          <a:xfrm>
            <a:off x="8726313" y="2056474"/>
            <a:ext cx="1797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9AAB39"/>
                </a:solidFill>
              </a:rPr>
              <a:t>Yield</a:t>
            </a:r>
          </a:p>
        </p:txBody>
      </p:sp>
      <p:sp>
        <p:nvSpPr>
          <p:cNvPr id="11" name="Tekstvak 1">
            <a:extLst>
              <a:ext uri="{FF2B5EF4-FFF2-40B4-BE49-F238E27FC236}">
                <a16:creationId xmlns:a16="http://schemas.microsoft.com/office/drawing/2014/main" id="{AF6E83D4-2CAB-85BA-6712-7536135EF700}"/>
              </a:ext>
            </a:extLst>
          </p:cNvPr>
          <p:cNvSpPr txBox="1"/>
          <p:nvPr/>
        </p:nvSpPr>
        <p:spPr>
          <a:xfrm>
            <a:off x="5335988" y="2890360"/>
            <a:ext cx="20340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Operator can predict</a:t>
            </a:r>
          </a:p>
        </p:txBody>
      </p:sp>
      <p:sp>
        <p:nvSpPr>
          <p:cNvPr id="12" name="Tekstvak 1">
            <a:extLst>
              <a:ext uri="{FF2B5EF4-FFF2-40B4-BE49-F238E27FC236}">
                <a16:creationId xmlns:a16="http://schemas.microsoft.com/office/drawing/2014/main" id="{B8CE4951-C354-9CC6-1A48-66A387BA16BF}"/>
              </a:ext>
            </a:extLst>
          </p:cNvPr>
          <p:cNvSpPr txBox="1"/>
          <p:nvPr/>
        </p:nvSpPr>
        <p:spPr>
          <a:xfrm>
            <a:off x="749467" y="3226027"/>
            <a:ext cx="3849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pH_w</a:t>
            </a:r>
            <a:r>
              <a:rPr lang="en-GB" sz="2400" dirty="0"/>
              <a:t>, TOC, ,</a:t>
            </a:r>
            <a:r>
              <a:rPr lang="en-GB" sz="2400" dirty="0" err="1"/>
              <a:t>NtPav</a:t>
            </a:r>
            <a:r>
              <a:rPr lang="en-GB" sz="2400" dirty="0"/>
              <a:t>, SA, SI, CL, </a:t>
            </a:r>
            <a:r>
              <a:rPr lang="en-GB" sz="2400" dirty="0" err="1"/>
              <a:t>Mgex</a:t>
            </a:r>
            <a:r>
              <a:rPr lang="en-GB" sz="2400" dirty="0"/>
              <a:t>, </a:t>
            </a:r>
            <a:r>
              <a:rPr lang="en-GB" sz="2400" dirty="0" err="1"/>
              <a:t>Naex</a:t>
            </a:r>
            <a:r>
              <a:rPr lang="en-GB" sz="2400" dirty="0"/>
              <a:t>, Caex, Kex, EC, </a:t>
            </a:r>
            <a:r>
              <a:rPr lang="en-GB" sz="2400" dirty="0" err="1"/>
              <a:t>Agsd_b</a:t>
            </a:r>
            <a:r>
              <a:rPr lang="en-GB" sz="2400" dirty="0"/>
              <a:t>, </a:t>
            </a:r>
            <a:r>
              <a:rPr lang="en-GB" sz="2400" dirty="0" err="1"/>
              <a:t>Agsd_c</a:t>
            </a:r>
            <a:r>
              <a:rPr lang="en-GB" sz="2400" dirty="0"/>
              <a:t>, </a:t>
            </a:r>
            <a:r>
              <a:rPr lang="en-GB" sz="2400" dirty="0" err="1"/>
              <a:t>Agsd_d</a:t>
            </a:r>
            <a:r>
              <a:rPr lang="en-GB" sz="2400" dirty="0"/>
              <a:t>, </a:t>
            </a:r>
            <a:r>
              <a:rPr lang="en-GB" sz="2400" dirty="0" err="1"/>
              <a:t>Agsd_e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486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32AA8-DB04-31DA-2C5C-3EC29F6C2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0EF73-85AC-053A-D850-7897A15C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 couple of issues</a:t>
            </a:r>
          </a:p>
        </p:txBody>
      </p:sp>
      <p:sp>
        <p:nvSpPr>
          <p:cNvPr id="5" name="Tekstvak 1">
            <a:extLst>
              <a:ext uri="{FF2B5EF4-FFF2-40B4-BE49-F238E27FC236}">
                <a16:creationId xmlns:a16="http://schemas.microsoft.com/office/drawing/2014/main" id="{D3C63C93-4DAE-164B-FFFA-AAE3D40B7149}"/>
              </a:ext>
            </a:extLst>
          </p:cNvPr>
          <p:cNvSpPr txBox="1"/>
          <p:nvPr/>
        </p:nvSpPr>
        <p:spPr>
          <a:xfrm>
            <a:off x="749467" y="1873031"/>
            <a:ext cx="481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9AAB39"/>
                </a:solidFill>
              </a:rPr>
              <a:t>Co-correlation</a:t>
            </a:r>
          </a:p>
        </p:txBody>
      </p:sp>
      <p:sp>
        <p:nvSpPr>
          <p:cNvPr id="11" name="Tekstvak 1">
            <a:extLst>
              <a:ext uri="{FF2B5EF4-FFF2-40B4-BE49-F238E27FC236}">
                <a16:creationId xmlns:a16="http://schemas.microsoft.com/office/drawing/2014/main" id="{F1DD1C1C-5D2D-2FD2-880F-1E69E6F3C245}"/>
              </a:ext>
            </a:extLst>
          </p:cNvPr>
          <p:cNvSpPr txBox="1"/>
          <p:nvPr/>
        </p:nvSpPr>
        <p:spPr>
          <a:xfrm>
            <a:off x="7241707" y="1873031"/>
            <a:ext cx="4811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9AAB39"/>
                </a:solidFill>
              </a:rPr>
              <a:t>Not straightforward relations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EE9B6C5-452D-D63B-3497-8A17F787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87" y="2684463"/>
            <a:ext cx="6175589" cy="3243874"/>
          </a:xfrm>
          <a:prstGeom prst="rect">
            <a:avLst/>
          </a:prstGeom>
        </p:spPr>
      </p:pic>
      <p:sp>
        <p:nvSpPr>
          <p:cNvPr id="15" name="Tekstvak 1">
            <a:extLst>
              <a:ext uri="{FF2B5EF4-FFF2-40B4-BE49-F238E27FC236}">
                <a16:creationId xmlns:a16="http://schemas.microsoft.com/office/drawing/2014/main" id="{D6F88EA6-6498-8EAB-4E1B-D13D61253C6C}"/>
              </a:ext>
            </a:extLst>
          </p:cNvPr>
          <p:cNvSpPr txBox="1"/>
          <p:nvPr/>
        </p:nvSpPr>
        <p:spPr>
          <a:xfrm>
            <a:off x="7241707" y="2517039"/>
            <a:ext cx="3849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What predictors?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What interactions?</a:t>
            </a:r>
          </a:p>
        </p:txBody>
      </p:sp>
    </p:spTree>
    <p:extLst>
      <p:ext uri="{BB962C8B-B14F-4D97-AF65-F5344CB8AC3E}">
        <p14:creationId xmlns:p14="http://schemas.microsoft.com/office/powerpoint/2010/main" val="220305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199D-0DCD-A448-B63E-CF51E158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Dealing with co-correlation: PC regression</a:t>
            </a:r>
          </a:p>
        </p:txBody>
      </p:sp>
      <p:pic>
        <p:nvPicPr>
          <p:cNvPr id="6" name="Marcador de contenido 5" descr="Diagrama&#10;&#10;El contenido generado por IA puede ser incorrecto.">
            <a:extLst>
              <a:ext uri="{FF2B5EF4-FFF2-40B4-BE49-F238E27FC236}">
                <a16:creationId xmlns:a16="http://schemas.microsoft.com/office/drawing/2014/main" id="{60836211-DFC1-919E-B54E-C21206998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298" y="1690688"/>
            <a:ext cx="5797637" cy="2298672"/>
          </a:xfrm>
        </p:spPr>
      </p:pic>
      <p:sp>
        <p:nvSpPr>
          <p:cNvPr id="7" name="Tekstvak 1">
            <a:extLst>
              <a:ext uri="{FF2B5EF4-FFF2-40B4-BE49-F238E27FC236}">
                <a16:creationId xmlns:a16="http://schemas.microsoft.com/office/drawing/2014/main" id="{71002DEE-F36B-5CBB-D4B0-423245B6B3D7}"/>
              </a:ext>
            </a:extLst>
          </p:cNvPr>
          <p:cNvSpPr txBox="1"/>
          <p:nvPr/>
        </p:nvSpPr>
        <p:spPr>
          <a:xfrm>
            <a:off x="3822192" y="4016655"/>
            <a:ext cx="7714951" cy="22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We do a PCA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Map from the observation to a component space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Regression on the component space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Question: how many components?</a:t>
            </a:r>
          </a:p>
        </p:txBody>
      </p:sp>
    </p:spTree>
    <p:extLst>
      <p:ext uri="{BB962C8B-B14F-4D97-AF65-F5344CB8AC3E}">
        <p14:creationId xmlns:p14="http://schemas.microsoft.com/office/powerpoint/2010/main" val="392740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DFC5F-1403-B9F1-6788-F8CB3785C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706079-013B-0DB7-23B9-D9D442C69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690688"/>
            <a:ext cx="5334000" cy="360597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A225C96-3BE3-6CBD-54BF-B055BC0CE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703" y="1755648"/>
            <a:ext cx="6389934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4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28354-E002-0A8C-0309-B440565B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Dealing with model selection: stepwise AIC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C807EE-EDD9-493B-E7B2-E7365BC0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112" y="1463041"/>
            <a:ext cx="5885688" cy="52852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dirty="0"/>
              <a:t>Akaike Information Criterion (AIC):</a:t>
            </a:r>
          </a:p>
          <a:p>
            <a:r>
              <a:rPr lang="en-AU" dirty="0"/>
              <a:t>Balances precision + parsimony (number of parameters)</a:t>
            </a:r>
          </a:p>
          <a:p>
            <a:r>
              <a:rPr lang="en-AU" dirty="0"/>
              <a:t>We want max precision with highest parsimony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Stepwise AIC:</a:t>
            </a:r>
          </a:p>
          <a:p>
            <a:r>
              <a:rPr lang="en-AU" dirty="0"/>
              <a:t>Starts with a model</a:t>
            </a:r>
          </a:p>
          <a:p>
            <a:r>
              <a:rPr lang="en-AU" dirty="0"/>
              <a:t>Adds/removes parameters</a:t>
            </a:r>
          </a:p>
          <a:p>
            <a:r>
              <a:rPr lang="en-AU" dirty="0"/>
              <a:t>Checks AIC of new models</a:t>
            </a:r>
          </a:p>
          <a:p>
            <a:r>
              <a:rPr lang="en-AU" dirty="0"/>
              <a:t>Keep the one with the lowest AIC</a:t>
            </a:r>
          </a:p>
          <a:p>
            <a:r>
              <a:rPr lang="en-AU" dirty="0"/>
              <a:t>Iterate</a:t>
            </a:r>
          </a:p>
        </p:txBody>
      </p:sp>
      <p:pic>
        <p:nvPicPr>
          <p:cNvPr id="7" name="Imagen 6" descr="Diagrama&#10;&#10;El contenido generado por IA puede ser incorrecto.">
            <a:extLst>
              <a:ext uri="{FF2B5EF4-FFF2-40B4-BE49-F238E27FC236}">
                <a16:creationId xmlns:a16="http://schemas.microsoft.com/office/drawing/2014/main" id="{FF8C29EA-8542-D4B2-6234-716FE8364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60" y="2102168"/>
            <a:ext cx="4494578" cy="28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2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6C170-1E5F-0193-A3E0-7FED9364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8761ECD-5D7E-B2E9-8C4D-11CC42ED7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562813"/>
              </p:ext>
            </p:extLst>
          </p:nvPr>
        </p:nvGraphicFramePr>
        <p:xfrm>
          <a:off x="838200" y="1825625"/>
          <a:ext cx="46939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6960">
                  <a:extLst>
                    <a:ext uri="{9D8B030D-6E8A-4147-A177-3AD203B41FA5}">
                      <a16:colId xmlns:a16="http://schemas.microsoft.com/office/drawing/2014/main" val="276191113"/>
                    </a:ext>
                  </a:extLst>
                </a:gridCol>
                <a:gridCol w="2346960">
                  <a:extLst>
                    <a:ext uri="{9D8B030D-6E8A-4147-A177-3AD203B41FA5}">
                      <a16:colId xmlns:a16="http://schemas.microsoft.com/office/drawing/2014/main" val="4065194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0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Yield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92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Fungal </a:t>
                      </a:r>
                      <a:r>
                        <a:rPr lang="en-AU" dirty="0" err="1"/>
                        <a:t>biod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821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Bacterial </a:t>
                      </a:r>
                      <a:r>
                        <a:rPr lang="en-AU" dirty="0" err="1"/>
                        <a:t>biod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10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err="1"/>
                        <a:t>Nema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biod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42511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776E95D-B311-1B20-C476-2406CE73A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618" y="1825625"/>
            <a:ext cx="4386606" cy="553998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sq_yield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~ PC1 + PC2 + PC3 + PC4 +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tillage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fertilization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+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pesticides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+ `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PedoClim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choose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list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)` + PC3:`PedoClim 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choose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list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)` + PC1:pesticides + PC4:`PedoClim (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choose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from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ES" altLang="es-ES" sz="9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list</a:t>
            </a:r>
            <a:r>
              <a:rPr kumimoji="0" lang="es-ES" altLang="es-ES" sz="9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)` + PC2:fertilization</a:t>
            </a:r>
            <a:r>
              <a:rPr kumimoji="0" lang="es-ES" altLang="es-E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D18F60-FAE7-8EEF-D8CB-7841693EF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616" y="2656147"/>
            <a:ext cx="4386607" cy="415498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chao1 ~ PC1 + PC2 + PC3 + PC4 + tillage + fertilization + pesticides + `PedoClim (choose from list)` + PC3:tillage + PC4:`PedoClim (choose from list)` + PC1:fertilization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12E6B3-303E-177B-F651-AD7BBFD0B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726" y="3345731"/>
            <a:ext cx="4207497" cy="692497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Chao1 ~ PC1 + PC2 + PC3 + PC4 + tillage + fertilization + pesticides + `PedoClim (choose from list)` + PC4:`PedoClim (choose from list)` + PC1:`PedoClim (choose from list)` + PC3:`PedoClim (choose from list)` + PC4:pesticides + PC3:tillage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17E9B5B-D091-4849-666E-8CCA63065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412" y="4441758"/>
            <a:ext cx="4810812" cy="415498"/>
          </a:xfrm>
          <a:prstGeom prst="rect">
            <a:avLst/>
          </a:prstGeom>
          <a:solidFill>
            <a:srgbClr val="3232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9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Lucida Console" panose="020B0609040504020204" pitchFamily="49" charset="0"/>
              </a:rPr>
              <a:t>chao1 ~ PC1 + PC2 + PC3 + PC4 + tillage + fertilization + pesticides + `PedoClim (choose from list)` + PC1:tillage + PC1:fertilization + PC4:pesticides + PC2:fertilization</a:t>
            </a:r>
            <a:r>
              <a:rPr kumimoji="0" lang="es-ES" altLang="es-E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s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219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365</Words>
  <Application>Microsoft Office PowerPoint</Application>
  <PresentationFormat>Panorámica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Lucida Console</vt:lpstr>
      <vt:lpstr>Tema de Office</vt:lpstr>
      <vt:lpstr>Soildiveragro analysis</vt:lpstr>
      <vt:lpstr>What do we want?</vt:lpstr>
      <vt:lpstr>A couple of issues</vt:lpstr>
      <vt:lpstr>Dealing with co-correlation: PC regression</vt:lpstr>
      <vt:lpstr>PCA</vt:lpstr>
      <vt:lpstr>Dealing with model selection: stepwise AIC</vt:lpstr>
      <vt:lpstr>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GARRE PÉREZ, ALBERTO</dc:creator>
  <cp:lastModifiedBy>GARRE PÉREZ, ALBERTO</cp:lastModifiedBy>
  <cp:revision>1</cp:revision>
  <dcterms:created xsi:type="dcterms:W3CDTF">2025-03-10T16:48:10Z</dcterms:created>
  <dcterms:modified xsi:type="dcterms:W3CDTF">2025-03-11T09:29:31Z</dcterms:modified>
</cp:coreProperties>
</file>