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 Medium"/>
      <p:regular r:id="rId19"/>
      <p:bold r:id="rId20"/>
      <p:italic r:id="rId21"/>
      <p:boldItalic r:id="rId22"/>
    </p:embeddedFont>
    <p:embeddedFont>
      <p:font typeface="Lalezar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50boU8dUCPnzvdrNSdlvnjDDb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11" Type="http://schemas.openxmlformats.org/officeDocument/2006/relationships/slide" Target="slides/slide7.xml"/><Relationship Id="rId22" Type="http://schemas.openxmlformats.org/officeDocument/2006/relationships/font" Target="fonts/MontserratMedium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Medium-italic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aleza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Medium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f538a9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8f538a93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f538a93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28f538a937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MepwjOfXbA5SyJ1uMFdXnMOQ90JFWXj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36mR9crAkoAw_DGqv5yAWn0cFBt2jo_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22Qy_CoIqKiLNb20uREWmuSdux946Ufu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zzTw41VxrhFrs3SFMJQDHWwz5KEgNsLJ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RbZJQ_wCye7AkuR713mh3lkz9bwVajDM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Wb1j0Xxy5PK-QhcmfbbldUWRBLmJV2RD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UICTXlLr3dxVlmJJuUVybkM66bis2nss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sz="8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GEOMETRY BASS</a:t>
            </a:r>
            <a:endParaRPr sz="8000"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3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Alberto </a:t>
            </a:r>
            <a:r>
              <a:rPr lang="es-ES" sz="3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Gómez Castaño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3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Rubén González Ortiz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10218950" y="5426074"/>
            <a:ext cx="1531601" cy="15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778325" y="5668699"/>
            <a:ext cx="1531601" cy="1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Automatizaciones</a:t>
            </a:r>
            <a:endParaRPr/>
          </a:p>
        </p:txBody>
      </p:sp>
      <p:pic>
        <p:nvPicPr>
          <p:cNvPr id="161" name="Google Shape;161;p9" title="Automatización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888" y="5800738"/>
            <a:ext cx="376237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ESTUDIO DE ESCALAS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 menor en la melodía principal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 mayor en la progresión (tonalidad mayor)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Progresión: I IV V iii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FALLOS EN LA COMPOSICIÓN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 pistas que luego no hemos sido capaces de integrar en el proyecto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Dificultad a la hora de meter transiciones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Dificultad para regular el volumen de todo el proyecto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ASPECTOS A MEJORAR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Transiciones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Enriquecer las melodías de los arpegiadores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8f538a937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EXTRAS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86" name="Google Shape;186;g128f538a937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Uso del plugin Ozone 9 para el control de volumen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IDEA DEL PROYECTO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564825"/>
            <a:ext cx="9489600" cy="4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Conseguir crear una composición con el uso del arpegiador BlueArp y un estudio de escalas, acordes y progresiones que recuerde al género de canciones utilizadas en el videojuego Geometry Dash.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100675" y="5291675"/>
            <a:ext cx="81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75" y="3701125"/>
            <a:ext cx="4549074" cy="26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500" y="38518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f538a937_3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PLUGINS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02" name="Google Shape;102;g128f538a937_3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Arpegiador Blue Arp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Búsqueda de plugins sintetizadores con sonidos parecidos a los que buscábamos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3" name="Google Shape;103;g128f538a937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75" y="3697450"/>
            <a:ext cx="4702196" cy="30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28f538a937_3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475" y="3697450"/>
            <a:ext cx="4484750" cy="301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28f538a937_3_21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>
            <a:off x="885600" y="3710525"/>
            <a:ext cx="50387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28f538a937_3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7425" y="2794950"/>
            <a:ext cx="1238250" cy="11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	</a:t>
            </a:r>
            <a:endParaRPr sz="6000">
              <a:solidFill>
                <a:schemeClr val="lt1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Melodía principal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3" name="Google Shape;113;p3" title="Melodía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888" y="5800588"/>
            <a:ext cx="376237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Batería</a:t>
            </a:r>
            <a:endParaRPr/>
          </a:p>
        </p:txBody>
      </p:sp>
      <p:pic>
        <p:nvPicPr>
          <p:cNvPr id="121" name="Google Shape;121;p4" title="Batería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480" y="5785925"/>
            <a:ext cx="391050" cy="3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Acompañamiento para la melodía</a:t>
            </a:r>
            <a:endParaRPr/>
          </a:p>
        </p:txBody>
      </p:sp>
      <p:pic>
        <p:nvPicPr>
          <p:cNvPr id="129" name="Google Shape;129;p5" title="Acompañamiento melodía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888" y="5800738"/>
            <a:ext cx="376237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	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Arpegiador con progresiones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7" name="Google Shape;137;p6" title="Arpegiador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491" y="5811948"/>
            <a:ext cx="365025" cy="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Transiciones</a:t>
            </a:r>
            <a:endParaRPr/>
          </a:p>
        </p:txBody>
      </p:sp>
      <p:pic>
        <p:nvPicPr>
          <p:cNvPr id="145" name="Google Shape;145;p7" title="Transición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887" y="5800738"/>
            <a:ext cx="376237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60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rPr>
              <a:t>EVOLUCIÓN DEL PROYECTO</a:t>
            </a:r>
            <a:r>
              <a:rPr lang="es-ES">
                <a:solidFill>
                  <a:schemeClr val="lt1"/>
                </a:solidFill>
              </a:rPr>
              <a:t>	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Drop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3" name="Google Shape;153;p8" title="Drop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888" y="5800738"/>
            <a:ext cx="376237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3100" y="2088975"/>
            <a:ext cx="24384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2022-05-09T14:24:17Z</dcterms:created>
  <dc:creator>Rubén Glonzález Ortiz</dc:creator>
</cp:coreProperties>
</file>