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F6A9-CB49-4BC4-BE28-CCCCED0AE1B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CCD3-FA64-4916-ABC9-011C182A64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00908"/>
            <a:ext cx="4752528" cy="3564396"/>
          </a:xfrm>
        </p:spPr>
      </p:pic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Arduino</a:t>
            </a:r>
            <a:r>
              <a:rPr lang="en-US" dirty="0" smtClean="0"/>
              <a:t> board</a:t>
            </a:r>
          </a:p>
          <a:p>
            <a:r>
              <a:rPr lang="en-US" dirty="0" smtClean="0"/>
              <a:t>1 ball (10 cm diameter)</a:t>
            </a:r>
          </a:p>
          <a:p>
            <a:r>
              <a:rPr lang="en-US" dirty="0" smtClean="0"/>
              <a:t>2 mice (ADNS-2610 optical sensor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Wood case</a:t>
            </a:r>
          </a:p>
          <a:p>
            <a:r>
              <a:rPr lang="en-US" dirty="0" smtClean="0"/>
              <a:t>5 caster balls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1028" name="Picture 4" descr="http://img.informer.com/screenshots/911/911510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t="26527" r="12493" b="12140"/>
          <a:stretch/>
        </p:blipFill>
        <p:spPr bwMode="auto">
          <a:xfrm>
            <a:off x="5457958" y="1403648"/>
            <a:ext cx="3052620" cy="179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cessing cov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0" r="44374"/>
          <a:stretch/>
        </p:blipFill>
        <p:spPr bwMode="auto">
          <a:xfrm>
            <a:off x="5519897" y="4139952"/>
            <a:ext cx="3228567" cy="107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9 Grupo"/>
          <p:cNvGrpSpPr/>
          <p:nvPr/>
        </p:nvGrpSpPr>
        <p:grpSpPr>
          <a:xfrm>
            <a:off x="323528" y="3685257"/>
            <a:ext cx="2806286" cy="1966863"/>
            <a:chOff x="469570" y="3618333"/>
            <a:chExt cx="2372212" cy="1690201"/>
          </a:xfrm>
        </p:grpSpPr>
        <p:pic>
          <p:nvPicPr>
            <p:cNvPr id="1026" name="Picture 2" descr="http://arduino.cc/es/uploads/Reference/arduino_boar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70" y="3618333"/>
              <a:ext cx="2372212" cy="169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1081" y="3801303"/>
              <a:ext cx="1985214" cy="139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80" y="1043608"/>
            <a:ext cx="2104334" cy="201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51520" y="5602759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Client</a:t>
            </a:r>
            <a:endParaRPr lang="en-US" sz="4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580112" y="5580112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Server</a:t>
            </a:r>
            <a:endParaRPr lang="en-US" sz="4400" dirty="0"/>
          </a:p>
        </p:txBody>
      </p:sp>
      <p:sp>
        <p:nvSpPr>
          <p:cNvPr id="9" name="8 Forma libre"/>
          <p:cNvSpPr/>
          <p:nvPr/>
        </p:nvSpPr>
        <p:spPr>
          <a:xfrm>
            <a:off x="3221389" y="4283968"/>
            <a:ext cx="2142699" cy="940683"/>
          </a:xfrm>
          <a:custGeom>
            <a:avLst/>
            <a:gdLst>
              <a:gd name="connsiteX0" fmla="*/ 0 w 2142699"/>
              <a:gd name="connsiteY0" fmla="*/ 619601 h 940683"/>
              <a:gd name="connsiteX1" fmla="*/ 736979 w 2142699"/>
              <a:gd name="connsiteY1" fmla="*/ 5451 h 940683"/>
              <a:gd name="connsiteX2" fmla="*/ 1460311 w 2142699"/>
              <a:gd name="connsiteY2" fmla="*/ 933499 h 940683"/>
              <a:gd name="connsiteX3" fmla="*/ 2142699 w 2142699"/>
              <a:gd name="connsiteY3" fmla="*/ 360293 h 94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699" h="940683">
                <a:moveTo>
                  <a:pt x="0" y="619601"/>
                </a:moveTo>
                <a:cubicBezTo>
                  <a:pt x="246797" y="286368"/>
                  <a:pt x="493594" y="-46865"/>
                  <a:pt x="736979" y="5451"/>
                </a:cubicBezTo>
                <a:cubicBezTo>
                  <a:pt x="980364" y="57767"/>
                  <a:pt x="1226024" y="874359"/>
                  <a:pt x="1460311" y="933499"/>
                </a:cubicBezTo>
                <a:cubicBezTo>
                  <a:pt x="1694598" y="992639"/>
                  <a:pt x="1918648" y="676466"/>
                  <a:pt x="2142699" y="360293"/>
                </a:cubicBezTo>
              </a:path>
            </a:pathLst>
          </a:cu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3275856" y="449999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Serial communication</a:t>
            </a:r>
            <a:endParaRPr lang="en-US" sz="2000" b="1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726671" y="3119612"/>
            <a:ext cx="0" cy="5162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7092280" y="3350134"/>
            <a:ext cx="0" cy="516284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MATERIALS</vt:lpstr>
      <vt:lpstr>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 Sánchez</dc:creator>
  <cp:lastModifiedBy>Alber Sánchez</cp:lastModifiedBy>
  <cp:revision>9</cp:revision>
  <dcterms:created xsi:type="dcterms:W3CDTF">2012-07-30T14:08:43Z</dcterms:created>
  <dcterms:modified xsi:type="dcterms:W3CDTF">2012-07-30T15:16:59Z</dcterms:modified>
</cp:coreProperties>
</file>