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71" r:id="rId7"/>
    <p:sldId id="283" r:id="rId8"/>
    <p:sldId id="293" r:id="rId9"/>
    <p:sldId id="294" r:id="rId10"/>
    <p:sldId id="295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E585B-FDBF-49DD-A446-41E3724C79A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90AD9A3-1992-44A8-A5F9-30BFFBAB10ED}">
      <dgm:prSet phldrT="[Testo]"/>
      <dgm:spPr/>
      <dgm:t>
        <a:bodyPr/>
        <a:lstStyle/>
        <a:p>
          <a:r>
            <a:rPr lang="it-IT" dirty="0"/>
            <a:t>Input via Telegram </a:t>
          </a:r>
        </a:p>
      </dgm:t>
    </dgm:pt>
    <dgm:pt modelId="{A98A699E-A018-4C0B-B4C7-7CED8AEAA587}" type="parTrans" cxnId="{C61481B8-7833-4F4D-A42D-ABB129EC4FC6}">
      <dgm:prSet/>
      <dgm:spPr/>
      <dgm:t>
        <a:bodyPr/>
        <a:lstStyle/>
        <a:p>
          <a:endParaRPr lang="it-IT"/>
        </a:p>
      </dgm:t>
    </dgm:pt>
    <dgm:pt modelId="{367C4EF4-E227-482C-BA20-0A74F3AD0A21}" type="sibTrans" cxnId="{C61481B8-7833-4F4D-A42D-ABB129EC4FC6}">
      <dgm:prSet/>
      <dgm:spPr/>
      <dgm:t>
        <a:bodyPr/>
        <a:lstStyle/>
        <a:p>
          <a:endParaRPr lang="it-IT"/>
        </a:p>
      </dgm:t>
    </dgm:pt>
    <dgm:pt modelId="{C0F6EDDC-2281-4264-AF24-F3F609721953}">
      <dgm:prSet phldrT="[Testo]"/>
      <dgm:spPr/>
      <dgm:t>
        <a:bodyPr/>
        <a:lstStyle/>
        <a:p>
          <a:r>
            <a:rPr lang="it-IT" dirty="0"/>
            <a:t>Elaborazione su Cloud </a:t>
          </a:r>
          <a:r>
            <a:rPr lang="it-IT" dirty="0" err="1"/>
            <a:t>Run</a:t>
          </a:r>
          <a:endParaRPr lang="it-IT" dirty="0"/>
        </a:p>
      </dgm:t>
    </dgm:pt>
    <dgm:pt modelId="{B5FEC487-C0CF-4B6B-AE16-AD868BD67D21}" type="parTrans" cxnId="{D2E48510-BD04-4EC5-A491-BB6D9DD13A39}">
      <dgm:prSet/>
      <dgm:spPr/>
      <dgm:t>
        <a:bodyPr/>
        <a:lstStyle/>
        <a:p>
          <a:endParaRPr lang="it-IT"/>
        </a:p>
      </dgm:t>
    </dgm:pt>
    <dgm:pt modelId="{6EFF98D2-A8A9-40E8-9BA5-932F06109455}" type="sibTrans" cxnId="{D2E48510-BD04-4EC5-A491-BB6D9DD13A39}">
      <dgm:prSet/>
      <dgm:spPr/>
      <dgm:t>
        <a:bodyPr/>
        <a:lstStyle/>
        <a:p>
          <a:endParaRPr lang="it-IT"/>
        </a:p>
      </dgm:t>
    </dgm:pt>
    <dgm:pt modelId="{C7615A2B-3516-4E70-A03D-6A98215CBB7F}">
      <dgm:prSet phldrT="[Testo]"/>
      <dgm:spPr/>
      <dgm:t>
        <a:bodyPr/>
        <a:lstStyle/>
        <a:p>
          <a:r>
            <a:rPr lang="it-IT" dirty="0"/>
            <a:t>Archiviazione su Big Query</a:t>
          </a:r>
        </a:p>
      </dgm:t>
    </dgm:pt>
    <dgm:pt modelId="{C837DB7E-5B87-4EA1-9063-3B19519372DF}" type="parTrans" cxnId="{266A9C4D-9301-478D-843A-3E8DFBD09FC3}">
      <dgm:prSet/>
      <dgm:spPr/>
      <dgm:t>
        <a:bodyPr/>
        <a:lstStyle/>
        <a:p>
          <a:endParaRPr lang="it-IT"/>
        </a:p>
      </dgm:t>
    </dgm:pt>
    <dgm:pt modelId="{ED2ED71C-E61F-485A-8426-098C40ADFD59}" type="sibTrans" cxnId="{266A9C4D-9301-478D-843A-3E8DFBD09FC3}">
      <dgm:prSet/>
      <dgm:spPr/>
      <dgm:t>
        <a:bodyPr/>
        <a:lstStyle/>
        <a:p>
          <a:endParaRPr lang="it-IT"/>
        </a:p>
      </dgm:t>
    </dgm:pt>
    <dgm:pt modelId="{C883783B-3D5C-4626-8392-6C43F5CABB39}">
      <dgm:prSet phldrT="[Testo]"/>
      <dgm:spPr/>
      <dgm:t>
        <a:bodyPr/>
        <a:lstStyle/>
        <a:p>
          <a:r>
            <a:rPr lang="it-IT" dirty="0"/>
            <a:t>Visualizzazione Dashboard</a:t>
          </a:r>
        </a:p>
      </dgm:t>
    </dgm:pt>
    <dgm:pt modelId="{26B0F88F-6F4C-43A1-8ACA-4ECB2BB717F5}" type="parTrans" cxnId="{80984F46-79E3-4AA6-AE4D-2AF7098899A1}">
      <dgm:prSet/>
      <dgm:spPr/>
      <dgm:t>
        <a:bodyPr/>
        <a:lstStyle/>
        <a:p>
          <a:endParaRPr lang="it-IT"/>
        </a:p>
      </dgm:t>
    </dgm:pt>
    <dgm:pt modelId="{911CC1F7-3FE4-40B8-8F1B-A53E47EFB44E}" type="sibTrans" cxnId="{80984F46-79E3-4AA6-AE4D-2AF7098899A1}">
      <dgm:prSet/>
      <dgm:spPr/>
      <dgm:t>
        <a:bodyPr/>
        <a:lstStyle/>
        <a:p>
          <a:endParaRPr lang="it-IT"/>
        </a:p>
      </dgm:t>
    </dgm:pt>
    <dgm:pt modelId="{AFB3E26D-9CD0-4C08-B749-2364AD9E30A0}" type="pres">
      <dgm:prSet presAssocID="{354E585B-FDBF-49DD-A446-41E3724C79A3}" presName="Name0" presStyleCnt="0">
        <dgm:presLayoutVars>
          <dgm:dir/>
          <dgm:resizeHandles val="exact"/>
        </dgm:presLayoutVars>
      </dgm:prSet>
      <dgm:spPr/>
    </dgm:pt>
    <dgm:pt modelId="{530B83DB-89DF-4E39-B02B-5392E66A6C8B}" type="pres">
      <dgm:prSet presAssocID="{290AD9A3-1992-44A8-A5F9-30BFFBAB10ED}" presName="node" presStyleLbl="node1" presStyleIdx="0" presStyleCnt="4">
        <dgm:presLayoutVars>
          <dgm:bulletEnabled val="1"/>
        </dgm:presLayoutVars>
      </dgm:prSet>
      <dgm:spPr/>
    </dgm:pt>
    <dgm:pt modelId="{2A5DA742-AF0B-49FD-A8C5-D16114181753}" type="pres">
      <dgm:prSet presAssocID="{367C4EF4-E227-482C-BA20-0A74F3AD0A21}" presName="sibTrans" presStyleLbl="sibTrans2D1" presStyleIdx="0" presStyleCnt="3"/>
      <dgm:spPr/>
    </dgm:pt>
    <dgm:pt modelId="{672BB4C1-40E4-4C90-88F5-AA1F2366786E}" type="pres">
      <dgm:prSet presAssocID="{367C4EF4-E227-482C-BA20-0A74F3AD0A21}" presName="connectorText" presStyleLbl="sibTrans2D1" presStyleIdx="0" presStyleCnt="3"/>
      <dgm:spPr/>
    </dgm:pt>
    <dgm:pt modelId="{096BCC7B-BA80-4ADB-9F9A-30FF1077A85C}" type="pres">
      <dgm:prSet presAssocID="{C0F6EDDC-2281-4264-AF24-F3F609721953}" presName="node" presStyleLbl="node1" presStyleIdx="1" presStyleCnt="4">
        <dgm:presLayoutVars>
          <dgm:bulletEnabled val="1"/>
        </dgm:presLayoutVars>
      </dgm:prSet>
      <dgm:spPr/>
    </dgm:pt>
    <dgm:pt modelId="{58F97A30-9928-44A6-8CD2-BDF7CE58BECF}" type="pres">
      <dgm:prSet presAssocID="{6EFF98D2-A8A9-40E8-9BA5-932F06109455}" presName="sibTrans" presStyleLbl="sibTrans2D1" presStyleIdx="1" presStyleCnt="3"/>
      <dgm:spPr/>
    </dgm:pt>
    <dgm:pt modelId="{95E3182F-4C40-4E60-984F-51339C1B3513}" type="pres">
      <dgm:prSet presAssocID="{6EFF98D2-A8A9-40E8-9BA5-932F06109455}" presName="connectorText" presStyleLbl="sibTrans2D1" presStyleIdx="1" presStyleCnt="3"/>
      <dgm:spPr/>
    </dgm:pt>
    <dgm:pt modelId="{4F36F535-BFD9-4081-A064-83A1033B89B3}" type="pres">
      <dgm:prSet presAssocID="{C7615A2B-3516-4E70-A03D-6A98215CBB7F}" presName="node" presStyleLbl="node1" presStyleIdx="2" presStyleCnt="4">
        <dgm:presLayoutVars>
          <dgm:bulletEnabled val="1"/>
        </dgm:presLayoutVars>
      </dgm:prSet>
      <dgm:spPr/>
    </dgm:pt>
    <dgm:pt modelId="{2FFA6D90-BDC5-422D-8F17-4DA36D25A5B5}" type="pres">
      <dgm:prSet presAssocID="{ED2ED71C-E61F-485A-8426-098C40ADFD59}" presName="sibTrans" presStyleLbl="sibTrans2D1" presStyleIdx="2" presStyleCnt="3"/>
      <dgm:spPr/>
    </dgm:pt>
    <dgm:pt modelId="{388BC778-A854-4AE4-8DDC-0B9062C46E46}" type="pres">
      <dgm:prSet presAssocID="{ED2ED71C-E61F-485A-8426-098C40ADFD59}" presName="connectorText" presStyleLbl="sibTrans2D1" presStyleIdx="2" presStyleCnt="3"/>
      <dgm:spPr/>
    </dgm:pt>
    <dgm:pt modelId="{D2621B92-5FE7-4600-AC8C-4317B8509C01}" type="pres">
      <dgm:prSet presAssocID="{C883783B-3D5C-4626-8392-6C43F5CABB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E48510-BD04-4EC5-A491-BB6D9DD13A39}" srcId="{354E585B-FDBF-49DD-A446-41E3724C79A3}" destId="{C0F6EDDC-2281-4264-AF24-F3F609721953}" srcOrd="1" destOrd="0" parTransId="{B5FEC487-C0CF-4B6B-AE16-AD868BD67D21}" sibTransId="{6EFF98D2-A8A9-40E8-9BA5-932F06109455}"/>
    <dgm:cxn modelId="{E27CF527-1D8D-4762-B056-04CF643813A2}" type="presOf" srcId="{367C4EF4-E227-482C-BA20-0A74F3AD0A21}" destId="{672BB4C1-40E4-4C90-88F5-AA1F2366786E}" srcOrd="1" destOrd="0" presId="urn:microsoft.com/office/officeart/2005/8/layout/process1"/>
    <dgm:cxn modelId="{7B3DE73E-E800-4D50-B123-2C712DB3D087}" type="presOf" srcId="{ED2ED71C-E61F-485A-8426-098C40ADFD59}" destId="{2FFA6D90-BDC5-422D-8F17-4DA36D25A5B5}" srcOrd="0" destOrd="0" presId="urn:microsoft.com/office/officeart/2005/8/layout/process1"/>
    <dgm:cxn modelId="{ADA07E44-9F6B-40AD-9260-6D021990D748}" type="presOf" srcId="{6EFF98D2-A8A9-40E8-9BA5-932F06109455}" destId="{95E3182F-4C40-4E60-984F-51339C1B3513}" srcOrd="1" destOrd="0" presId="urn:microsoft.com/office/officeart/2005/8/layout/process1"/>
    <dgm:cxn modelId="{80984F46-79E3-4AA6-AE4D-2AF7098899A1}" srcId="{354E585B-FDBF-49DD-A446-41E3724C79A3}" destId="{C883783B-3D5C-4626-8392-6C43F5CABB39}" srcOrd="3" destOrd="0" parTransId="{26B0F88F-6F4C-43A1-8ACA-4ECB2BB717F5}" sibTransId="{911CC1F7-3FE4-40B8-8F1B-A53E47EFB44E}"/>
    <dgm:cxn modelId="{266A9C4D-9301-478D-843A-3E8DFBD09FC3}" srcId="{354E585B-FDBF-49DD-A446-41E3724C79A3}" destId="{C7615A2B-3516-4E70-A03D-6A98215CBB7F}" srcOrd="2" destOrd="0" parTransId="{C837DB7E-5B87-4EA1-9063-3B19519372DF}" sibTransId="{ED2ED71C-E61F-485A-8426-098C40ADFD59}"/>
    <dgm:cxn modelId="{78604577-DD66-4529-A014-304339A7BE68}" type="presOf" srcId="{290AD9A3-1992-44A8-A5F9-30BFFBAB10ED}" destId="{530B83DB-89DF-4E39-B02B-5392E66A6C8B}" srcOrd="0" destOrd="0" presId="urn:microsoft.com/office/officeart/2005/8/layout/process1"/>
    <dgm:cxn modelId="{3E64537E-8B60-41A6-A5D2-566F6AE26E07}" type="presOf" srcId="{367C4EF4-E227-482C-BA20-0A74F3AD0A21}" destId="{2A5DA742-AF0B-49FD-A8C5-D16114181753}" srcOrd="0" destOrd="0" presId="urn:microsoft.com/office/officeart/2005/8/layout/process1"/>
    <dgm:cxn modelId="{8CC6F7A3-448E-4BE7-9DF2-0D10725E56AC}" type="presOf" srcId="{354E585B-FDBF-49DD-A446-41E3724C79A3}" destId="{AFB3E26D-9CD0-4C08-B749-2364AD9E30A0}" srcOrd="0" destOrd="0" presId="urn:microsoft.com/office/officeart/2005/8/layout/process1"/>
    <dgm:cxn modelId="{C61481B8-7833-4F4D-A42D-ABB129EC4FC6}" srcId="{354E585B-FDBF-49DD-A446-41E3724C79A3}" destId="{290AD9A3-1992-44A8-A5F9-30BFFBAB10ED}" srcOrd="0" destOrd="0" parTransId="{A98A699E-A018-4C0B-B4C7-7CED8AEAA587}" sibTransId="{367C4EF4-E227-482C-BA20-0A74F3AD0A21}"/>
    <dgm:cxn modelId="{5A1B81BB-E6CF-4B33-928C-953413B57BC9}" type="presOf" srcId="{C883783B-3D5C-4626-8392-6C43F5CABB39}" destId="{D2621B92-5FE7-4600-AC8C-4317B8509C01}" srcOrd="0" destOrd="0" presId="urn:microsoft.com/office/officeart/2005/8/layout/process1"/>
    <dgm:cxn modelId="{FBAC92C7-7B9E-4F70-AB15-10A9CD02C841}" type="presOf" srcId="{ED2ED71C-E61F-485A-8426-098C40ADFD59}" destId="{388BC778-A854-4AE4-8DDC-0B9062C46E46}" srcOrd="1" destOrd="0" presId="urn:microsoft.com/office/officeart/2005/8/layout/process1"/>
    <dgm:cxn modelId="{562828D6-C044-460F-96DE-A77E10AB2B71}" type="presOf" srcId="{6EFF98D2-A8A9-40E8-9BA5-932F06109455}" destId="{58F97A30-9928-44A6-8CD2-BDF7CE58BECF}" srcOrd="0" destOrd="0" presId="urn:microsoft.com/office/officeart/2005/8/layout/process1"/>
    <dgm:cxn modelId="{6A6246F0-7814-4A7A-9E86-B86CBC8D16B2}" type="presOf" srcId="{C0F6EDDC-2281-4264-AF24-F3F609721953}" destId="{096BCC7B-BA80-4ADB-9F9A-30FF1077A85C}" srcOrd="0" destOrd="0" presId="urn:microsoft.com/office/officeart/2005/8/layout/process1"/>
    <dgm:cxn modelId="{9D4DDCF4-759C-4AE4-BC5E-E131562110D6}" type="presOf" srcId="{C7615A2B-3516-4E70-A03D-6A98215CBB7F}" destId="{4F36F535-BFD9-4081-A064-83A1033B89B3}" srcOrd="0" destOrd="0" presId="urn:microsoft.com/office/officeart/2005/8/layout/process1"/>
    <dgm:cxn modelId="{72F503DF-1A9D-43E1-A09D-AEACC7AD84EF}" type="presParOf" srcId="{AFB3E26D-9CD0-4C08-B749-2364AD9E30A0}" destId="{530B83DB-89DF-4E39-B02B-5392E66A6C8B}" srcOrd="0" destOrd="0" presId="urn:microsoft.com/office/officeart/2005/8/layout/process1"/>
    <dgm:cxn modelId="{4BB40390-6B90-498A-980F-0DECB0017709}" type="presParOf" srcId="{AFB3E26D-9CD0-4C08-B749-2364AD9E30A0}" destId="{2A5DA742-AF0B-49FD-A8C5-D16114181753}" srcOrd="1" destOrd="0" presId="urn:microsoft.com/office/officeart/2005/8/layout/process1"/>
    <dgm:cxn modelId="{9FC5348B-B8A9-4992-8AAD-FE60A03EDB86}" type="presParOf" srcId="{2A5DA742-AF0B-49FD-A8C5-D16114181753}" destId="{672BB4C1-40E4-4C90-88F5-AA1F2366786E}" srcOrd="0" destOrd="0" presId="urn:microsoft.com/office/officeart/2005/8/layout/process1"/>
    <dgm:cxn modelId="{AC546D37-707F-4B6F-AE07-5BC3F1EBB710}" type="presParOf" srcId="{AFB3E26D-9CD0-4C08-B749-2364AD9E30A0}" destId="{096BCC7B-BA80-4ADB-9F9A-30FF1077A85C}" srcOrd="2" destOrd="0" presId="urn:microsoft.com/office/officeart/2005/8/layout/process1"/>
    <dgm:cxn modelId="{F16B41AC-D0D6-4701-9715-93D3CD5CB8EB}" type="presParOf" srcId="{AFB3E26D-9CD0-4C08-B749-2364AD9E30A0}" destId="{58F97A30-9928-44A6-8CD2-BDF7CE58BECF}" srcOrd="3" destOrd="0" presId="urn:microsoft.com/office/officeart/2005/8/layout/process1"/>
    <dgm:cxn modelId="{C772C0E7-C9BA-4A47-8789-D677B10E7A1F}" type="presParOf" srcId="{58F97A30-9928-44A6-8CD2-BDF7CE58BECF}" destId="{95E3182F-4C40-4E60-984F-51339C1B3513}" srcOrd="0" destOrd="0" presId="urn:microsoft.com/office/officeart/2005/8/layout/process1"/>
    <dgm:cxn modelId="{52C3BC79-9687-439A-8E28-F1ED8A01AD3B}" type="presParOf" srcId="{AFB3E26D-9CD0-4C08-B749-2364AD9E30A0}" destId="{4F36F535-BFD9-4081-A064-83A1033B89B3}" srcOrd="4" destOrd="0" presId="urn:microsoft.com/office/officeart/2005/8/layout/process1"/>
    <dgm:cxn modelId="{29502F91-CC67-498B-9513-CA714C8A1642}" type="presParOf" srcId="{AFB3E26D-9CD0-4C08-B749-2364AD9E30A0}" destId="{2FFA6D90-BDC5-422D-8F17-4DA36D25A5B5}" srcOrd="5" destOrd="0" presId="urn:microsoft.com/office/officeart/2005/8/layout/process1"/>
    <dgm:cxn modelId="{866F42A0-A282-4E58-B1E2-B65DBFB3246F}" type="presParOf" srcId="{2FFA6D90-BDC5-422D-8F17-4DA36D25A5B5}" destId="{388BC778-A854-4AE4-8DDC-0B9062C46E46}" srcOrd="0" destOrd="0" presId="urn:microsoft.com/office/officeart/2005/8/layout/process1"/>
    <dgm:cxn modelId="{E24655A9-F4B5-4281-BB06-F8D58D5B1C82}" type="presParOf" srcId="{AFB3E26D-9CD0-4C08-B749-2364AD9E30A0}" destId="{D2621B92-5FE7-4600-AC8C-4317B8509C0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B83DB-89DF-4E39-B02B-5392E66A6C8B}">
      <dsp:nvSpPr>
        <dsp:cNvPr id="0" name=""/>
        <dsp:cNvSpPr/>
      </dsp:nvSpPr>
      <dsp:spPr>
        <a:xfrm>
          <a:off x="4771" y="1141476"/>
          <a:ext cx="2086337" cy="1251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Input via Telegram </a:t>
          </a:r>
        </a:p>
      </dsp:txBody>
      <dsp:txXfrm>
        <a:off x="41435" y="1178140"/>
        <a:ext cx="2013009" cy="1178474"/>
      </dsp:txXfrm>
    </dsp:sp>
    <dsp:sp modelId="{2A5DA742-AF0B-49FD-A8C5-D16114181753}">
      <dsp:nvSpPr>
        <dsp:cNvPr id="0" name=""/>
        <dsp:cNvSpPr/>
      </dsp:nvSpPr>
      <dsp:spPr>
        <a:xfrm>
          <a:off x="2299742" y="1508671"/>
          <a:ext cx="442303" cy="5174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2299742" y="1612153"/>
        <a:ext cx="309612" cy="310447"/>
      </dsp:txXfrm>
    </dsp:sp>
    <dsp:sp modelId="{096BCC7B-BA80-4ADB-9F9A-30FF1077A85C}">
      <dsp:nvSpPr>
        <dsp:cNvPr id="0" name=""/>
        <dsp:cNvSpPr/>
      </dsp:nvSpPr>
      <dsp:spPr>
        <a:xfrm>
          <a:off x="2925643" y="1141476"/>
          <a:ext cx="2086337" cy="1251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Elaborazione su Cloud </a:t>
          </a:r>
          <a:r>
            <a:rPr lang="it-IT" sz="2400" kern="1200" dirty="0" err="1"/>
            <a:t>Run</a:t>
          </a:r>
          <a:endParaRPr lang="it-IT" sz="2400" kern="1200" dirty="0"/>
        </a:p>
      </dsp:txBody>
      <dsp:txXfrm>
        <a:off x="2962307" y="1178140"/>
        <a:ext cx="2013009" cy="1178474"/>
      </dsp:txXfrm>
    </dsp:sp>
    <dsp:sp modelId="{58F97A30-9928-44A6-8CD2-BDF7CE58BECF}">
      <dsp:nvSpPr>
        <dsp:cNvPr id="0" name=""/>
        <dsp:cNvSpPr/>
      </dsp:nvSpPr>
      <dsp:spPr>
        <a:xfrm>
          <a:off x="5220614" y="1508671"/>
          <a:ext cx="442303" cy="5174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5220614" y="1612153"/>
        <a:ext cx="309612" cy="310447"/>
      </dsp:txXfrm>
    </dsp:sp>
    <dsp:sp modelId="{4F36F535-BFD9-4081-A064-83A1033B89B3}">
      <dsp:nvSpPr>
        <dsp:cNvPr id="0" name=""/>
        <dsp:cNvSpPr/>
      </dsp:nvSpPr>
      <dsp:spPr>
        <a:xfrm>
          <a:off x="5846515" y="1141476"/>
          <a:ext cx="2086337" cy="1251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Archiviazione su Big Query</a:t>
          </a:r>
        </a:p>
      </dsp:txBody>
      <dsp:txXfrm>
        <a:off x="5883179" y="1178140"/>
        <a:ext cx="2013009" cy="1178474"/>
      </dsp:txXfrm>
    </dsp:sp>
    <dsp:sp modelId="{2FFA6D90-BDC5-422D-8F17-4DA36D25A5B5}">
      <dsp:nvSpPr>
        <dsp:cNvPr id="0" name=""/>
        <dsp:cNvSpPr/>
      </dsp:nvSpPr>
      <dsp:spPr>
        <a:xfrm>
          <a:off x="8141486" y="1508671"/>
          <a:ext cx="442303" cy="5174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8141486" y="1612153"/>
        <a:ext cx="309612" cy="310447"/>
      </dsp:txXfrm>
    </dsp:sp>
    <dsp:sp modelId="{D2621B92-5FE7-4600-AC8C-4317B8509C01}">
      <dsp:nvSpPr>
        <dsp:cNvPr id="0" name=""/>
        <dsp:cNvSpPr/>
      </dsp:nvSpPr>
      <dsp:spPr>
        <a:xfrm>
          <a:off x="8767388" y="1141476"/>
          <a:ext cx="2086337" cy="1251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Visualizzazione Dashboard</a:t>
          </a:r>
        </a:p>
      </dsp:txBody>
      <dsp:txXfrm>
        <a:off x="8804052" y="1178140"/>
        <a:ext cx="2013009" cy="1178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0B206E24-0B54-435C-A90E-A69DF26F92AC}" type="datetime1">
              <a:rPr lang="it-IT" smtClean="0"/>
              <a:t>01/08/2025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FA70580-B89C-4157-871D-6B9318EE5F5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03109391-5E8C-4D75-9E70-006CE89C5811}" type="datetime1">
              <a:rPr lang="it-IT" smtClean="0"/>
              <a:pPr/>
              <a:t>01/08/2025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7AF00E9-A49D-4007-B3B9-A3783809E50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A770-C615-1DEF-6D1E-925C9730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4E08E35-D25B-E875-8CFE-005461ADA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F77C30-1411-A5E6-D0ED-1095AEEC4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C7184F-FD9B-EFE2-18EB-EBFD0DBF3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8921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56A02-CF3D-9127-9147-C484BFACF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57890F8-A6BF-ABDB-04B6-A1A087703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1637F0-D196-BDB7-43B5-232AF341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B09E1E-4408-32B4-FC45-4F7ADC4A3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735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C6E37-DC43-ECEA-1496-B5EC84A3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033BFB8-5EF3-2BA7-8FA4-18C5C5AF9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C602100-3C02-9E2D-0D21-2F61E7931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A3B6E6-A3D1-D684-9661-B8DBC3D68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7AF00E9-A49D-4007-B3B9-A3783809E50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555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it-IT" sz="64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o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it-IT" sz="1800">
                <a:solidFill>
                  <a:schemeClr val="tx1"/>
                </a:solidFill>
              </a:defRPr>
            </a:lvl1pPr>
            <a:lvl2pPr>
              <a:defRPr lang="it-IT" sz="1200">
                <a:solidFill>
                  <a:schemeClr val="tx1"/>
                </a:solidFill>
              </a:defRPr>
            </a:lvl2pPr>
            <a:lvl3pPr>
              <a:defRPr lang="it-IT" sz="1200">
                <a:solidFill>
                  <a:schemeClr val="tx1"/>
                </a:solidFill>
              </a:defRPr>
            </a:lvl3pPr>
            <a:lvl4pPr>
              <a:defRPr lang="it-IT" sz="1200">
                <a:solidFill>
                  <a:schemeClr val="tx1"/>
                </a:solidFill>
              </a:defRPr>
            </a:lvl4pPr>
            <a:lvl5pPr>
              <a:defRPr lang="it-IT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1" name="Oval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igura a mano libera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igura a mano libera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igura a mano libera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it-IT" sz="54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+ sotto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it-IT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3" name="Figura a mano libera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8" name="Segnaposto immagine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it-IT" sz="18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BD12358-51D2-46B3-9BDE-DF29528B94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igura a mano libera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igura a mano libera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igura a mano libera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it-IT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it-IT" sz="1800">
                <a:solidFill>
                  <a:schemeClr val="tx1"/>
                </a:solidFill>
              </a:defRPr>
            </a:lvl1pPr>
            <a:lvl2pPr>
              <a:defRPr lang="it-IT" sz="1200">
                <a:solidFill>
                  <a:schemeClr val="tx1"/>
                </a:solidFill>
              </a:defRPr>
            </a:lvl2pPr>
            <a:lvl3pPr>
              <a:defRPr lang="it-IT" sz="1200">
                <a:solidFill>
                  <a:schemeClr val="tx1"/>
                </a:solidFill>
              </a:defRPr>
            </a:lvl3pPr>
            <a:lvl4pPr>
              <a:defRPr lang="it-IT" sz="1200">
                <a:solidFill>
                  <a:schemeClr val="tx1"/>
                </a:solidFill>
              </a:defRPr>
            </a:lvl4pPr>
            <a:lvl5pPr>
              <a:defRPr lang="it-IT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it-IT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+ immag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it-IT" sz="1800">
                <a:solidFill>
                  <a:schemeClr val="tx1"/>
                </a:solidFill>
              </a:defRPr>
            </a:lvl1pPr>
            <a:lvl2pPr algn="r">
              <a:defRPr lang="it-IT" sz="1200">
                <a:solidFill>
                  <a:schemeClr val="tx1"/>
                </a:solidFill>
              </a:defRPr>
            </a:lvl2pPr>
            <a:lvl3pPr algn="r">
              <a:defRPr lang="it-IT" sz="1200">
                <a:solidFill>
                  <a:schemeClr val="tx1"/>
                </a:solidFill>
              </a:defRPr>
            </a:lvl3pPr>
            <a:lvl4pPr algn="r">
              <a:defRPr lang="it-IT" sz="1200">
                <a:solidFill>
                  <a:schemeClr val="tx1"/>
                </a:solidFill>
              </a:defRPr>
            </a:lvl4pPr>
            <a:lvl5pPr algn="r">
              <a:defRPr lang="it-IT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igura a mano libera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5" name="Figura a mano libera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it-IT" sz="1800">
                <a:solidFill>
                  <a:schemeClr val="tx1"/>
                </a:solidFill>
              </a:defRPr>
            </a:lvl1pPr>
            <a:lvl2pPr>
              <a:defRPr lang="it-IT" sz="1800">
                <a:solidFill>
                  <a:schemeClr val="tx1"/>
                </a:solidFill>
              </a:defRPr>
            </a:lvl2pPr>
            <a:lvl3pPr>
              <a:defRPr lang="it-IT" sz="1800">
                <a:solidFill>
                  <a:schemeClr val="tx1"/>
                </a:solidFill>
              </a:defRPr>
            </a:lvl3pPr>
            <a:lvl4pPr>
              <a:defRPr lang="it-IT" sz="1800">
                <a:solidFill>
                  <a:schemeClr val="tx1"/>
                </a:solidFill>
              </a:defRPr>
            </a:lvl4pPr>
            <a:lvl5pPr>
              <a:defRPr lang="it-IT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it-IT" sz="1800">
                <a:solidFill>
                  <a:schemeClr val="tx1"/>
                </a:solidFill>
              </a:defRPr>
            </a:lvl1pPr>
            <a:lvl2pPr>
              <a:defRPr lang="it-IT" sz="1800">
                <a:solidFill>
                  <a:schemeClr val="tx1"/>
                </a:solidFill>
              </a:defRPr>
            </a:lvl2pPr>
            <a:lvl3pPr>
              <a:defRPr lang="it-IT" sz="1800">
                <a:solidFill>
                  <a:schemeClr val="tx1"/>
                </a:solidFill>
              </a:defRPr>
            </a:lvl3pPr>
            <a:lvl4pPr>
              <a:defRPr lang="it-IT" sz="1800">
                <a:solidFill>
                  <a:schemeClr val="tx1"/>
                </a:solidFill>
              </a:defRPr>
            </a:lvl4pPr>
            <a:lvl5pPr>
              <a:defRPr lang="it-IT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it-IT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it-IT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it-IT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it-IT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it-IT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0" name="Segnaposto immagine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BA1B0FB-D917-4C8C-928F-313BD683BF3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it-IT"/>
            </a:def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it-IT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it-IT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it-IT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704" r:id="rId6"/>
    <p:sldLayoutId id="2147483699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it-IT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it-IT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it-IT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it-IT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300013" cy="5542025"/>
          </a:xfrm>
          <a:noFill/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br>
              <a:rPr lang="it-IT" dirty="0"/>
            </a:br>
            <a:br>
              <a:rPr lang="it-IT" dirty="0"/>
            </a:br>
            <a:r>
              <a:rPr lang="it-IT" dirty="0"/>
              <a:t>Monitoraggio di una Flotta di Veicoli</a:t>
            </a:r>
            <a:br>
              <a:rPr lang="it-IT" sz="1400" dirty="0"/>
            </a:br>
            <a:br>
              <a:rPr lang="it-IT" sz="1400" dirty="0"/>
            </a:br>
            <a:br>
              <a:rPr lang="it-IT" sz="1400" dirty="0"/>
            </a:br>
            <a:br>
              <a:rPr lang="it-IT" sz="1400" dirty="0"/>
            </a:br>
            <a:br>
              <a:rPr lang="it-IT" sz="1400" dirty="0"/>
            </a:br>
            <a:r>
              <a:rPr lang="it-IT" sz="2000" dirty="0"/>
              <a:t>Alberto Fabbri</a:t>
            </a:r>
            <a:br>
              <a:rPr lang="it-IT" sz="2000" dirty="0"/>
            </a:br>
            <a:r>
              <a:rPr lang="it-IT" sz="2000" dirty="0"/>
              <a:t>Andrea Ganapini</a:t>
            </a:r>
            <a:endParaRPr lang="it-IT" dirty="0"/>
          </a:p>
        </p:txBody>
      </p:sp>
      <p:pic>
        <p:nvPicPr>
          <p:cNvPr id="8" name="Segnaposto immagine 13" descr="Sfondo digitale con punti dati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13816"/>
            <a:ext cx="11090275" cy="65922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Richieste del progetto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998726"/>
            <a:ext cx="11090274" cy="391318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Creare un sistema di monitoraggio di una flotto di veicoli. Il sistema sarà costruito sulla base di un chatbot Telegram che raccoglie e invia ad un server le coordinate dei veicoli. </a:t>
            </a:r>
          </a:p>
          <a:p>
            <a:pPr marL="342900" indent="-342900">
              <a:buAutoNum type="arabicPeriod"/>
            </a:pPr>
            <a:r>
              <a:rPr lang="it-IT" dirty="0"/>
              <a:t>Il chatbot chiede di inserire tramite una form username, quindi chiede di condividere continuamente la posizione</a:t>
            </a:r>
          </a:p>
          <a:p>
            <a:pPr marL="342900" indent="-342900">
              <a:buAutoNum type="arabicPeriod"/>
            </a:pPr>
            <a:r>
              <a:rPr lang="it-IT" dirty="0"/>
              <a:t>L’utente condivide la posizione e il chatbot invia i dati a un database </a:t>
            </a:r>
            <a:r>
              <a:rPr lang="it-IT" dirty="0" err="1"/>
              <a:t>Flask</a:t>
            </a:r>
            <a:r>
              <a:rPr lang="it-IT" dirty="0"/>
              <a:t>.</a:t>
            </a:r>
          </a:p>
          <a:p>
            <a:pPr marL="342900" indent="-342900">
              <a:buAutoNum type="arabicPeriod"/>
            </a:pPr>
            <a:r>
              <a:rPr lang="it-IT" dirty="0"/>
              <a:t>E’ presente un server che mostra:</a:t>
            </a:r>
          </a:p>
          <a:p>
            <a:pPr marL="342900" indent="-342900" algn="ctr">
              <a:buFont typeface="+mj-lt"/>
              <a:buAutoNum type="alphaLcPeriod"/>
            </a:pPr>
            <a:r>
              <a:rPr lang="it-IT" dirty="0"/>
              <a:t>Traiettorie dei veicoli su una mappa, posso selezionare un username e vedere solo quella traiettoria</a:t>
            </a:r>
          </a:p>
          <a:p>
            <a:pPr marL="342900" indent="-342900" algn="ctr">
              <a:buFont typeface="+mj-lt"/>
              <a:buAutoNum type="alphaLcPeriod"/>
            </a:pPr>
            <a:r>
              <a:rPr lang="it-IT" dirty="0"/>
              <a:t>Numero di dati raccolti da ogni veicolo                                                                                                 </a:t>
            </a:r>
          </a:p>
          <a:p>
            <a:pPr marL="342900" indent="-342900" algn="ctr">
              <a:buFont typeface="+mj-lt"/>
              <a:buAutoNum type="alphaLcPeriod"/>
            </a:pPr>
            <a:r>
              <a:rPr lang="it-IT" dirty="0"/>
              <a:t>Data di inizio e fine delle rilevazioni	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4C4FC64-795F-571E-1A92-2426DC6F65C6}"/>
              </a:ext>
            </a:extLst>
          </p:cNvPr>
          <p:cNvSpPr txBox="1"/>
          <p:nvPr/>
        </p:nvSpPr>
        <p:spPr>
          <a:xfrm>
            <a:off x="709949" y="1153251"/>
            <a:ext cx="956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+mj-lt"/>
              </a:rPr>
              <a:t>Flusso</a:t>
            </a:r>
            <a:r>
              <a:rPr lang="it-IT" sz="4800" dirty="0"/>
              <a:t> </a:t>
            </a:r>
            <a:r>
              <a:rPr lang="it-IT" sz="4000" dirty="0">
                <a:latin typeface="+mj-lt"/>
              </a:rPr>
              <a:t>di lavoro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7477DBE-ED2A-EBCA-CE3A-12CD693A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90" y="4306808"/>
            <a:ext cx="1692000" cy="146303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10766A1-4342-833C-8809-F738467E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125" b="8125"/>
          <a:stretch>
            <a:fillRect/>
          </a:stretch>
        </p:blipFill>
        <p:spPr>
          <a:xfrm>
            <a:off x="3837010" y="4284570"/>
            <a:ext cx="1692000" cy="146302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71E414C-4132-FAAD-3842-38D9B4384E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001" b="8124"/>
          <a:stretch>
            <a:fillRect/>
          </a:stretch>
        </p:blipFill>
        <p:spPr>
          <a:xfrm>
            <a:off x="6813530" y="4306810"/>
            <a:ext cx="1692000" cy="146302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E5910EB-0AC7-6B7B-A307-D2330741823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532" b="4534"/>
          <a:stretch>
            <a:fillRect/>
          </a:stretch>
        </p:blipFill>
        <p:spPr>
          <a:xfrm>
            <a:off x="9790050" y="4306808"/>
            <a:ext cx="1692000" cy="1463029"/>
          </a:xfrm>
          <a:prstGeom prst="rect">
            <a:avLst/>
          </a:prstGeom>
        </p:spPr>
      </p:pic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75F11AB-5536-269C-46AD-44DD38CB3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698997"/>
              </p:ext>
            </p:extLst>
          </p:nvPr>
        </p:nvGraphicFramePr>
        <p:xfrm>
          <a:off x="709949" y="1481328"/>
          <a:ext cx="10858497" cy="3534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</p:spPr>
        <p:txBody>
          <a:bodyPr wrap="square"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Input via Telegram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1580199"/>
          </a:xfrm>
        </p:spPr>
        <p:txBody>
          <a:bodyPr wrap="square" rtlCol="0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L’utente avvia il bot tramite il comando /start, il bot chiede di inserire un username per la registrazione; una volta inserito, il bot chiede di inviare la posizione in tempo reale, che l’utente condivide.</a:t>
            </a:r>
          </a:p>
        </p:txBody>
      </p:sp>
      <p:pic>
        <p:nvPicPr>
          <p:cNvPr id="6" name="Immagine 5" descr="Immagine che contiene testo, schermata, Software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B68FEC0D-90B7-6CB9-D70A-FB52B004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12" y="1219200"/>
            <a:ext cx="6095998" cy="441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9821C-A5C3-7B39-37EA-F50A12A9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89982-39EC-06B1-F0DC-0B2F88F2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</p:spPr>
        <p:txBody>
          <a:bodyPr wrap="square"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Elaborazione su Cloud </a:t>
            </a:r>
            <a:r>
              <a:rPr lang="it-IT" dirty="0" err="1"/>
              <a:t>Run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EA34B9-CE3C-1B13-D0ED-8985701D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</p:spPr>
        <p:txBody>
          <a:bodyPr wrap="square" rtlCol="0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Un'applicazione scritta in Python con il framework </a:t>
            </a:r>
            <a:r>
              <a:rPr lang="it-IT" dirty="0" err="1"/>
              <a:t>Flask</a:t>
            </a:r>
            <a:r>
              <a:rPr lang="it-IT" dirty="0"/>
              <a:t> riceve i dati provenienti dalla posizione del veicolo in tempo reale, che verranno salvati su Big Query.  </a:t>
            </a:r>
          </a:p>
        </p:txBody>
      </p:sp>
      <p:pic>
        <p:nvPicPr>
          <p:cNvPr id="4" name="Immagine 3" descr="Immagine che contiene testo, elettronica, schermata, software&#10;&#10;Il contenuto generato dall'IA potrebbe non essere corretto.">
            <a:extLst>
              <a:ext uri="{FF2B5EF4-FFF2-40B4-BE49-F238E27FC236}">
                <a16:creationId xmlns:a16="http://schemas.microsoft.com/office/drawing/2014/main" id="{BB84FC19-86DE-034D-B240-E3734D417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25" b="8125"/>
          <a:stretch>
            <a:fillRect/>
          </a:stretch>
        </p:blipFill>
        <p:spPr>
          <a:xfrm>
            <a:off x="6095588" y="2078832"/>
            <a:ext cx="6095998" cy="2700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8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3A0E-62AF-FE9A-9F91-237CFD1B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46543-3C7D-8ABF-4650-63D2F64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</p:spPr>
        <p:txBody>
          <a:bodyPr wrap="square"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Archiviazione su Big Query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E33C3B-D046-D531-8AB5-9A02DF8F7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</p:spPr>
        <p:txBody>
          <a:bodyPr wrap="square" rtlCol="0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Ogni coordinata viene salvata su Big Query. E’ presente una colonna identificativa dei veicoli, username, una per la latitudine, una per la longitudine dei viaggi e, infine il </a:t>
            </a:r>
            <a:r>
              <a:rPr lang="it-IT" dirty="0" err="1"/>
              <a:t>timestamp</a:t>
            </a:r>
            <a:r>
              <a:rPr lang="it-IT" dirty="0"/>
              <a:t> della rilevazione.  </a:t>
            </a:r>
          </a:p>
        </p:txBody>
      </p:sp>
      <p:pic>
        <p:nvPicPr>
          <p:cNvPr id="5" name="Immagine 4" descr="Immagine che contiene testo, schermata, software, Icona del computer&#10;&#10;Il contenuto generato dall'IA potrebbe non essere corretto.">
            <a:extLst>
              <a:ext uri="{FF2B5EF4-FFF2-40B4-BE49-F238E27FC236}">
                <a16:creationId xmlns:a16="http://schemas.microsoft.com/office/drawing/2014/main" id="{3B2D3341-24A3-2D76-A684-954CA96E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1" b="8124"/>
          <a:stretch>
            <a:fillRect/>
          </a:stretch>
        </p:blipFill>
        <p:spPr>
          <a:xfrm>
            <a:off x="6095588" y="2025253"/>
            <a:ext cx="6095998" cy="2807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77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989C-587C-2B94-AD0D-28642DDD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19701-24F5-847A-3424-40C01C0A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</p:spPr>
        <p:txBody>
          <a:bodyPr wrap="square"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Visualizzazione Dashboard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A10686-2F4D-6964-617D-9A0A33CC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</p:spPr>
        <p:txBody>
          <a:bodyPr wrap="square" rtlCol="0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Una dashboard web interattiva mostra mappe e grafici per l'analisi dei dati. E’ presente un conteggio totale dei veicoli monitorati e la data della prima rilevazione. Tramite i filtri è possibile selezionare il veicolo e i giorni di interesse; nel momento in cui si selezionerà un veicolo, la mappa mostrerà solo la traiettoria di quel veicolo. In basso è presente una tabella riepilogativa che presenta l’username del veicolo, il giorno, l’ora di inizio e fine della rilevazione e il numero di dati raccolti per ciascun veicolo.    </a:t>
            </a: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E9214255-4342-7500-9BB0-CDAD6591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32" b="4534"/>
          <a:stretch>
            <a:fillRect/>
          </a:stretch>
        </p:blipFill>
        <p:spPr>
          <a:xfrm>
            <a:off x="6096002" y="516615"/>
            <a:ext cx="6001510" cy="2912385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DFC6C4-6008-BD5D-F1D4-792A3D19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47873"/>
            <a:ext cx="6001510" cy="29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29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1_TF33713516_Win32" id="{18E7266F-96A5-45BC-8F75-28F2B348725F}" vid="{DE50EE8B-DC84-4D58-B6DF-908844BA4D2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{5C9F6F85-D9D0-41B5-95D0-317F4A3D3DBF}tf33713516_win32</Template>
  <TotalTime>69</TotalTime>
  <Words>362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  Monitoraggio di una Flotta di Veicoli     Alberto Fabbri Andrea Ganapini</vt:lpstr>
      <vt:lpstr>Richieste del progetto </vt:lpstr>
      <vt:lpstr>Presentazione standard di PowerPoint</vt:lpstr>
      <vt:lpstr>Input via Telegram</vt:lpstr>
      <vt:lpstr>Elaborazione su Cloud Run </vt:lpstr>
      <vt:lpstr>Archiviazione su Big Query</vt:lpstr>
      <vt:lpstr>Visualizzazione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Fabbri</dc:creator>
  <cp:lastModifiedBy>Alberto Fabbri</cp:lastModifiedBy>
  <cp:revision>3</cp:revision>
  <dcterms:created xsi:type="dcterms:W3CDTF">2025-07-31T14:44:48Z</dcterms:created>
  <dcterms:modified xsi:type="dcterms:W3CDTF">2025-08-01T09:17:03Z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