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4"/>
  </p:sldMasterIdLst>
  <p:notesMasterIdLst>
    <p:notesMasterId r:id="rId26"/>
  </p:notesMasterIdLst>
  <p:sldIdLst>
    <p:sldId id="283" r:id="rId5"/>
    <p:sldId id="284" r:id="rId6"/>
    <p:sldId id="285" r:id="rId7"/>
    <p:sldId id="287" r:id="rId8"/>
    <p:sldId id="361" r:id="rId9"/>
    <p:sldId id="353" r:id="rId10"/>
    <p:sldId id="356" r:id="rId11"/>
    <p:sldId id="286" r:id="rId12"/>
    <p:sldId id="288" r:id="rId13"/>
    <p:sldId id="362" r:id="rId14"/>
    <p:sldId id="291" r:id="rId15"/>
    <p:sldId id="290" r:id="rId16"/>
    <p:sldId id="292" r:id="rId17"/>
    <p:sldId id="360" r:id="rId18"/>
    <p:sldId id="357" r:id="rId19"/>
    <p:sldId id="364" r:id="rId20"/>
    <p:sldId id="293" r:id="rId21"/>
    <p:sldId id="363" r:id="rId22"/>
    <p:sldId id="294" r:id="rId23"/>
    <p:sldId id="365" r:id="rId24"/>
    <p:sldId id="29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ezzi Alberto" initials="VA" lastIdx="1" clrIdx="0">
    <p:extLst>
      <p:ext uri="{19B8F6BF-5375-455C-9EA6-DF929625EA0E}">
        <p15:presenceInfo xmlns:p15="http://schemas.microsoft.com/office/powerpoint/2012/main" userId="Viezzi Alber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939"/>
    <a:srgbClr val="BC12DE"/>
    <a:srgbClr val="404040"/>
    <a:srgbClr val="ECA956"/>
    <a:srgbClr val="0A9BC7"/>
    <a:srgbClr val="1287C3"/>
    <a:srgbClr val="C9393A"/>
    <a:srgbClr val="FAFA3A"/>
    <a:srgbClr val="3A8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5256" autoAdjust="0"/>
  </p:normalViewPr>
  <p:slideViewPr>
    <p:cSldViewPr snapToGrid="0">
      <p:cViewPr>
        <p:scale>
          <a:sx n="100" d="100"/>
          <a:sy n="100" d="100"/>
        </p:scale>
        <p:origin x="58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EA705-714F-409E-9A17-A4DC7D43A7E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8B3F2-466E-4FFC-96BC-151BDDBCC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0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CC076-0D34-47D8-9B7A-14DBAFC5DC5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9447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25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F364-9914-4526-9EDF-313ADD9B9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E6341-351D-4B38-8853-CB491C9D9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716B-AFB4-40B6-B731-65B76640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49B58-518F-4D1E-8BBB-178A9275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71A42-678D-4754-A9CF-0E386971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3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BEE2-35B1-4A7A-A485-26DABC9D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5D568-0744-45BC-A1C4-2550DA6BF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A5E9E-5F24-4D7F-A890-850DB0D5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ECE2-AE0D-4E8E-95A1-9547B4F0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40C5-CEF1-431C-B6F1-0727F1F9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3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06407-F3F7-4C6B-ABA8-FE78EBC4B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921DF-B0E5-4086-91CF-849D87240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DFCD6-1FBD-493B-9995-B301082F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BC4D7-3DAD-476E-B509-5FC12F60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02FDE-FD58-4B27-9BBA-A887546D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35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3824" y="272716"/>
            <a:ext cx="1637492" cy="626370"/>
          </a:xfrm>
          <a:prstGeom prst="rect">
            <a:avLst/>
          </a:prstGeom>
        </p:spPr>
      </p:pic>
      <p:sp>
        <p:nvSpPr>
          <p:cNvPr id="8" name="Shape 135"/>
          <p:cNvSpPr/>
          <p:nvPr userDrawn="1"/>
        </p:nvSpPr>
        <p:spPr>
          <a:xfrm>
            <a:off x="11350785" y="6103519"/>
            <a:ext cx="841215" cy="531962"/>
          </a:xfrm>
          <a:prstGeom prst="rect">
            <a:avLst/>
          </a:prstGeom>
          <a:solidFill>
            <a:srgbClr val="F2F2F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 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188116" y="6186937"/>
            <a:ext cx="2743200" cy="365125"/>
          </a:xfrm>
        </p:spPr>
        <p:txBody>
          <a:bodyPr/>
          <a:lstStyle/>
          <a:p>
            <a:fld id="{52B0751D-F261-4364-9B73-852AC39C437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814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6108" y="118534"/>
            <a:ext cx="1593651" cy="609600"/>
          </a:xfrm>
          <a:prstGeom prst="rect">
            <a:avLst/>
          </a:prstGeom>
        </p:spPr>
      </p:pic>
      <p:sp>
        <p:nvSpPr>
          <p:cNvPr id="3" name="Shape 135"/>
          <p:cNvSpPr/>
          <p:nvPr userDrawn="1"/>
        </p:nvSpPr>
        <p:spPr>
          <a:xfrm>
            <a:off x="11619631" y="6274610"/>
            <a:ext cx="572369" cy="361951"/>
          </a:xfrm>
          <a:prstGeom prst="rect">
            <a:avLst/>
          </a:prstGeom>
          <a:solidFill>
            <a:srgbClr val="F2F2F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721955"/>
      </p:ext>
    </p:extLst>
  </p:cSld>
  <p:clrMapOvr>
    <a:masterClrMapping/>
  </p:clrMapOvr>
  <p:transition spd="med"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2602-8E5A-447B-AB25-F9B75351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B9DD-10A9-48D7-9156-E0DB84F13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4AA54-014B-4E20-AA44-22E8927A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B2263-EABC-40EF-A7DD-164CA5B8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55B52-D70D-4151-94A2-0D4AB9CA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8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94E5-8F80-47A8-9EE1-D24D86B4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867E6-C73E-4350-9C58-67F349D41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11C38-F072-43B2-894C-FA20EA38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5959A-5902-4A18-B51E-D6859183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A6A19-6531-43E3-B782-18CBF49C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3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9F50-A599-497C-A0EC-4112A568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FF79C-B905-41A7-8C04-7ED45702E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26094-2A83-4964-A2E5-0A823A28B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831DD-2308-48C1-9EF7-7182A615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8333D-54B8-40CF-B45D-3E54A9C8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D9D9F-5086-460F-9C84-C1A66D78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9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7183-C08C-49D7-B2DE-11E11005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AEA4D-02DF-4350-96FF-5BE18F7FE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A05FC-36A4-4439-8938-2A641E211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BD5C1-53DF-4A50-B9C5-DE7EDEEAB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3B9A2-AE80-4D80-80DF-D0DC16493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BFF6F8-8F12-4902-92E4-C91C4889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202944-E787-499D-83DD-985501BD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2E508-09B4-49AD-A70B-EB9FCB1A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7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4AD8-B6C9-4226-810E-D4986404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2CFC3-202E-487B-96F8-FA3E0B54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93279-BB26-40C0-B97A-88FAA763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06C76-74D6-426D-B029-9A85EA41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64273-9E20-4743-85F8-913BC3CF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520F6-65B1-421A-8FA4-6017BF4C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40C32-0FB0-4154-B020-C10D9833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1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419A-744F-4340-A58A-BD6C0FF1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097B4-53A6-42B9-A267-F6B2EDCBB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A9B7B-3870-4FD1-A3B1-40A98312E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60699-2A8C-4600-91D1-F356A054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19731-E354-4A46-A5D6-9773CFE8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1B331-63DF-4151-9B8D-2F0B9154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3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5B173-7FAD-4835-99C5-AB6D37D6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2127B-74C7-48C0-B98B-0E9042FF5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576A3-67EF-4C60-B63D-7BC06C981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285EC-DEA7-4685-AA99-0D511A89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2C7C1-53DB-468D-AFC5-84142DED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D4050-B11B-4EFE-AD83-6C2C3BC3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3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5E518E-FF11-4F5F-800A-F6575C83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D51FC-5151-4F7C-9071-BA5653BAD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F9006-5921-4FC4-B54F-6C4D818C7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9E1EA-9329-4397-B2B4-0B968E669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38A39-9B62-494F-B19C-D4A2B25AA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2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ebp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csharp/whats-new/csharp-10" TargetMode="External"/><Relationship Id="rId13" Type="http://schemas.openxmlformats.org/officeDocument/2006/relationships/hyperlink" Target="https://docs.microsoft.com/en-us/dotnet/core/tutorials/top-level-templates" TargetMode="External"/><Relationship Id="rId18" Type="http://schemas.openxmlformats.org/officeDocument/2006/relationships/hyperlink" Target="https://docs.microsoft.com/en-us/dotnet/csharp/whats-new/tutorials/generate-consume-asynchronous-stream" TargetMode="External"/><Relationship Id="rId3" Type="http://schemas.openxmlformats.org/officeDocument/2006/relationships/hyperlink" Target="https://docs.microsoft.com/en-us/dotnet/" TargetMode="External"/><Relationship Id="rId7" Type="http://schemas.openxmlformats.org/officeDocument/2006/relationships/hyperlink" Target="https://docs.microsoft.com/en-us/dotnet/csharp/whats-new/csharp-9" TargetMode="External"/><Relationship Id="rId12" Type="http://schemas.openxmlformats.org/officeDocument/2006/relationships/hyperlink" Target="https://docs.microsoft.com/en-us/dotnet/csharp/fundamentals/types/" TargetMode="External"/><Relationship Id="rId17" Type="http://schemas.openxmlformats.org/officeDocument/2006/relationships/hyperlink" Target="https://docs.microsoft.com/en-us/dotnet/csharp/whats-new/tutorials/mixins-with-default-interface-methods" TargetMode="External"/><Relationship Id="rId2" Type="http://schemas.openxmlformats.org/officeDocument/2006/relationships/hyperlink" Target="https://docs.microsoft.com/en-us/aspnet/core/" TargetMode="External"/><Relationship Id="rId16" Type="http://schemas.openxmlformats.org/officeDocument/2006/relationships/hyperlink" Target="https://docs.microsoft.com/en-us/dotnet/csharp/whats-new/tutorials/default-interface-methods-version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microsoft.com/en-us/dotnet/csharp/whats-new/csharp-8" TargetMode="External"/><Relationship Id="rId11" Type="http://schemas.openxmlformats.org/officeDocument/2006/relationships/hyperlink" Target="https://docs.microsoft.com/en-us/dotnet/api/" TargetMode="External"/><Relationship Id="rId5" Type="http://schemas.openxmlformats.org/officeDocument/2006/relationships/hyperlink" Target="https://docs.microsoft.com/en-us/dotnet/csharp/whats-new/csharp-version-history" TargetMode="External"/><Relationship Id="rId15" Type="http://schemas.openxmlformats.org/officeDocument/2006/relationships/hyperlink" Target="https://docs.microsoft.com/en-us/dotnet/csharp/whats-new/tutorials/patterns-objects" TargetMode="External"/><Relationship Id="rId10" Type="http://schemas.openxmlformats.org/officeDocument/2006/relationships/hyperlink" Target="https://docs.microsoft.com/en-us/dotnet/csharp/programming-guide/" TargetMode="External"/><Relationship Id="rId19" Type="http://schemas.openxmlformats.org/officeDocument/2006/relationships/hyperlink" Target="https://docs.microsoft.com/en-us/dotnet/csharp/whats-new/tutorials/interpolated-string-handler" TargetMode="External"/><Relationship Id="rId4" Type="http://schemas.openxmlformats.org/officeDocument/2006/relationships/hyperlink" Target="https://docs.microsoft.com/en-us/dotnet/csharp/" TargetMode="External"/><Relationship Id="rId9" Type="http://schemas.openxmlformats.org/officeDocument/2006/relationships/hyperlink" Target="https://docs.microsoft.com/en-us/dotnet/csharp/language-reference/" TargetMode="External"/><Relationship Id="rId14" Type="http://schemas.openxmlformats.org/officeDocument/2006/relationships/hyperlink" Target="https://docs.microsoft.com/en-us/dotnet/csharp/whats-new/tutorials/record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webp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42398"/>
          <a:stretch>
            <a:fillRect/>
          </a:stretch>
        </p:blipFill>
        <p:spPr>
          <a:xfrm flipH="1">
            <a:off x="0" y="-19050"/>
            <a:ext cx="12192000" cy="7022795"/>
          </a:xfrm>
          <a:prstGeom prst="rect">
            <a:avLst/>
          </a:prstGeom>
        </p:spPr>
      </p:pic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770034" y="1917277"/>
            <a:ext cx="3490445" cy="3023447"/>
            <a:chOff x="0" y="0"/>
            <a:chExt cx="1841500" cy="159512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41500" cy="1595120"/>
            </a:xfrm>
            <a:custGeom>
              <a:avLst/>
              <a:gdLst/>
              <a:ahLst/>
              <a:cxnLst/>
              <a:rect l="l" t="t" r="r" b="b"/>
              <a:pathLst>
                <a:path w="1841500" h="1595120">
                  <a:moveTo>
                    <a:pt x="1380490" y="0"/>
                  </a:moveTo>
                  <a:lnTo>
                    <a:pt x="459740" y="0"/>
                  </a:lnTo>
                  <a:lnTo>
                    <a:pt x="0" y="797560"/>
                  </a:lnTo>
                  <a:lnTo>
                    <a:pt x="459740" y="1595120"/>
                  </a:lnTo>
                  <a:lnTo>
                    <a:pt x="1380490" y="1595120"/>
                  </a:lnTo>
                  <a:lnTo>
                    <a:pt x="1841500" y="7975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48769" y="3219844"/>
            <a:ext cx="2732973" cy="49420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312400" y="5918200"/>
            <a:ext cx="1750639" cy="673996"/>
          </a:xfrm>
          <a:prstGeom prst="rect">
            <a:avLst/>
          </a:prstGeom>
          <a:noFill/>
        </p:spPr>
      </p:pic>
      <p:sp>
        <p:nvSpPr>
          <p:cNvPr id="7" name="TextBox 7"/>
          <p:cNvSpPr txBox="1"/>
          <p:nvPr/>
        </p:nvSpPr>
        <p:spPr>
          <a:xfrm>
            <a:off x="4507560" y="2345853"/>
            <a:ext cx="7923325" cy="2282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98"/>
              </a:lnSpc>
            </a:pPr>
            <a:r>
              <a:rPr lang="en-US" sz="8639" spc="-173" dirty="0">
                <a:solidFill>
                  <a:srgbClr val="FFFFFF"/>
                </a:solidFill>
                <a:latin typeface="Open Sans 1 Bold"/>
              </a:rPr>
              <a:t>TECHNICAL OPERATIONS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07212" y="6643793"/>
            <a:ext cx="4681589" cy="178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93"/>
              </a:lnSpc>
            </a:pPr>
            <a:r>
              <a:rPr lang="en-US" sz="1067" spc="53" dirty="0">
                <a:solidFill>
                  <a:srgbClr val="FFFFFF"/>
                </a:solidFill>
                <a:latin typeface="Roboto"/>
              </a:rPr>
              <a:t>© Gruppo Euris spa – Confidential &amp; Proprietary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/>
          <p:nvPr/>
        </p:nvSpPr>
        <p:spPr>
          <a:xfrm>
            <a:off x="-67" y="-14519"/>
            <a:ext cx="12192133" cy="6887038"/>
          </a:xfrm>
          <a:prstGeom prst="rect">
            <a:avLst/>
          </a:prstGeom>
          <a:gradFill>
            <a:gsLst>
              <a:gs pos="0">
                <a:srgbClr val="02519A"/>
              </a:gs>
              <a:gs pos="100000">
                <a:srgbClr val="002D72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900"/>
          </a:p>
        </p:txBody>
      </p:sp>
      <p:sp>
        <p:nvSpPr>
          <p:cNvPr id="1002" name="Shape 1002"/>
          <p:cNvSpPr/>
          <p:nvPr/>
        </p:nvSpPr>
        <p:spPr>
          <a:xfrm>
            <a:off x="1183891" y="2524845"/>
            <a:ext cx="7512239" cy="25135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18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bg1"/>
                </a:solidFill>
              </a:rPr>
              <a:t>Code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F2B291-DD49-492A-97F0-F188EE186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250" y="1474237"/>
            <a:ext cx="4431522" cy="443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5023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/>
        </p:nvSpPr>
        <p:spPr>
          <a:xfrm>
            <a:off x="0" y="562045"/>
            <a:ext cx="4879054" cy="436971"/>
          </a:xfrm>
          <a:prstGeom prst="rect">
            <a:avLst/>
          </a:prstGeom>
          <a:solidFill>
            <a:srgbClr val="0A9BC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6" name="Shape 39"/>
          <p:cNvSpPr/>
          <p:nvPr/>
        </p:nvSpPr>
        <p:spPr>
          <a:xfrm>
            <a:off x="381430" y="527092"/>
            <a:ext cx="698261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Date Transefer Object (DTOs)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CF6B72-4FF8-4762-BEB4-3D563747DD07}"/>
              </a:ext>
            </a:extLst>
          </p:cNvPr>
          <p:cNvSpPr txBox="1">
            <a:spLocks/>
          </p:cNvSpPr>
          <p:nvPr/>
        </p:nvSpPr>
        <p:spPr>
          <a:xfrm>
            <a:off x="1021539" y="1593312"/>
            <a:ext cx="7107853" cy="11092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1287C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application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DOMAIN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represented by a single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DTO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called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SHAPE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1287C3"/>
              </a:buClr>
              <a:buNone/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elveticaNeueLT Std Lt" panose="020B0403020202020204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1B47E2A-46C3-45B7-A9FC-4035F013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b="1" dirty="0"/>
              <a:t>11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B81A4A8-B281-48EB-8649-060AEB61A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561572"/>
              </p:ext>
            </p:extLst>
          </p:nvPr>
        </p:nvGraphicFramePr>
        <p:xfrm>
          <a:off x="1021539" y="2883333"/>
          <a:ext cx="60469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072">
                  <a:extLst>
                    <a:ext uri="{9D8B030D-6E8A-4147-A177-3AD203B41FA5}">
                      <a16:colId xmlns:a16="http://schemas.microsoft.com/office/drawing/2014/main" val="3483899654"/>
                    </a:ext>
                  </a:extLst>
                </a:gridCol>
                <a:gridCol w="1481251">
                  <a:extLst>
                    <a:ext uri="{9D8B030D-6E8A-4147-A177-3AD203B41FA5}">
                      <a16:colId xmlns:a16="http://schemas.microsoft.com/office/drawing/2014/main" val="1309604958"/>
                    </a:ext>
                  </a:extLst>
                </a:gridCol>
                <a:gridCol w="3143661">
                  <a:extLst>
                    <a:ext uri="{9D8B030D-6E8A-4147-A177-3AD203B41FA5}">
                      <a16:colId xmlns:a16="http://schemas.microsoft.com/office/drawing/2014/main" val="1718236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Type</a:t>
                      </a:r>
                    </a:p>
                  </a:txBody>
                  <a:tcPr>
                    <a:solidFill>
                      <a:srgbClr val="0A9B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0A9B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Permitted Values</a:t>
                      </a:r>
                    </a:p>
                  </a:txBody>
                  <a:tcPr>
                    <a:solidFill>
                      <a:srgbClr val="0A9B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43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</a:t>
                      </a:r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0, 1, 2, 3, 4, 5 ,6 ,7 ,8 , 9</a:t>
                      </a: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21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[0, 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0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[R, G, B, NULL]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3153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9DE27318-6753-4642-9FF3-CBF0A3E2CCA7}"/>
              </a:ext>
            </a:extLst>
          </p:cNvPr>
          <p:cNvSpPr/>
          <p:nvPr/>
        </p:nvSpPr>
        <p:spPr>
          <a:xfrm>
            <a:off x="8273716" y="1424558"/>
            <a:ext cx="914400" cy="914400"/>
          </a:xfrm>
          <a:prstGeom prst="ellipse">
            <a:avLst/>
          </a:prstGeom>
          <a:solidFill>
            <a:srgbClr val="FAFA3A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0 - 9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C55B112-6BAF-4458-83A3-FFBFE2894649}"/>
              </a:ext>
            </a:extLst>
          </p:cNvPr>
          <p:cNvSpPr/>
          <p:nvPr/>
        </p:nvSpPr>
        <p:spPr>
          <a:xfrm>
            <a:off x="10652568" y="3625013"/>
            <a:ext cx="914400" cy="914400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0 - 9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AC14CA-B152-4487-906E-333B8C1A546B}"/>
              </a:ext>
            </a:extLst>
          </p:cNvPr>
          <p:cNvSpPr/>
          <p:nvPr/>
        </p:nvSpPr>
        <p:spPr>
          <a:xfrm>
            <a:off x="7749057" y="3773398"/>
            <a:ext cx="914400" cy="914400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0 - 9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3F7676-CD2F-47CD-B6FE-74401D080985}"/>
              </a:ext>
            </a:extLst>
          </p:cNvPr>
          <p:cNvSpPr/>
          <p:nvPr/>
        </p:nvSpPr>
        <p:spPr>
          <a:xfrm>
            <a:off x="9703068" y="5643880"/>
            <a:ext cx="914400" cy="914400"/>
          </a:xfrm>
          <a:prstGeom prst="ellipse">
            <a:avLst/>
          </a:prstGeom>
          <a:solidFill>
            <a:srgbClr val="00B0F0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0 - 9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665AA0-33D3-48E0-908C-7C575331D81B}"/>
              </a:ext>
            </a:extLst>
          </p:cNvPr>
          <p:cNvSpPr/>
          <p:nvPr/>
        </p:nvSpPr>
        <p:spPr>
          <a:xfrm>
            <a:off x="8974756" y="3023266"/>
            <a:ext cx="914400" cy="914400"/>
          </a:xfrm>
          <a:prstGeom prst="rect">
            <a:avLst/>
          </a:prstGeom>
          <a:solidFill>
            <a:srgbClr val="FAFA3A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0 - 9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5D3362-E2E6-4397-B678-649A66D5ABBC}"/>
              </a:ext>
            </a:extLst>
          </p:cNvPr>
          <p:cNvSpPr/>
          <p:nvPr/>
        </p:nvSpPr>
        <p:spPr>
          <a:xfrm>
            <a:off x="9367787" y="4230598"/>
            <a:ext cx="914400" cy="914400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0 - 9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65C03B-73E0-4B64-AF15-8DD22572BB83}"/>
              </a:ext>
            </a:extLst>
          </p:cNvPr>
          <p:cNvSpPr/>
          <p:nvPr/>
        </p:nvSpPr>
        <p:spPr>
          <a:xfrm>
            <a:off x="10282187" y="1962249"/>
            <a:ext cx="914400" cy="914400"/>
          </a:xfrm>
          <a:prstGeom prst="rect">
            <a:avLst/>
          </a:prstGeom>
          <a:solidFill>
            <a:srgbClr val="00B0F0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0 - 9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98E7C5-F450-40E3-8C6F-36B6482F03EB}"/>
              </a:ext>
            </a:extLst>
          </p:cNvPr>
          <p:cNvSpPr/>
          <p:nvPr/>
        </p:nvSpPr>
        <p:spPr>
          <a:xfrm>
            <a:off x="7816516" y="5455099"/>
            <a:ext cx="914400" cy="914400"/>
          </a:xfrm>
          <a:prstGeom prst="rect">
            <a:avLst/>
          </a:prstGeom>
          <a:solidFill>
            <a:srgbClr val="FF0000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0 - 9</a:t>
            </a:r>
          </a:p>
        </p:txBody>
      </p:sp>
    </p:spTree>
    <p:extLst>
      <p:ext uri="{BB962C8B-B14F-4D97-AF65-F5344CB8AC3E}">
        <p14:creationId xmlns:p14="http://schemas.microsoft.com/office/powerpoint/2010/main" val="248254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/>
        </p:nvSpPr>
        <p:spPr>
          <a:xfrm>
            <a:off x="0" y="562045"/>
            <a:ext cx="4879054" cy="436971"/>
          </a:xfrm>
          <a:prstGeom prst="rect">
            <a:avLst/>
          </a:prstGeom>
          <a:solidFill>
            <a:srgbClr val="0A9BC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" name="Shape 39"/>
          <p:cNvSpPr/>
          <p:nvPr/>
        </p:nvSpPr>
        <p:spPr>
          <a:xfrm>
            <a:off x="381430" y="527092"/>
            <a:ext cx="698261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Architecture</a:t>
            </a:r>
            <a:endParaRPr sz="2400" dirty="0">
              <a:solidFill>
                <a:srgbClr val="FFFFFF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1B47E2A-46C3-45B7-A9FC-4035F013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b="1" dirty="0"/>
              <a:t>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3F2FF-83A9-455D-9422-6A0E3B5E8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881" y="1483186"/>
            <a:ext cx="2743199" cy="5148616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2B9630-0AF3-4CAC-BD26-2F5E22D6C24E}"/>
              </a:ext>
            </a:extLst>
          </p:cNvPr>
          <p:cNvCxnSpPr>
            <a:cxnSpLocks/>
          </p:cNvCxnSpPr>
          <p:nvPr/>
        </p:nvCxnSpPr>
        <p:spPr>
          <a:xfrm>
            <a:off x="6096000" y="2560600"/>
            <a:ext cx="0" cy="95172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DC90AF-F977-40CE-A9E4-830440368700}"/>
              </a:ext>
            </a:extLst>
          </p:cNvPr>
          <p:cNvCxnSpPr>
            <a:cxnSpLocks/>
          </p:cNvCxnSpPr>
          <p:nvPr/>
        </p:nvCxnSpPr>
        <p:spPr>
          <a:xfrm>
            <a:off x="6112018" y="3821254"/>
            <a:ext cx="0" cy="951723"/>
          </a:xfrm>
          <a:prstGeom prst="line">
            <a:avLst/>
          </a:prstGeom>
          <a:ln w="76200">
            <a:solidFill>
              <a:srgbClr val="1287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1E5F6F-48F9-459F-B5C2-0A7D3EB5F2F3}"/>
              </a:ext>
            </a:extLst>
          </p:cNvPr>
          <p:cNvCxnSpPr>
            <a:cxnSpLocks/>
          </p:cNvCxnSpPr>
          <p:nvPr/>
        </p:nvCxnSpPr>
        <p:spPr>
          <a:xfrm>
            <a:off x="5945439" y="4880028"/>
            <a:ext cx="0" cy="22669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24E5F3-0541-4F56-A976-721CD6D033B6}"/>
              </a:ext>
            </a:extLst>
          </p:cNvPr>
          <p:cNvCxnSpPr>
            <a:cxnSpLocks/>
          </p:cNvCxnSpPr>
          <p:nvPr/>
        </p:nvCxnSpPr>
        <p:spPr>
          <a:xfrm>
            <a:off x="5945439" y="5123868"/>
            <a:ext cx="0" cy="20383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95A72D-34A3-4539-9B39-849E6A455102}"/>
              </a:ext>
            </a:extLst>
          </p:cNvPr>
          <p:cNvCxnSpPr>
            <a:cxnSpLocks/>
          </p:cNvCxnSpPr>
          <p:nvPr/>
        </p:nvCxnSpPr>
        <p:spPr>
          <a:xfrm>
            <a:off x="5945439" y="5342943"/>
            <a:ext cx="0" cy="21717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CE0E1E-B765-49D8-8F0C-E19BA8CD0742}"/>
              </a:ext>
            </a:extLst>
          </p:cNvPr>
          <p:cNvCxnSpPr>
            <a:cxnSpLocks/>
          </p:cNvCxnSpPr>
          <p:nvPr/>
        </p:nvCxnSpPr>
        <p:spPr>
          <a:xfrm>
            <a:off x="5945439" y="5582973"/>
            <a:ext cx="0" cy="21717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40CF0D-5504-466F-B549-3E151F06B373}"/>
              </a:ext>
            </a:extLst>
          </p:cNvPr>
          <p:cNvCxnSpPr>
            <a:cxnSpLocks/>
          </p:cNvCxnSpPr>
          <p:nvPr/>
        </p:nvCxnSpPr>
        <p:spPr>
          <a:xfrm>
            <a:off x="5945439" y="6396169"/>
            <a:ext cx="0" cy="219313"/>
          </a:xfrm>
          <a:prstGeom prst="line">
            <a:avLst/>
          </a:prstGeom>
          <a:ln w="76200">
            <a:solidFill>
              <a:srgbClr val="BC12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AF88650-D9A3-4C59-938A-DB90C0B3BB01}"/>
              </a:ext>
            </a:extLst>
          </p:cNvPr>
          <p:cNvSpPr/>
          <p:nvPr/>
        </p:nvSpPr>
        <p:spPr>
          <a:xfrm>
            <a:off x="5321881" y="939744"/>
            <a:ext cx="2743199" cy="42672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1F50F64-8F1F-4EE9-8041-A552B1901DFE}"/>
              </a:ext>
            </a:extLst>
          </p:cNvPr>
          <p:cNvSpPr/>
          <p:nvPr/>
        </p:nvSpPr>
        <p:spPr>
          <a:xfrm>
            <a:off x="8111268" y="6092890"/>
            <a:ext cx="1732053" cy="426721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LIBRARY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F7AA5A6-5739-4FAD-8DE2-D375B5061889}"/>
              </a:ext>
            </a:extLst>
          </p:cNvPr>
          <p:cNvSpPr/>
          <p:nvPr/>
        </p:nvSpPr>
        <p:spPr>
          <a:xfrm rot="10800000">
            <a:off x="5107636" y="3978807"/>
            <a:ext cx="609314" cy="426720"/>
          </a:xfrm>
          <a:prstGeom prst="rightArrow">
            <a:avLst/>
          </a:prstGeom>
          <a:solidFill>
            <a:srgbClr val="00B0F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F9BF0E3-17FF-454D-988F-10129F06843C}"/>
              </a:ext>
            </a:extLst>
          </p:cNvPr>
          <p:cNvSpPr/>
          <p:nvPr/>
        </p:nvSpPr>
        <p:spPr>
          <a:xfrm rot="10800000">
            <a:off x="5109006" y="2819176"/>
            <a:ext cx="609314" cy="426720"/>
          </a:xfrm>
          <a:prstGeom prst="rightArrow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8C0C317-D9D6-49EF-A4F3-963BB1E00A2D}"/>
              </a:ext>
            </a:extLst>
          </p:cNvPr>
          <p:cNvSpPr/>
          <p:nvPr/>
        </p:nvSpPr>
        <p:spPr>
          <a:xfrm>
            <a:off x="3166208" y="2823100"/>
            <a:ext cx="1732053" cy="426721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6C871FA-BB38-4C48-9270-32744C0FDD2C}"/>
              </a:ext>
            </a:extLst>
          </p:cNvPr>
          <p:cNvSpPr/>
          <p:nvPr/>
        </p:nvSpPr>
        <p:spPr>
          <a:xfrm>
            <a:off x="3166446" y="3978806"/>
            <a:ext cx="1732053" cy="426721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CORE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B7B1DA53-720C-4BCD-8D6B-E7F5C729A10F}"/>
              </a:ext>
            </a:extLst>
          </p:cNvPr>
          <p:cNvSpPr/>
          <p:nvPr/>
        </p:nvSpPr>
        <p:spPr>
          <a:xfrm rot="10800000">
            <a:off x="5085171" y="4772977"/>
            <a:ext cx="609314" cy="426720"/>
          </a:xfrm>
          <a:prstGeom prst="rightArrow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9F64139B-622D-47BB-A8A6-7AC5BCE258C2}"/>
              </a:ext>
            </a:extLst>
          </p:cNvPr>
          <p:cNvSpPr/>
          <p:nvPr/>
        </p:nvSpPr>
        <p:spPr>
          <a:xfrm rot="10800000">
            <a:off x="5110156" y="5478198"/>
            <a:ext cx="609314" cy="426720"/>
          </a:xfrm>
          <a:prstGeom prst="rightArrow">
            <a:avLst/>
          </a:prstGeom>
          <a:solidFill>
            <a:srgbClr val="0070C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B39E765-0B92-45D9-B604-7EF41761744C}"/>
              </a:ext>
            </a:extLst>
          </p:cNvPr>
          <p:cNvSpPr/>
          <p:nvPr/>
        </p:nvSpPr>
        <p:spPr>
          <a:xfrm>
            <a:off x="3166447" y="4772976"/>
            <a:ext cx="1732053" cy="426721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BOOTSTRAP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FAB31F7-2E2A-44FC-B3B9-C27D3E9F14A8}"/>
              </a:ext>
            </a:extLst>
          </p:cNvPr>
          <p:cNvSpPr/>
          <p:nvPr/>
        </p:nvSpPr>
        <p:spPr>
          <a:xfrm>
            <a:off x="3166448" y="5451528"/>
            <a:ext cx="1732053" cy="426721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66F4CDDD-BB70-4BB6-968D-51255992D662}"/>
              </a:ext>
            </a:extLst>
          </p:cNvPr>
          <p:cNvSpPr/>
          <p:nvPr/>
        </p:nvSpPr>
        <p:spPr>
          <a:xfrm rot="10800000">
            <a:off x="5109143" y="6272368"/>
            <a:ext cx="609314" cy="426720"/>
          </a:xfrm>
          <a:prstGeom prst="rightArrow">
            <a:avLst/>
          </a:prstGeom>
          <a:solidFill>
            <a:srgbClr val="BC12DE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F406938-387D-4D23-A87A-A6DDA46C622A}"/>
              </a:ext>
            </a:extLst>
          </p:cNvPr>
          <p:cNvSpPr/>
          <p:nvPr/>
        </p:nvSpPr>
        <p:spPr>
          <a:xfrm>
            <a:off x="3166815" y="6272368"/>
            <a:ext cx="1732053" cy="426721"/>
          </a:xfrm>
          <a:prstGeom prst="roundRect">
            <a:avLst/>
          </a:prstGeom>
          <a:solidFill>
            <a:srgbClr val="BC12DE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DTO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31C0DF-DEC3-4EE6-A5C8-81A02B62FFB6}"/>
              </a:ext>
            </a:extLst>
          </p:cNvPr>
          <p:cNvCxnSpPr>
            <a:cxnSpLocks/>
          </p:cNvCxnSpPr>
          <p:nvPr/>
        </p:nvCxnSpPr>
        <p:spPr>
          <a:xfrm>
            <a:off x="7871782" y="1975485"/>
            <a:ext cx="0" cy="3824657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D2D1882-8433-4442-81A1-806A877A54AF}"/>
              </a:ext>
            </a:extLst>
          </p:cNvPr>
          <p:cNvSpPr/>
          <p:nvPr/>
        </p:nvSpPr>
        <p:spPr>
          <a:xfrm>
            <a:off x="8111269" y="1988820"/>
            <a:ext cx="1732053" cy="426721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CONSOLE APP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8FFD78-5DCF-4C95-813F-3FB375E32D82}"/>
              </a:ext>
            </a:extLst>
          </p:cNvPr>
          <p:cNvCxnSpPr>
            <a:cxnSpLocks/>
          </p:cNvCxnSpPr>
          <p:nvPr/>
        </p:nvCxnSpPr>
        <p:spPr>
          <a:xfrm>
            <a:off x="7871782" y="6092890"/>
            <a:ext cx="0" cy="52259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00192C-2F0C-4627-9252-FC5E99FA19B4}"/>
              </a:ext>
            </a:extLst>
          </p:cNvPr>
          <p:cNvCxnSpPr/>
          <p:nvPr/>
        </p:nvCxnSpPr>
        <p:spPr>
          <a:xfrm>
            <a:off x="6027420" y="2013585"/>
            <a:ext cx="1844362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92DF77F-18EF-4E1B-8A2B-982CBDEE03D9}"/>
              </a:ext>
            </a:extLst>
          </p:cNvPr>
          <p:cNvCxnSpPr>
            <a:cxnSpLocks/>
          </p:cNvCxnSpPr>
          <p:nvPr/>
        </p:nvCxnSpPr>
        <p:spPr>
          <a:xfrm>
            <a:off x="6027420" y="6117655"/>
            <a:ext cx="188214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5F9B6AE-4D89-4DB7-AE38-02C27AD26ACB}"/>
              </a:ext>
            </a:extLst>
          </p:cNvPr>
          <p:cNvSpPr txBox="1"/>
          <p:nvPr/>
        </p:nvSpPr>
        <p:spPr>
          <a:xfrm>
            <a:off x="7726403" y="1745855"/>
            <a:ext cx="128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1st PROJECT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CF2A833-22C9-49C9-8E0D-F50605A46B2F}"/>
              </a:ext>
            </a:extLst>
          </p:cNvPr>
          <p:cNvSpPr txBox="1"/>
          <p:nvPr/>
        </p:nvSpPr>
        <p:spPr>
          <a:xfrm>
            <a:off x="7726403" y="5840147"/>
            <a:ext cx="128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2nd PROJECT</a:t>
            </a:r>
          </a:p>
        </p:txBody>
      </p:sp>
    </p:spTree>
    <p:extLst>
      <p:ext uri="{BB962C8B-B14F-4D97-AF65-F5344CB8AC3E}">
        <p14:creationId xmlns:p14="http://schemas.microsoft.com/office/powerpoint/2010/main" val="1944480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/>
        </p:nvSpPr>
        <p:spPr>
          <a:xfrm>
            <a:off x="0" y="562045"/>
            <a:ext cx="4879054" cy="436971"/>
          </a:xfrm>
          <a:prstGeom prst="rect">
            <a:avLst/>
          </a:prstGeom>
          <a:solidFill>
            <a:srgbClr val="0A9BC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6" name="Shape 39"/>
          <p:cNvSpPr/>
          <p:nvPr/>
        </p:nvSpPr>
        <p:spPr>
          <a:xfrm>
            <a:off x="381430" y="527092"/>
            <a:ext cx="698261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Application Startup</a:t>
            </a:r>
            <a:endParaRPr sz="2400" dirty="0">
              <a:solidFill>
                <a:srgbClr val="FFFFFF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1B47E2A-46C3-45B7-A9FC-4035F013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b="1" dirty="0"/>
              <a:t>13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8C062C3-DDE7-4A45-85EA-1D1D3DAB7E00}"/>
              </a:ext>
            </a:extLst>
          </p:cNvPr>
          <p:cNvSpPr txBox="1">
            <a:spLocks/>
          </p:cNvSpPr>
          <p:nvPr/>
        </p:nvSpPr>
        <p:spPr>
          <a:xfrm>
            <a:off x="664776" y="1015253"/>
            <a:ext cx="9585501" cy="67236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1287C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application bootstrapping is demand to two classes,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B0E19E2-A6B4-4E87-8F2F-A2FEEAA56D09}"/>
              </a:ext>
            </a:extLst>
          </p:cNvPr>
          <p:cNvSpPr/>
          <p:nvPr/>
        </p:nvSpPr>
        <p:spPr>
          <a:xfrm>
            <a:off x="4168190" y="2216917"/>
            <a:ext cx="2292015" cy="3970020"/>
          </a:xfrm>
          <a:prstGeom prst="roundRect">
            <a:avLst>
              <a:gd name="adj" fmla="val 368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887D32-0BC6-49ED-8CB7-CD1A9114426A}"/>
              </a:ext>
            </a:extLst>
          </p:cNvPr>
          <p:cNvSpPr/>
          <p:nvPr/>
        </p:nvSpPr>
        <p:spPr>
          <a:xfrm>
            <a:off x="4447896" y="3456072"/>
            <a:ext cx="1732053" cy="42672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Welcome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C72C5EB-4A8C-437F-B8CE-FA022010298C}"/>
              </a:ext>
            </a:extLst>
          </p:cNvPr>
          <p:cNvSpPr/>
          <p:nvPr/>
        </p:nvSpPr>
        <p:spPr>
          <a:xfrm>
            <a:off x="4447894" y="4142087"/>
            <a:ext cx="1732053" cy="426721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App.Run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708B77F-D1D3-440C-8D5F-B73DEC39CB39}"/>
              </a:ext>
            </a:extLst>
          </p:cNvPr>
          <p:cNvSpPr/>
          <p:nvPr/>
        </p:nvSpPr>
        <p:spPr>
          <a:xfrm>
            <a:off x="4447894" y="4828102"/>
            <a:ext cx="1732053" cy="42672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Wait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0D81B3D-F373-4ADB-B56F-9FD1A71EDF38}"/>
              </a:ext>
            </a:extLst>
          </p:cNvPr>
          <p:cNvSpPr/>
          <p:nvPr/>
        </p:nvSpPr>
        <p:spPr>
          <a:xfrm>
            <a:off x="4447893" y="5514117"/>
            <a:ext cx="1732053" cy="42672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SeeYouSoon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C658935-270F-463B-AB45-7A36C14DB86F}"/>
              </a:ext>
            </a:extLst>
          </p:cNvPr>
          <p:cNvSpPr/>
          <p:nvPr/>
        </p:nvSpPr>
        <p:spPr>
          <a:xfrm>
            <a:off x="4447896" y="2765486"/>
            <a:ext cx="1732053" cy="426721"/>
          </a:xfrm>
          <a:prstGeom prst="roundRect">
            <a:avLst/>
          </a:prstGeom>
          <a:solidFill>
            <a:srgbClr val="BC12DE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D12D275-5F77-4875-A340-F23DBA010EEA}"/>
              </a:ext>
            </a:extLst>
          </p:cNvPr>
          <p:cNvSpPr/>
          <p:nvPr/>
        </p:nvSpPr>
        <p:spPr>
          <a:xfrm>
            <a:off x="7605761" y="2978917"/>
            <a:ext cx="2292015" cy="3208020"/>
          </a:xfrm>
          <a:prstGeom prst="roundRect">
            <a:avLst>
              <a:gd name="adj" fmla="val 368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A72BF86-911A-4202-894E-E86B68C05932}"/>
              </a:ext>
            </a:extLst>
          </p:cNvPr>
          <p:cNvSpPr/>
          <p:nvPr/>
        </p:nvSpPr>
        <p:spPr>
          <a:xfrm>
            <a:off x="7885740" y="3448683"/>
            <a:ext cx="1732053" cy="426721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EF23A82-1AC0-467C-8A7E-1EC010DD7B67}"/>
              </a:ext>
            </a:extLst>
          </p:cNvPr>
          <p:cNvSpPr/>
          <p:nvPr/>
        </p:nvSpPr>
        <p:spPr>
          <a:xfrm>
            <a:off x="7885739" y="4212813"/>
            <a:ext cx="1732053" cy="426721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PAINTER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ED52613-3528-4CF7-8BED-77EE11CBF06B}"/>
              </a:ext>
            </a:extLst>
          </p:cNvPr>
          <p:cNvSpPr/>
          <p:nvPr/>
        </p:nvSpPr>
        <p:spPr>
          <a:xfrm>
            <a:off x="7885738" y="4936471"/>
            <a:ext cx="1732053" cy="426721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CHECKER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69083DF-E77B-4ADA-A3E3-EFC13C8A4E3F}"/>
              </a:ext>
            </a:extLst>
          </p:cNvPr>
          <p:cNvSpPr/>
          <p:nvPr/>
        </p:nvSpPr>
        <p:spPr>
          <a:xfrm>
            <a:off x="7885738" y="5619732"/>
            <a:ext cx="1732053" cy="426721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C4CAD02-7013-47FD-923D-8D475E23B413}"/>
              </a:ext>
            </a:extLst>
          </p:cNvPr>
          <p:cNvSpPr/>
          <p:nvPr/>
        </p:nvSpPr>
        <p:spPr>
          <a:xfrm>
            <a:off x="6593447" y="3972514"/>
            <a:ext cx="866298" cy="830633"/>
          </a:xfrm>
          <a:prstGeom prst="rightArrow">
            <a:avLst/>
          </a:prstGeom>
          <a:solidFill>
            <a:srgbClr val="92D050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D3C53F-AD1C-4C19-A8CE-BF50DEDE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1" y="2468365"/>
            <a:ext cx="3249424" cy="1008690"/>
          </a:xfrm>
          <a:prstGeom prst="rect">
            <a:avLst/>
          </a:prstGeom>
          <a:ln w="38100">
            <a:solidFill>
              <a:srgbClr val="BC12DE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2D4F65F9-0379-4885-92C3-467AEA81D9B5}"/>
              </a:ext>
            </a:extLst>
          </p:cNvPr>
          <p:cNvSpPr/>
          <p:nvPr/>
        </p:nvSpPr>
        <p:spPr>
          <a:xfrm flipH="1">
            <a:off x="3516980" y="2785219"/>
            <a:ext cx="543210" cy="426720"/>
          </a:xfrm>
          <a:prstGeom prst="rightArrow">
            <a:avLst/>
          </a:prstGeom>
          <a:solidFill>
            <a:srgbClr val="BC12DE"/>
          </a:solidFill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F24315-6D0E-4D02-A1AF-F918AE8AD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300" y="3869697"/>
            <a:ext cx="1076325" cy="933450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sp>
        <p:nvSpPr>
          <p:cNvPr id="46" name="Arrow: Right 45">
            <a:extLst>
              <a:ext uri="{FF2B5EF4-FFF2-40B4-BE49-F238E27FC236}">
                <a16:creationId xmlns:a16="http://schemas.microsoft.com/office/drawing/2014/main" id="{F8B4CC20-38AE-4ABF-B11A-ADCED9C938B5}"/>
              </a:ext>
            </a:extLst>
          </p:cNvPr>
          <p:cNvSpPr/>
          <p:nvPr/>
        </p:nvSpPr>
        <p:spPr>
          <a:xfrm flipH="1">
            <a:off x="3533865" y="4158821"/>
            <a:ext cx="543211" cy="426720"/>
          </a:xfrm>
          <a:prstGeom prst="rightArrow">
            <a:avLst/>
          </a:prstGeom>
          <a:solidFill>
            <a:srgbClr val="92D050"/>
          </a:solidFill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87D9BD8-DD3F-482E-BF73-7CFAC64C30B4}"/>
              </a:ext>
            </a:extLst>
          </p:cNvPr>
          <p:cNvCxnSpPr>
            <a:cxnSpLocks/>
          </p:cNvCxnSpPr>
          <p:nvPr/>
        </p:nvCxnSpPr>
        <p:spPr>
          <a:xfrm>
            <a:off x="2278864" y="3903345"/>
            <a:ext cx="0" cy="23234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359C971-87B8-4FC0-95F2-D732F1D0452A}"/>
              </a:ext>
            </a:extLst>
          </p:cNvPr>
          <p:cNvCxnSpPr>
            <a:cxnSpLocks/>
          </p:cNvCxnSpPr>
          <p:nvPr/>
        </p:nvCxnSpPr>
        <p:spPr>
          <a:xfrm>
            <a:off x="2278864" y="4120706"/>
            <a:ext cx="0" cy="191834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8BEC3CA-7E8D-4E8B-BCA2-05984A437F52}"/>
              </a:ext>
            </a:extLst>
          </p:cNvPr>
          <p:cNvCxnSpPr>
            <a:cxnSpLocks/>
          </p:cNvCxnSpPr>
          <p:nvPr/>
        </p:nvCxnSpPr>
        <p:spPr>
          <a:xfrm>
            <a:off x="2278864" y="4312540"/>
            <a:ext cx="0" cy="435434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B5286DF5-1E27-4016-8821-41BBB85E4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345" y="1866386"/>
            <a:ext cx="3622748" cy="679265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sp>
        <p:nvSpPr>
          <p:cNvPr id="62" name="Arrow: Right 61">
            <a:extLst>
              <a:ext uri="{FF2B5EF4-FFF2-40B4-BE49-F238E27FC236}">
                <a16:creationId xmlns:a16="http://schemas.microsoft.com/office/drawing/2014/main" id="{F534C454-4B35-4B40-A0EE-25F3059CEB6F}"/>
              </a:ext>
            </a:extLst>
          </p:cNvPr>
          <p:cNvSpPr/>
          <p:nvPr/>
        </p:nvSpPr>
        <p:spPr>
          <a:xfrm rot="7532478" flipH="1">
            <a:off x="8915602" y="2785219"/>
            <a:ext cx="871213" cy="426720"/>
          </a:xfrm>
          <a:prstGeom prst="rightArrow">
            <a:avLst/>
          </a:prstGeom>
          <a:solidFill>
            <a:srgbClr val="FFC000"/>
          </a:solidFill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AC234D9-CAD2-46FF-9C95-4E651F07152A}"/>
              </a:ext>
            </a:extLst>
          </p:cNvPr>
          <p:cNvCxnSpPr>
            <a:cxnSpLocks/>
          </p:cNvCxnSpPr>
          <p:nvPr/>
        </p:nvCxnSpPr>
        <p:spPr>
          <a:xfrm>
            <a:off x="8350222" y="1884139"/>
            <a:ext cx="0" cy="207333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DC2F27C-F3CD-480E-89AA-5A46F786E512}"/>
              </a:ext>
            </a:extLst>
          </p:cNvPr>
          <p:cNvCxnSpPr>
            <a:cxnSpLocks/>
          </p:cNvCxnSpPr>
          <p:nvPr/>
        </p:nvCxnSpPr>
        <p:spPr>
          <a:xfrm>
            <a:off x="8350222" y="2091472"/>
            <a:ext cx="0" cy="19894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241BDCE-C7B4-4F47-9438-1AA21E69AE5E}"/>
              </a:ext>
            </a:extLst>
          </p:cNvPr>
          <p:cNvCxnSpPr>
            <a:cxnSpLocks/>
          </p:cNvCxnSpPr>
          <p:nvPr/>
        </p:nvCxnSpPr>
        <p:spPr>
          <a:xfrm>
            <a:off x="8350222" y="2290413"/>
            <a:ext cx="0" cy="216661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49DFB46-993D-4117-8851-CC97CC675CD5}"/>
              </a:ext>
            </a:extLst>
          </p:cNvPr>
          <p:cNvSpPr txBox="1"/>
          <p:nvPr/>
        </p:nvSpPr>
        <p:spPr>
          <a:xfrm>
            <a:off x="4168190" y="1866386"/>
            <a:ext cx="2052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Program.cs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A29FCD2-2345-45C5-8F5A-C541670B3D94}"/>
              </a:ext>
            </a:extLst>
          </p:cNvPr>
          <p:cNvSpPr txBox="1"/>
          <p:nvPr/>
        </p:nvSpPr>
        <p:spPr>
          <a:xfrm>
            <a:off x="7605761" y="2613792"/>
            <a:ext cx="2052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App.cs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1626A6-28DD-416A-B14D-10D4DA3A1D75}"/>
              </a:ext>
            </a:extLst>
          </p:cNvPr>
          <p:cNvSpPr/>
          <p:nvPr/>
        </p:nvSpPr>
        <p:spPr>
          <a:xfrm>
            <a:off x="4350417" y="3332170"/>
            <a:ext cx="1924375" cy="271376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9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4A422C1-01F0-4750-B2CF-827090626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105316"/>
              </p:ext>
            </p:extLst>
          </p:nvPr>
        </p:nvGraphicFramePr>
        <p:xfrm>
          <a:off x="1967613" y="4708542"/>
          <a:ext cx="77953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116">
                  <a:extLst>
                    <a:ext uri="{9D8B030D-6E8A-4147-A177-3AD203B41FA5}">
                      <a16:colId xmlns:a16="http://schemas.microsoft.com/office/drawing/2014/main" val="445357836"/>
                    </a:ext>
                  </a:extLst>
                </a:gridCol>
                <a:gridCol w="4805265">
                  <a:extLst>
                    <a:ext uri="{9D8B030D-6E8A-4147-A177-3AD203B41FA5}">
                      <a16:colId xmlns:a16="http://schemas.microsoft.com/office/drawing/2014/main" val="3558579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1287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</a:t>
                      </a:r>
                    </a:p>
                  </a:txBody>
                  <a:tcPr>
                    <a:solidFill>
                      <a:srgbClr val="1287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64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ID={Id} SQUARE is 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5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ID={Id} CIRCLE is 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95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ID={Id} SQUARE is </a:t>
                      </a:r>
                      <a:r>
                        <a:rPr lang="en-US" sz="1800" b="1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yellow</a:t>
                      </a:r>
                      <a:r>
                        <a:rPr lang="en-US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6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ID={Id} CIRCLE is </a:t>
                      </a:r>
                      <a:r>
                        <a:rPr lang="en-US" sz="1800" b="1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yellow</a:t>
                      </a:r>
                      <a:r>
                        <a:rPr lang="en-US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51532"/>
                  </a:ext>
                </a:extLst>
              </a:tr>
            </a:tbl>
          </a:graphicData>
        </a:graphic>
      </p:graphicFrame>
      <p:sp>
        <p:nvSpPr>
          <p:cNvPr id="4" name="Shape 36"/>
          <p:cNvSpPr/>
          <p:nvPr/>
        </p:nvSpPr>
        <p:spPr>
          <a:xfrm>
            <a:off x="0" y="562045"/>
            <a:ext cx="4879054" cy="436971"/>
          </a:xfrm>
          <a:prstGeom prst="rect">
            <a:avLst/>
          </a:prstGeom>
          <a:solidFill>
            <a:srgbClr val="0A9BC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1200" dirty="0"/>
          </a:p>
        </p:txBody>
      </p:sp>
      <p:sp>
        <p:nvSpPr>
          <p:cNvPr id="6" name="Shape 39"/>
          <p:cNvSpPr/>
          <p:nvPr/>
        </p:nvSpPr>
        <p:spPr>
          <a:xfrm>
            <a:off x="381430" y="588647"/>
            <a:ext cx="6982612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1600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APPLICATION FLOW</a:t>
            </a:r>
            <a:endParaRPr sz="1600" dirty="0">
              <a:solidFill>
                <a:srgbClr val="FFFFFF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CF6B72-4FF8-4762-BEB4-3D563747DD07}"/>
              </a:ext>
            </a:extLst>
          </p:cNvPr>
          <p:cNvSpPr txBox="1">
            <a:spLocks/>
          </p:cNvSpPr>
          <p:nvPr/>
        </p:nvSpPr>
        <p:spPr>
          <a:xfrm>
            <a:off x="1030966" y="1068497"/>
            <a:ext cx="10327042" cy="49587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1287C3"/>
              </a:buClr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Std Lt" panose="020B0403020202020204"/>
              </a:rPr>
              <a:t>The conceptual flow is the following: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rgbClr val="1287C3"/>
              </a:buClr>
              <a:buFont typeface="+mj-lt"/>
              <a:buAutoNum type="arabicPeriod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Std Lt" panose="020B0403020202020204"/>
              </a:rPr>
              <a:t>Provider: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Std Lt" panose="020B0403020202020204"/>
              </a:rPr>
              <a:t>the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Std Lt" panose="020B0403020202020204"/>
              </a:rPr>
              <a:t>GET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Std Lt" panose="020B0403020202020204"/>
              </a:rPr>
              <a:t>method instantiate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Std Lt" panose="020B0403020202020204"/>
              </a:rPr>
              <a:t>Shape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Std Lt" panose="020B0403020202020204"/>
              </a:rPr>
              <a:t>objects without valorized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Std Lt" panose="020B0403020202020204"/>
              </a:rPr>
              <a:t>Color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Std Lt" panose="020B0403020202020204"/>
              </a:rPr>
              <a:t>property, it is set to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Std Lt" panose="020B0403020202020204"/>
              </a:rPr>
              <a:t>NULL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Std Lt" panose="020B0403020202020204"/>
              </a:rPr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rgbClr val="1287C3"/>
              </a:buClr>
              <a:buFont typeface="+mj-lt"/>
              <a:buAutoNum type="arabicPeriod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elveticaNeueLT Std Lt" panose="020B0403020202020204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rgbClr val="1287C3"/>
              </a:buClr>
              <a:buFont typeface="+mj-lt"/>
              <a:buAutoNum type="arabicPeriod"/>
            </a:pPr>
            <a:r>
              <a:rPr lang="en-US" sz="1600" b="1" dirty="0">
                <a:solidFill>
                  <a:srgbClr val="00B050"/>
                </a:solidFill>
                <a:latin typeface="HelveticaNeueLT Std Lt" panose="020B0403020202020204"/>
              </a:rPr>
              <a:t>Painter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Std Lt" panose="020B0403020202020204"/>
              </a:rPr>
              <a:t>: it valorized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Std Lt" panose="020B0403020202020204"/>
              </a:rPr>
              <a:t>Color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Std Lt" panose="020B0403020202020204"/>
              </a:rPr>
              <a:t>property with one of the three primary colors, but somewhere it missing and leave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Std Lt" panose="020B0403020202020204"/>
              </a:rPr>
              <a:t>NULL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rgbClr val="1287C3"/>
              </a:buClr>
              <a:buFont typeface="+mj-lt"/>
              <a:buAutoNum type="arabicPeriod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elveticaNeueLT Std Lt" panose="020B0403020202020204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rgbClr val="1287C3"/>
              </a:buClr>
              <a:buFont typeface="+mj-lt"/>
              <a:buAutoNum type="arabicPeriod"/>
            </a:pPr>
            <a:r>
              <a:rPr lang="en-US" sz="1600" b="1" dirty="0">
                <a:solidFill>
                  <a:srgbClr val="00B0F0"/>
                </a:solidFill>
                <a:latin typeface="HelveticaNeueLT Std Lt" panose="020B0403020202020204"/>
              </a:rPr>
              <a:t>Checker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Std Lt" panose="020B0403020202020204"/>
              </a:rPr>
              <a:t>: it has its own list of valid colors, with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Std Lt" panose="020B0403020202020204"/>
              </a:rPr>
              <a:t>Color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Std Lt" panose="020B0403020202020204"/>
              </a:rPr>
              <a:t> property valorized, and compare it with the input shapes, verify it is present in valid list and return.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rgbClr val="1287C3"/>
              </a:buClr>
              <a:buFont typeface="+mj-lt"/>
              <a:buAutoNum type="arabicPeriod"/>
            </a:pP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HelveticaNeueLT Std Lt" panose="020B0403020202020204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rgbClr val="1287C3"/>
              </a:buClr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  <a:latin typeface="HelveticaNeueLT Std Lt" panose="020B0403020202020204"/>
              </a:rPr>
              <a:t>Printer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Std Lt" panose="020B0403020202020204"/>
              </a:rPr>
              <a:t>: In base of input shape it write to console a message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HelveticaNeueLT Std Lt" panose="020B0403020202020204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1B47E2A-46C3-45B7-A9FC-4035F013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sz="1000" b="1" dirty="0"/>
              <a:t>14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0C15A6-C0F6-4FAF-A4CA-B21B81D7357B}"/>
              </a:ext>
            </a:extLst>
          </p:cNvPr>
          <p:cNvSpPr/>
          <p:nvPr/>
        </p:nvSpPr>
        <p:spPr>
          <a:xfrm>
            <a:off x="1606510" y="1911715"/>
            <a:ext cx="237744" cy="237744"/>
          </a:xfrm>
          <a:prstGeom prst="rect">
            <a:avLst/>
          </a:prstGeom>
          <a:solidFill>
            <a:schemeClr val="dk1">
              <a:alpha val="50000"/>
            </a:schemeClr>
          </a:solidFill>
          <a:ln w="28575">
            <a:solidFill>
              <a:srgbClr val="40404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2B73E8-73EF-4557-B113-354E398492C9}"/>
              </a:ext>
            </a:extLst>
          </p:cNvPr>
          <p:cNvSpPr/>
          <p:nvPr/>
        </p:nvSpPr>
        <p:spPr>
          <a:xfrm>
            <a:off x="2006684" y="1911715"/>
            <a:ext cx="237744" cy="237744"/>
          </a:xfrm>
          <a:prstGeom prst="ellipse">
            <a:avLst/>
          </a:prstGeom>
          <a:solidFill>
            <a:schemeClr val="dk1">
              <a:alpha val="50000"/>
            </a:schemeClr>
          </a:solidFill>
          <a:ln w="28575">
            <a:solidFill>
              <a:srgbClr val="40404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FBBF2-9B06-47D7-98C1-A4DD93055222}"/>
              </a:ext>
            </a:extLst>
          </p:cNvPr>
          <p:cNvSpPr/>
          <p:nvPr/>
        </p:nvSpPr>
        <p:spPr>
          <a:xfrm>
            <a:off x="1606510" y="2966252"/>
            <a:ext cx="237744" cy="237744"/>
          </a:xfrm>
          <a:prstGeom prst="rect">
            <a:avLst/>
          </a:prstGeom>
          <a:solidFill>
            <a:schemeClr val="dk1">
              <a:alpha val="50000"/>
            </a:schemeClr>
          </a:solidFill>
          <a:ln w="28575">
            <a:solidFill>
              <a:srgbClr val="40404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97AE846-B90D-4738-8B2F-D1A60ED81F58}"/>
              </a:ext>
            </a:extLst>
          </p:cNvPr>
          <p:cNvSpPr/>
          <p:nvPr/>
        </p:nvSpPr>
        <p:spPr>
          <a:xfrm>
            <a:off x="1967613" y="2966252"/>
            <a:ext cx="237744" cy="237744"/>
          </a:xfrm>
          <a:prstGeom prst="ellipse">
            <a:avLst/>
          </a:prstGeom>
          <a:solidFill>
            <a:schemeClr val="dk1">
              <a:alpha val="50000"/>
            </a:schemeClr>
          </a:solidFill>
          <a:ln w="28575">
            <a:solidFill>
              <a:srgbClr val="40404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27E481-BDFC-4EF0-AC40-A6564ECEFBE2}"/>
              </a:ext>
            </a:extLst>
          </p:cNvPr>
          <p:cNvSpPr/>
          <p:nvPr/>
        </p:nvSpPr>
        <p:spPr>
          <a:xfrm>
            <a:off x="2320653" y="2966252"/>
            <a:ext cx="237744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rgbClr val="40404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EB8EC37-6163-4F10-B212-BF3610078896}"/>
              </a:ext>
            </a:extLst>
          </p:cNvPr>
          <p:cNvSpPr/>
          <p:nvPr/>
        </p:nvSpPr>
        <p:spPr>
          <a:xfrm>
            <a:off x="2673693" y="2966252"/>
            <a:ext cx="237744" cy="237744"/>
          </a:xfrm>
          <a:prstGeom prst="ellipse">
            <a:avLst/>
          </a:prstGeom>
          <a:solidFill>
            <a:srgbClr val="C00000">
              <a:alpha val="50000"/>
            </a:srgbClr>
          </a:solidFill>
          <a:ln w="28575">
            <a:solidFill>
              <a:srgbClr val="40404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82923F9-2EE8-4D5B-99F6-3CC13B0D1FEB}"/>
              </a:ext>
            </a:extLst>
          </p:cNvPr>
          <p:cNvSpPr/>
          <p:nvPr/>
        </p:nvSpPr>
        <p:spPr>
          <a:xfrm>
            <a:off x="3026733" y="2966252"/>
            <a:ext cx="237744" cy="237744"/>
          </a:xfrm>
          <a:prstGeom prst="rect">
            <a:avLst/>
          </a:prstGeom>
          <a:solidFill>
            <a:srgbClr val="FFFF00">
              <a:alpha val="50000"/>
            </a:srgbClr>
          </a:solidFill>
          <a:ln w="28575">
            <a:solidFill>
              <a:srgbClr val="40404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D17739-19B3-4700-AF6D-51BE520590E2}"/>
              </a:ext>
            </a:extLst>
          </p:cNvPr>
          <p:cNvSpPr/>
          <p:nvPr/>
        </p:nvSpPr>
        <p:spPr>
          <a:xfrm>
            <a:off x="3379773" y="2966252"/>
            <a:ext cx="237744" cy="237744"/>
          </a:xfrm>
          <a:prstGeom prst="ellipse">
            <a:avLst/>
          </a:prstGeom>
          <a:solidFill>
            <a:srgbClr val="FFFF00">
              <a:alpha val="50000"/>
            </a:srgbClr>
          </a:solidFill>
          <a:ln w="28575">
            <a:solidFill>
              <a:srgbClr val="40404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1C2F90-A4F4-4728-AFA0-1375F89FD168}"/>
              </a:ext>
            </a:extLst>
          </p:cNvPr>
          <p:cNvSpPr/>
          <p:nvPr/>
        </p:nvSpPr>
        <p:spPr>
          <a:xfrm>
            <a:off x="3732813" y="2966252"/>
            <a:ext cx="237744" cy="237744"/>
          </a:xfrm>
          <a:prstGeom prst="rect">
            <a:avLst/>
          </a:prstGeom>
          <a:solidFill>
            <a:srgbClr val="0070C0">
              <a:alpha val="50000"/>
            </a:srgbClr>
          </a:solidFill>
          <a:ln w="28575">
            <a:solidFill>
              <a:srgbClr val="40404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17EB553-4133-49D5-9549-61207C8E31F3}"/>
              </a:ext>
            </a:extLst>
          </p:cNvPr>
          <p:cNvSpPr/>
          <p:nvPr/>
        </p:nvSpPr>
        <p:spPr>
          <a:xfrm>
            <a:off x="4085853" y="2966252"/>
            <a:ext cx="237744" cy="237744"/>
          </a:xfrm>
          <a:prstGeom prst="ellipse">
            <a:avLst/>
          </a:prstGeom>
          <a:solidFill>
            <a:srgbClr val="0070C0">
              <a:alpha val="50000"/>
            </a:srgbClr>
          </a:solidFill>
          <a:ln w="28575">
            <a:solidFill>
              <a:srgbClr val="40404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DAC1400-0BF8-4847-85C3-AE4DA9C1053C}"/>
              </a:ext>
            </a:extLst>
          </p:cNvPr>
          <p:cNvSpPr/>
          <p:nvPr/>
        </p:nvSpPr>
        <p:spPr>
          <a:xfrm>
            <a:off x="2320653" y="4037880"/>
            <a:ext cx="237744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rgbClr val="40404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F2CC37A-CBDE-4FB2-A11F-ED65739679E8}"/>
              </a:ext>
            </a:extLst>
          </p:cNvPr>
          <p:cNvSpPr/>
          <p:nvPr/>
        </p:nvSpPr>
        <p:spPr>
          <a:xfrm>
            <a:off x="2673693" y="4037880"/>
            <a:ext cx="237744" cy="237744"/>
          </a:xfrm>
          <a:prstGeom prst="ellipse">
            <a:avLst/>
          </a:prstGeom>
          <a:solidFill>
            <a:srgbClr val="C00000">
              <a:alpha val="50000"/>
            </a:srgbClr>
          </a:solidFill>
          <a:ln w="28575">
            <a:solidFill>
              <a:srgbClr val="40404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1C27DD-A3A9-4B6A-B92F-EC1FE7DCE459}"/>
              </a:ext>
            </a:extLst>
          </p:cNvPr>
          <p:cNvSpPr/>
          <p:nvPr/>
        </p:nvSpPr>
        <p:spPr>
          <a:xfrm>
            <a:off x="3026733" y="4037880"/>
            <a:ext cx="237744" cy="237744"/>
          </a:xfrm>
          <a:prstGeom prst="rect">
            <a:avLst/>
          </a:prstGeom>
          <a:solidFill>
            <a:srgbClr val="FFFF00">
              <a:alpha val="50000"/>
            </a:srgbClr>
          </a:solidFill>
          <a:ln w="28575">
            <a:solidFill>
              <a:srgbClr val="40404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D6DA622-D926-4A7E-9C6C-49A57985D86E}"/>
              </a:ext>
            </a:extLst>
          </p:cNvPr>
          <p:cNvSpPr/>
          <p:nvPr/>
        </p:nvSpPr>
        <p:spPr>
          <a:xfrm>
            <a:off x="3379773" y="4037880"/>
            <a:ext cx="237744" cy="237744"/>
          </a:xfrm>
          <a:prstGeom prst="ellipse">
            <a:avLst/>
          </a:prstGeom>
          <a:solidFill>
            <a:srgbClr val="FFFF00">
              <a:alpha val="50000"/>
            </a:srgbClr>
          </a:solidFill>
          <a:ln w="28575">
            <a:solidFill>
              <a:srgbClr val="40404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ED1FD1-6EB5-462F-B4E8-95125D9A5616}"/>
              </a:ext>
            </a:extLst>
          </p:cNvPr>
          <p:cNvSpPr/>
          <p:nvPr/>
        </p:nvSpPr>
        <p:spPr>
          <a:xfrm>
            <a:off x="3732813" y="4037880"/>
            <a:ext cx="237744" cy="237744"/>
          </a:xfrm>
          <a:prstGeom prst="rect">
            <a:avLst/>
          </a:prstGeom>
          <a:solidFill>
            <a:srgbClr val="0070C0">
              <a:alpha val="50000"/>
            </a:srgbClr>
          </a:solidFill>
          <a:ln w="28575">
            <a:solidFill>
              <a:srgbClr val="40404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2F2179D-AEF7-4717-8F0A-1F480B483F5A}"/>
              </a:ext>
            </a:extLst>
          </p:cNvPr>
          <p:cNvSpPr/>
          <p:nvPr/>
        </p:nvSpPr>
        <p:spPr>
          <a:xfrm>
            <a:off x="4085853" y="4037880"/>
            <a:ext cx="237744" cy="237744"/>
          </a:xfrm>
          <a:prstGeom prst="ellipse">
            <a:avLst/>
          </a:prstGeom>
          <a:solidFill>
            <a:srgbClr val="0070C0">
              <a:alpha val="50000"/>
            </a:srgbClr>
          </a:solidFill>
          <a:ln w="28575">
            <a:solidFill>
              <a:srgbClr val="40404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560BC95-C2D5-4141-8FDC-934B06D63617}"/>
              </a:ext>
            </a:extLst>
          </p:cNvPr>
          <p:cNvSpPr/>
          <p:nvPr/>
        </p:nvSpPr>
        <p:spPr>
          <a:xfrm>
            <a:off x="2320653" y="5156292"/>
            <a:ext cx="237744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rgbClr val="40404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35F3A53-632D-42C2-9916-6D17A57DFA4D}"/>
              </a:ext>
            </a:extLst>
          </p:cNvPr>
          <p:cNvSpPr/>
          <p:nvPr/>
        </p:nvSpPr>
        <p:spPr>
          <a:xfrm>
            <a:off x="2673693" y="5516770"/>
            <a:ext cx="237744" cy="237744"/>
          </a:xfrm>
          <a:prstGeom prst="ellipse">
            <a:avLst/>
          </a:prstGeom>
          <a:solidFill>
            <a:srgbClr val="C00000">
              <a:alpha val="50000"/>
            </a:srgbClr>
          </a:solidFill>
          <a:ln w="28575">
            <a:solidFill>
              <a:srgbClr val="40404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4EE4941-DC94-4942-B755-25CED6752382}"/>
              </a:ext>
            </a:extLst>
          </p:cNvPr>
          <p:cNvSpPr/>
          <p:nvPr/>
        </p:nvSpPr>
        <p:spPr>
          <a:xfrm>
            <a:off x="3032898" y="5880013"/>
            <a:ext cx="237744" cy="237744"/>
          </a:xfrm>
          <a:prstGeom prst="rect">
            <a:avLst/>
          </a:prstGeom>
          <a:solidFill>
            <a:srgbClr val="FFFF00">
              <a:alpha val="50000"/>
            </a:srgbClr>
          </a:solidFill>
          <a:ln w="28575">
            <a:solidFill>
              <a:srgbClr val="40404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4BA8C98-5F5D-460D-9B26-E375ABA3F081}"/>
              </a:ext>
            </a:extLst>
          </p:cNvPr>
          <p:cNvSpPr/>
          <p:nvPr/>
        </p:nvSpPr>
        <p:spPr>
          <a:xfrm>
            <a:off x="3732813" y="5880013"/>
            <a:ext cx="237744" cy="237744"/>
          </a:xfrm>
          <a:prstGeom prst="rect">
            <a:avLst/>
          </a:prstGeom>
          <a:solidFill>
            <a:srgbClr val="0070C0">
              <a:alpha val="50000"/>
            </a:srgbClr>
          </a:solidFill>
          <a:ln w="28575">
            <a:solidFill>
              <a:srgbClr val="40404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057A28D-3D31-45A4-8CF1-0D1BAC0C8731}"/>
              </a:ext>
            </a:extLst>
          </p:cNvPr>
          <p:cNvSpPr/>
          <p:nvPr/>
        </p:nvSpPr>
        <p:spPr>
          <a:xfrm>
            <a:off x="3379773" y="6251338"/>
            <a:ext cx="237744" cy="237744"/>
          </a:xfrm>
          <a:prstGeom prst="ellipse">
            <a:avLst/>
          </a:prstGeom>
          <a:solidFill>
            <a:srgbClr val="FFFF00">
              <a:alpha val="50000"/>
            </a:srgbClr>
          </a:solidFill>
          <a:ln w="28575">
            <a:solidFill>
              <a:srgbClr val="40404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746E864-FBB3-4749-A7F6-ED48E3AA58B0}"/>
              </a:ext>
            </a:extLst>
          </p:cNvPr>
          <p:cNvSpPr/>
          <p:nvPr/>
        </p:nvSpPr>
        <p:spPr>
          <a:xfrm>
            <a:off x="4085853" y="6251338"/>
            <a:ext cx="237744" cy="237744"/>
          </a:xfrm>
          <a:prstGeom prst="ellipse">
            <a:avLst/>
          </a:prstGeom>
          <a:solidFill>
            <a:srgbClr val="0070C0">
              <a:alpha val="50000"/>
            </a:srgbClr>
          </a:solidFill>
          <a:ln w="28575">
            <a:solidFill>
              <a:srgbClr val="40404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B495F9A-F480-4962-9D00-1667ADC1E43B}"/>
              </a:ext>
            </a:extLst>
          </p:cNvPr>
          <p:cNvSpPr/>
          <p:nvPr/>
        </p:nvSpPr>
        <p:spPr>
          <a:xfrm rot="589026">
            <a:off x="9865400" y="2560074"/>
            <a:ext cx="1440180" cy="524988"/>
          </a:xfrm>
          <a:prstGeom prst="ellipse">
            <a:avLst/>
          </a:prstGeom>
          <a:solidFill>
            <a:srgbClr val="ECA956"/>
          </a:solidFill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20% NULL</a:t>
            </a:r>
          </a:p>
        </p:txBody>
      </p:sp>
    </p:spTree>
    <p:extLst>
      <p:ext uri="{BB962C8B-B14F-4D97-AF65-F5344CB8AC3E}">
        <p14:creationId xmlns:p14="http://schemas.microsoft.com/office/powerpoint/2010/main" val="3045057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/>
        </p:nvSpPr>
        <p:spPr>
          <a:xfrm>
            <a:off x="0" y="562045"/>
            <a:ext cx="4879054" cy="436971"/>
          </a:xfrm>
          <a:prstGeom prst="rect">
            <a:avLst/>
          </a:prstGeom>
          <a:solidFill>
            <a:srgbClr val="0A9BC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6" name="Shape 39"/>
          <p:cNvSpPr/>
          <p:nvPr/>
        </p:nvSpPr>
        <p:spPr>
          <a:xfrm>
            <a:off x="381430" y="527092"/>
            <a:ext cx="698261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bg1"/>
                </a:solidFill>
                <a:latin typeface="HelveticaNeueLT Std Lt" panose="020B0403020202020204" pitchFamily="34" charset="0"/>
              </a:rPr>
              <a:t>APPLICATION FLOW</a:t>
            </a:r>
            <a:endParaRPr sz="2400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1B47E2A-46C3-45B7-A9FC-4035F013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78931" y="5285575"/>
            <a:ext cx="2743200" cy="365125"/>
          </a:xfrm>
        </p:spPr>
        <p:txBody>
          <a:bodyPr/>
          <a:lstStyle/>
          <a:p>
            <a:r>
              <a:rPr lang="it-IT" b="1" dirty="0"/>
              <a:t>13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A9CC79-3B84-4DDE-99BD-0A87D403C118}"/>
              </a:ext>
            </a:extLst>
          </p:cNvPr>
          <p:cNvSpPr txBox="1"/>
          <p:nvPr/>
        </p:nvSpPr>
        <p:spPr>
          <a:xfrm>
            <a:off x="263780" y="1505598"/>
            <a:ext cx="2052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04040"/>
                </a:solidFill>
              </a:rPr>
              <a:t>Provider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FC97A0E-2BCC-4DD6-9DEB-F7E4BBFCD40A}"/>
              </a:ext>
            </a:extLst>
          </p:cNvPr>
          <p:cNvSpPr/>
          <p:nvPr/>
        </p:nvSpPr>
        <p:spPr>
          <a:xfrm>
            <a:off x="320351" y="1866976"/>
            <a:ext cx="2743200" cy="3839974"/>
          </a:xfrm>
          <a:prstGeom prst="roundRect">
            <a:avLst>
              <a:gd name="adj" fmla="val 368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0709F0C-D6F7-414D-AE54-58918A7A9778}"/>
              </a:ext>
            </a:extLst>
          </p:cNvPr>
          <p:cNvSpPr/>
          <p:nvPr/>
        </p:nvSpPr>
        <p:spPr>
          <a:xfrm>
            <a:off x="825923" y="2979327"/>
            <a:ext cx="1732053" cy="426721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SHAPE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DEFBF77-FDCD-42B0-87E7-766FCF04E0FF}"/>
              </a:ext>
            </a:extLst>
          </p:cNvPr>
          <p:cNvSpPr/>
          <p:nvPr/>
        </p:nvSpPr>
        <p:spPr>
          <a:xfrm>
            <a:off x="825924" y="2207176"/>
            <a:ext cx="1732053" cy="426721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FOREACH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98C5F68-2282-4703-9EFC-CCFFC73B0B6A}"/>
              </a:ext>
            </a:extLst>
          </p:cNvPr>
          <p:cNvSpPr/>
          <p:nvPr/>
        </p:nvSpPr>
        <p:spPr>
          <a:xfrm>
            <a:off x="825922" y="3889848"/>
            <a:ext cx="1732054" cy="42672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CONSOLE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BEED3EB-925E-49DE-921C-FA6A4F062FF9}"/>
              </a:ext>
            </a:extLst>
          </p:cNvPr>
          <p:cNvSpPr/>
          <p:nvPr/>
        </p:nvSpPr>
        <p:spPr>
          <a:xfrm>
            <a:off x="825927" y="4851916"/>
            <a:ext cx="1732049" cy="42672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SLEEP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9271E28-266A-477C-AF27-453873C47A33}"/>
              </a:ext>
            </a:extLst>
          </p:cNvPr>
          <p:cNvCxnSpPr>
            <a:cxnSpLocks/>
          </p:cNvCxnSpPr>
          <p:nvPr/>
        </p:nvCxnSpPr>
        <p:spPr>
          <a:xfrm flipH="1" flipV="1">
            <a:off x="553527" y="2409042"/>
            <a:ext cx="254980" cy="1"/>
          </a:xfrm>
          <a:prstGeom prst="line">
            <a:avLst/>
          </a:prstGeom>
          <a:ln w="38100">
            <a:solidFill>
              <a:srgbClr val="40404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6E67206-2D0E-425A-A54F-E87FD1E6EFC0}"/>
              </a:ext>
            </a:extLst>
          </p:cNvPr>
          <p:cNvCxnSpPr>
            <a:cxnSpLocks/>
          </p:cNvCxnSpPr>
          <p:nvPr/>
        </p:nvCxnSpPr>
        <p:spPr>
          <a:xfrm flipH="1">
            <a:off x="571870" y="2392100"/>
            <a:ext cx="1" cy="3189119"/>
          </a:xfrm>
          <a:prstGeom prst="line">
            <a:avLst/>
          </a:prstGeom>
          <a:ln w="381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22E6BCE-4529-403F-9D46-CA11C96DA19C}"/>
              </a:ext>
            </a:extLst>
          </p:cNvPr>
          <p:cNvCxnSpPr>
            <a:cxnSpLocks/>
          </p:cNvCxnSpPr>
          <p:nvPr/>
        </p:nvCxnSpPr>
        <p:spPr>
          <a:xfrm flipH="1">
            <a:off x="553527" y="5567513"/>
            <a:ext cx="1121306" cy="1138"/>
          </a:xfrm>
          <a:prstGeom prst="line">
            <a:avLst/>
          </a:prstGeom>
          <a:ln w="381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5151FB0-27AE-4C16-AA7C-E88FF9DB6244}"/>
              </a:ext>
            </a:extLst>
          </p:cNvPr>
          <p:cNvCxnSpPr>
            <a:cxnSpLocks/>
          </p:cNvCxnSpPr>
          <p:nvPr/>
        </p:nvCxnSpPr>
        <p:spPr>
          <a:xfrm>
            <a:off x="1656492" y="5295280"/>
            <a:ext cx="0" cy="273371"/>
          </a:xfrm>
          <a:prstGeom prst="line">
            <a:avLst/>
          </a:prstGeom>
          <a:ln w="381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B08B8C0-2922-41A7-8800-247D8F37CEB8}"/>
              </a:ext>
            </a:extLst>
          </p:cNvPr>
          <p:cNvCxnSpPr>
            <a:cxnSpLocks/>
          </p:cNvCxnSpPr>
          <p:nvPr/>
        </p:nvCxnSpPr>
        <p:spPr>
          <a:xfrm>
            <a:off x="1691950" y="2655434"/>
            <a:ext cx="1" cy="301881"/>
          </a:xfrm>
          <a:prstGeom prst="straightConnector1">
            <a:avLst/>
          </a:prstGeom>
          <a:ln w="28575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2774D95-FB5E-457B-AE20-AA90E671B145}"/>
              </a:ext>
            </a:extLst>
          </p:cNvPr>
          <p:cNvSpPr/>
          <p:nvPr/>
        </p:nvSpPr>
        <p:spPr>
          <a:xfrm>
            <a:off x="825922" y="4373691"/>
            <a:ext cx="1732054" cy="426721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ACCUMULATE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301941E-B479-441C-AE44-BF376D82C98A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1691948" y="3410996"/>
            <a:ext cx="1" cy="478852"/>
          </a:xfrm>
          <a:prstGeom prst="straightConnector1">
            <a:avLst/>
          </a:prstGeom>
          <a:ln w="28575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1F1D827-9AC6-43A9-9AA8-B9D592264470}"/>
              </a:ext>
            </a:extLst>
          </p:cNvPr>
          <p:cNvSpPr/>
          <p:nvPr/>
        </p:nvSpPr>
        <p:spPr>
          <a:xfrm>
            <a:off x="3260596" y="1866975"/>
            <a:ext cx="2743200" cy="3839974"/>
          </a:xfrm>
          <a:prstGeom prst="roundRect">
            <a:avLst>
              <a:gd name="adj" fmla="val 368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Paint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4E08CFE-64B7-4C61-BDFE-48C5B5FCB2C6}"/>
              </a:ext>
            </a:extLst>
          </p:cNvPr>
          <p:cNvSpPr/>
          <p:nvPr/>
        </p:nvSpPr>
        <p:spPr>
          <a:xfrm>
            <a:off x="3772069" y="3009628"/>
            <a:ext cx="1726151" cy="426721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COLOR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2DBCDFE-32B8-43F1-A88E-249E246C9300}"/>
              </a:ext>
            </a:extLst>
          </p:cNvPr>
          <p:cNvSpPr/>
          <p:nvPr/>
        </p:nvSpPr>
        <p:spPr>
          <a:xfrm>
            <a:off x="3766169" y="2207175"/>
            <a:ext cx="1732053" cy="426721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59D09FB-54AD-4212-AADF-8684DAFE1AFE}"/>
              </a:ext>
            </a:extLst>
          </p:cNvPr>
          <p:cNvSpPr/>
          <p:nvPr/>
        </p:nvSpPr>
        <p:spPr>
          <a:xfrm>
            <a:off x="3772069" y="3887015"/>
            <a:ext cx="1726151" cy="42672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CONSOLE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42C51BC-46E3-438E-B45A-CD2CCAD39B2F}"/>
              </a:ext>
            </a:extLst>
          </p:cNvPr>
          <p:cNvSpPr/>
          <p:nvPr/>
        </p:nvSpPr>
        <p:spPr>
          <a:xfrm>
            <a:off x="3772069" y="4851915"/>
            <a:ext cx="1720250" cy="42672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SLEEP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524A8C-A631-42A8-BDC3-0A79458FE620}"/>
              </a:ext>
            </a:extLst>
          </p:cNvPr>
          <p:cNvSpPr txBox="1"/>
          <p:nvPr/>
        </p:nvSpPr>
        <p:spPr>
          <a:xfrm>
            <a:off x="3240753" y="1525722"/>
            <a:ext cx="2052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04040"/>
                </a:solidFill>
              </a:rPr>
              <a:t>Painter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D9644F-932A-4D72-9F2C-77F458E9B132}"/>
              </a:ext>
            </a:extLst>
          </p:cNvPr>
          <p:cNvCxnSpPr>
            <a:cxnSpLocks/>
          </p:cNvCxnSpPr>
          <p:nvPr/>
        </p:nvCxnSpPr>
        <p:spPr>
          <a:xfrm flipH="1" flipV="1">
            <a:off x="3493772" y="2409041"/>
            <a:ext cx="254980" cy="1"/>
          </a:xfrm>
          <a:prstGeom prst="line">
            <a:avLst/>
          </a:prstGeom>
          <a:ln w="38100">
            <a:solidFill>
              <a:srgbClr val="40404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4766F5-95F4-4FCF-B786-0905887CC14F}"/>
              </a:ext>
            </a:extLst>
          </p:cNvPr>
          <p:cNvCxnSpPr>
            <a:cxnSpLocks/>
          </p:cNvCxnSpPr>
          <p:nvPr/>
        </p:nvCxnSpPr>
        <p:spPr>
          <a:xfrm flipH="1">
            <a:off x="3512115" y="2392099"/>
            <a:ext cx="1" cy="3189119"/>
          </a:xfrm>
          <a:prstGeom prst="line">
            <a:avLst/>
          </a:prstGeom>
          <a:ln w="381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134A8B-5CC7-47E4-8B62-EF3FAF897948}"/>
              </a:ext>
            </a:extLst>
          </p:cNvPr>
          <p:cNvCxnSpPr>
            <a:cxnSpLocks/>
          </p:cNvCxnSpPr>
          <p:nvPr/>
        </p:nvCxnSpPr>
        <p:spPr>
          <a:xfrm flipH="1">
            <a:off x="3493772" y="5567512"/>
            <a:ext cx="1121306" cy="1138"/>
          </a:xfrm>
          <a:prstGeom prst="line">
            <a:avLst/>
          </a:prstGeom>
          <a:ln w="381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867004-6A72-458A-A97D-5C96A4A96996}"/>
              </a:ext>
            </a:extLst>
          </p:cNvPr>
          <p:cNvCxnSpPr>
            <a:cxnSpLocks/>
          </p:cNvCxnSpPr>
          <p:nvPr/>
        </p:nvCxnSpPr>
        <p:spPr>
          <a:xfrm>
            <a:off x="4596737" y="5295279"/>
            <a:ext cx="0" cy="273371"/>
          </a:xfrm>
          <a:prstGeom prst="line">
            <a:avLst/>
          </a:prstGeom>
          <a:ln w="381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3AE35D-005E-4F43-97CE-7A7045C1C01B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4632196" y="2633896"/>
            <a:ext cx="2949" cy="375732"/>
          </a:xfrm>
          <a:prstGeom prst="straightConnector1">
            <a:avLst/>
          </a:prstGeom>
          <a:ln w="28575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D1B6E1-25DB-492C-98D5-F3A48B514C20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4635145" y="3436349"/>
            <a:ext cx="0" cy="450666"/>
          </a:xfrm>
          <a:prstGeom prst="straightConnector1">
            <a:avLst/>
          </a:prstGeom>
          <a:ln w="28575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1F42250-5EC3-47AD-A9C5-60986D4C336A}"/>
              </a:ext>
            </a:extLst>
          </p:cNvPr>
          <p:cNvSpPr/>
          <p:nvPr/>
        </p:nvSpPr>
        <p:spPr>
          <a:xfrm>
            <a:off x="6236972" y="1844019"/>
            <a:ext cx="2743200" cy="3839974"/>
          </a:xfrm>
          <a:prstGeom prst="roundRect">
            <a:avLst>
              <a:gd name="adj" fmla="val 368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439FC3-3F7E-413D-AF22-DB687F3B6F9B}"/>
              </a:ext>
            </a:extLst>
          </p:cNvPr>
          <p:cNvSpPr/>
          <p:nvPr/>
        </p:nvSpPr>
        <p:spPr>
          <a:xfrm>
            <a:off x="6742544" y="3009628"/>
            <a:ext cx="1732053" cy="426721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EQUALITY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1C1B3D8-BB78-44AF-B82A-D117B13A5153}"/>
              </a:ext>
            </a:extLst>
          </p:cNvPr>
          <p:cNvSpPr/>
          <p:nvPr/>
        </p:nvSpPr>
        <p:spPr>
          <a:xfrm>
            <a:off x="6742545" y="2184219"/>
            <a:ext cx="1732053" cy="426721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FOREACH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5F5713F-0F63-487D-A7EB-5B19D6EEC9C4}"/>
              </a:ext>
            </a:extLst>
          </p:cNvPr>
          <p:cNvSpPr/>
          <p:nvPr/>
        </p:nvSpPr>
        <p:spPr>
          <a:xfrm>
            <a:off x="6742543" y="3894118"/>
            <a:ext cx="1732054" cy="42672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CONSOLE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881A756-0947-45C6-A101-F7475A0F055A}"/>
              </a:ext>
            </a:extLst>
          </p:cNvPr>
          <p:cNvSpPr/>
          <p:nvPr/>
        </p:nvSpPr>
        <p:spPr>
          <a:xfrm>
            <a:off x="6742548" y="4856459"/>
            <a:ext cx="1732049" cy="42672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SLEEP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A997268-14DD-4B21-B52F-23C5F76EEC6B}"/>
              </a:ext>
            </a:extLst>
          </p:cNvPr>
          <p:cNvCxnSpPr>
            <a:cxnSpLocks/>
          </p:cNvCxnSpPr>
          <p:nvPr/>
        </p:nvCxnSpPr>
        <p:spPr>
          <a:xfrm flipH="1" flipV="1">
            <a:off x="6470148" y="2386085"/>
            <a:ext cx="254980" cy="1"/>
          </a:xfrm>
          <a:prstGeom prst="line">
            <a:avLst/>
          </a:prstGeom>
          <a:ln w="38100">
            <a:solidFill>
              <a:srgbClr val="40404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0B804A-81D3-45B9-B95F-E25875C21F81}"/>
              </a:ext>
            </a:extLst>
          </p:cNvPr>
          <p:cNvCxnSpPr>
            <a:cxnSpLocks/>
          </p:cNvCxnSpPr>
          <p:nvPr/>
        </p:nvCxnSpPr>
        <p:spPr>
          <a:xfrm flipH="1">
            <a:off x="6488491" y="2369143"/>
            <a:ext cx="1" cy="3189119"/>
          </a:xfrm>
          <a:prstGeom prst="line">
            <a:avLst/>
          </a:prstGeom>
          <a:ln w="381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79F23E-26D8-4AE8-B06B-577A560F6EED}"/>
              </a:ext>
            </a:extLst>
          </p:cNvPr>
          <p:cNvCxnSpPr>
            <a:cxnSpLocks/>
          </p:cNvCxnSpPr>
          <p:nvPr/>
        </p:nvCxnSpPr>
        <p:spPr>
          <a:xfrm flipH="1">
            <a:off x="6470148" y="5544556"/>
            <a:ext cx="1121306" cy="1138"/>
          </a:xfrm>
          <a:prstGeom prst="line">
            <a:avLst/>
          </a:prstGeom>
          <a:ln w="381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7ADB7FD-67D2-4424-9734-B31504AFB0FF}"/>
              </a:ext>
            </a:extLst>
          </p:cNvPr>
          <p:cNvCxnSpPr>
            <a:cxnSpLocks/>
          </p:cNvCxnSpPr>
          <p:nvPr/>
        </p:nvCxnSpPr>
        <p:spPr>
          <a:xfrm>
            <a:off x="7573113" y="5272323"/>
            <a:ext cx="0" cy="273371"/>
          </a:xfrm>
          <a:prstGeom prst="line">
            <a:avLst/>
          </a:prstGeom>
          <a:ln w="381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4C58D1-A3BE-432E-B8B6-61A6F86FD8F4}"/>
              </a:ext>
            </a:extLst>
          </p:cNvPr>
          <p:cNvCxnSpPr>
            <a:cxnSpLocks/>
            <a:stCxn id="39" idx="2"/>
            <a:endCxn id="38" idx="0"/>
          </p:cNvCxnSpPr>
          <p:nvPr/>
        </p:nvCxnSpPr>
        <p:spPr>
          <a:xfrm flipH="1">
            <a:off x="7608571" y="2610940"/>
            <a:ext cx="1" cy="398688"/>
          </a:xfrm>
          <a:prstGeom prst="straightConnector1">
            <a:avLst/>
          </a:prstGeom>
          <a:ln w="28575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29CFBBA-CDE4-4DD6-AE3D-218A83E891CF}"/>
              </a:ext>
            </a:extLst>
          </p:cNvPr>
          <p:cNvSpPr/>
          <p:nvPr/>
        </p:nvSpPr>
        <p:spPr>
          <a:xfrm>
            <a:off x="6742543" y="4379349"/>
            <a:ext cx="1732054" cy="426721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ACCUMULATE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270EA8-DA7B-448F-A897-D11541428CCD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flipH="1">
            <a:off x="7608570" y="3436349"/>
            <a:ext cx="1" cy="457769"/>
          </a:xfrm>
          <a:prstGeom prst="straightConnector1">
            <a:avLst/>
          </a:prstGeom>
          <a:ln w="28575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9957BB9-6FDA-439D-B430-3C6E6719496D}"/>
              </a:ext>
            </a:extLst>
          </p:cNvPr>
          <p:cNvSpPr/>
          <p:nvPr/>
        </p:nvSpPr>
        <p:spPr>
          <a:xfrm>
            <a:off x="9188116" y="1844019"/>
            <a:ext cx="2743200" cy="3839974"/>
          </a:xfrm>
          <a:prstGeom prst="roundRect">
            <a:avLst>
              <a:gd name="adj" fmla="val 368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Printer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1FD9849-5BA7-4C47-BE16-285BBC884B49}"/>
              </a:ext>
            </a:extLst>
          </p:cNvPr>
          <p:cNvSpPr/>
          <p:nvPr/>
        </p:nvSpPr>
        <p:spPr>
          <a:xfrm>
            <a:off x="9691154" y="3869957"/>
            <a:ext cx="1728684" cy="42672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CONSOLE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3F7172F-F79D-4BC9-BD6E-4B21771C4AF7}"/>
              </a:ext>
            </a:extLst>
          </p:cNvPr>
          <p:cNvSpPr/>
          <p:nvPr/>
        </p:nvSpPr>
        <p:spPr>
          <a:xfrm>
            <a:off x="9693689" y="2184219"/>
            <a:ext cx="1732053" cy="426721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FOREACH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9A6278-EBFC-4C9D-94D2-D414ED51CC8A}"/>
              </a:ext>
            </a:extLst>
          </p:cNvPr>
          <p:cNvSpPr/>
          <p:nvPr/>
        </p:nvSpPr>
        <p:spPr>
          <a:xfrm>
            <a:off x="9691154" y="4350734"/>
            <a:ext cx="1728684" cy="426721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A33C036-930F-4E34-A8DE-06A1BCB4A0A8}"/>
              </a:ext>
            </a:extLst>
          </p:cNvPr>
          <p:cNvSpPr/>
          <p:nvPr/>
        </p:nvSpPr>
        <p:spPr>
          <a:xfrm>
            <a:off x="9699588" y="4828959"/>
            <a:ext cx="1753425" cy="42672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SLEEP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73C930-4ACC-40DA-95A3-7B6F77949DCF}"/>
              </a:ext>
            </a:extLst>
          </p:cNvPr>
          <p:cNvSpPr txBox="1"/>
          <p:nvPr/>
        </p:nvSpPr>
        <p:spPr>
          <a:xfrm>
            <a:off x="9168273" y="1502766"/>
            <a:ext cx="2052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04040"/>
                </a:solidFill>
              </a:rPr>
              <a:t>Printer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4C8B46-4000-48E8-907B-C1CDCD5FD02F}"/>
              </a:ext>
            </a:extLst>
          </p:cNvPr>
          <p:cNvCxnSpPr>
            <a:cxnSpLocks/>
          </p:cNvCxnSpPr>
          <p:nvPr/>
        </p:nvCxnSpPr>
        <p:spPr>
          <a:xfrm flipH="1" flipV="1">
            <a:off x="9421292" y="2386085"/>
            <a:ext cx="254980" cy="1"/>
          </a:xfrm>
          <a:prstGeom prst="line">
            <a:avLst/>
          </a:prstGeom>
          <a:ln w="38100">
            <a:solidFill>
              <a:srgbClr val="40404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5760252-B065-4310-81DF-B38F2AE8455B}"/>
              </a:ext>
            </a:extLst>
          </p:cNvPr>
          <p:cNvCxnSpPr>
            <a:cxnSpLocks/>
          </p:cNvCxnSpPr>
          <p:nvPr/>
        </p:nvCxnSpPr>
        <p:spPr>
          <a:xfrm flipH="1">
            <a:off x="9439635" y="2369143"/>
            <a:ext cx="1" cy="3189119"/>
          </a:xfrm>
          <a:prstGeom prst="line">
            <a:avLst/>
          </a:prstGeom>
          <a:ln w="381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F7EF4A8-B213-470F-8CC7-336F3EA77C6A}"/>
              </a:ext>
            </a:extLst>
          </p:cNvPr>
          <p:cNvCxnSpPr>
            <a:cxnSpLocks/>
          </p:cNvCxnSpPr>
          <p:nvPr/>
        </p:nvCxnSpPr>
        <p:spPr>
          <a:xfrm flipH="1">
            <a:off x="9421292" y="5544556"/>
            <a:ext cx="1121306" cy="1138"/>
          </a:xfrm>
          <a:prstGeom prst="line">
            <a:avLst/>
          </a:prstGeom>
          <a:ln w="381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D6F929C-85FA-4159-9094-0D660ABDFC66}"/>
              </a:ext>
            </a:extLst>
          </p:cNvPr>
          <p:cNvCxnSpPr>
            <a:cxnSpLocks/>
          </p:cNvCxnSpPr>
          <p:nvPr/>
        </p:nvCxnSpPr>
        <p:spPr>
          <a:xfrm>
            <a:off x="10524257" y="5272323"/>
            <a:ext cx="0" cy="273371"/>
          </a:xfrm>
          <a:prstGeom prst="line">
            <a:avLst/>
          </a:prstGeom>
          <a:ln w="381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9FC245F-0B9A-468F-BD41-D42BEEDD3C64}"/>
              </a:ext>
            </a:extLst>
          </p:cNvPr>
          <p:cNvSpPr txBox="1"/>
          <p:nvPr/>
        </p:nvSpPr>
        <p:spPr>
          <a:xfrm>
            <a:off x="6257056" y="1516477"/>
            <a:ext cx="2052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04040"/>
                </a:solidFill>
              </a:rPr>
              <a:t>Checker</a:t>
            </a:r>
          </a:p>
        </p:txBody>
      </p:sp>
      <p:sp>
        <p:nvSpPr>
          <p:cNvPr id="64" name="Slide Number Placeholder 11">
            <a:extLst>
              <a:ext uri="{FF2B5EF4-FFF2-40B4-BE49-F238E27FC236}">
                <a16:creationId xmlns:a16="http://schemas.microsoft.com/office/drawing/2014/main" id="{0D83A2B8-FC01-4AF8-8F6B-696449F9908B}"/>
              </a:ext>
            </a:extLst>
          </p:cNvPr>
          <p:cNvSpPr txBox="1">
            <a:spLocks/>
          </p:cNvSpPr>
          <p:nvPr/>
        </p:nvSpPr>
        <p:spPr>
          <a:xfrm>
            <a:off x="9188116" y="61869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b="1" dirty="0"/>
              <a:t>15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BC61AA-5F75-47A0-9987-A158694B4807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flipH="1">
            <a:off x="4632194" y="4313736"/>
            <a:ext cx="2951" cy="53817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B631B9-52D7-4AD3-948F-9716BE34030B}"/>
              </a:ext>
            </a:extLst>
          </p:cNvPr>
          <p:cNvCxnSpPr>
            <a:cxnSpLocks/>
            <a:stCxn id="51" idx="2"/>
            <a:endCxn id="50" idx="0"/>
          </p:cNvCxnSpPr>
          <p:nvPr/>
        </p:nvCxnSpPr>
        <p:spPr>
          <a:xfrm flipH="1">
            <a:off x="10555496" y="2610940"/>
            <a:ext cx="4220" cy="12590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76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/>
          <p:nvPr/>
        </p:nvSpPr>
        <p:spPr>
          <a:xfrm>
            <a:off x="-67" y="-14519"/>
            <a:ext cx="12192133" cy="6887038"/>
          </a:xfrm>
          <a:prstGeom prst="rect">
            <a:avLst/>
          </a:prstGeom>
          <a:gradFill>
            <a:gsLst>
              <a:gs pos="0">
                <a:srgbClr val="02519A"/>
              </a:gs>
              <a:gs pos="100000">
                <a:srgbClr val="002D72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900"/>
          </a:p>
        </p:txBody>
      </p:sp>
      <p:sp>
        <p:nvSpPr>
          <p:cNvPr id="1002" name="Shape 1002"/>
          <p:cNvSpPr/>
          <p:nvPr/>
        </p:nvSpPr>
        <p:spPr>
          <a:xfrm>
            <a:off x="1183891" y="3140398"/>
            <a:ext cx="7512239" cy="12824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18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bg1"/>
                </a:solidFill>
              </a:rPr>
              <a:t>GIT 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0C552-7102-431D-82C4-2DC03C0F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240" y="1957561"/>
            <a:ext cx="36480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0564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58B54ACE-3792-4929-BD38-7AB8EB12A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919" y="1261605"/>
            <a:ext cx="4591050" cy="5267325"/>
          </a:xfrm>
          <a:prstGeom prst="rect">
            <a:avLst/>
          </a:prstGeom>
        </p:spPr>
      </p:pic>
      <p:sp>
        <p:nvSpPr>
          <p:cNvPr id="4" name="Shape 36"/>
          <p:cNvSpPr/>
          <p:nvPr/>
        </p:nvSpPr>
        <p:spPr>
          <a:xfrm>
            <a:off x="0" y="562045"/>
            <a:ext cx="4879054" cy="436971"/>
          </a:xfrm>
          <a:prstGeom prst="rect">
            <a:avLst/>
          </a:prstGeom>
          <a:solidFill>
            <a:srgbClr val="0A9BC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6" name="Shape 39"/>
          <p:cNvSpPr/>
          <p:nvPr/>
        </p:nvSpPr>
        <p:spPr>
          <a:xfrm>
            <a:off x="381430" y="527092"/>
            <a:ext cx="698261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GIT HISTORY</a:t>
            </a:r>
            <a:endParaRPr sz="2400" dirty="0">
              <a:solidFill>
                <a:srgbClr val="FFFFFF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1B47E2A-46C3-45B7-A9FC-4035F013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b="1" dirty="0"/>
              <a:t>17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996EEEF-F0C6-4403-852E-9E0166741389}"/>
              </a:ext>
            </a:extLst>
          </p:cNvPr>
          <p:cNvSpPr/>
          <p:nvPr/>
        </p:nvSpPr>
        <p:spPr>
          <a:xfrm flipH="1">
            <a:off x="3060440" y="6186937"/>
            <a:ext cx="699795" cy="426720"/>
          </a:xfrm>
          <a:prstGeom prst="rightArrow">
            <a:avLst/>
          </a:prstGeom>
          <a:solidFill>
            <a:srgbClr val="00B0F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58FBE2-0662-46FC-B644-F9C35D0091BC}"/>
              </a:ext>
            </a:extLst>
          </p:cNvPr>
          <p:cNvSpPr/>
          <p:nvPr/>
        </p:nvSpPr>
        <p:spPr>
          <a:xfrm>
            <a:off x="952232" y="6186936"/>
            <a:ext cx="1995707" cy="426721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INITIAL COMMIT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A9EA0C7-90C4-4B93-A2B8-F8862F4F85FE}"/>
              </a:ext>
            </a:extLst>
          </p:cNvPr>
          <p:cNvSpPr/>
          <p:nvPr/>
        </p:nvSpPr>
        <p:spPr>
          <a:xfrm>
            <a:off x="5477541" y="5942779"/>
            <a:ext cx="3619806" cy="426720"/>
          </a:xfrm>
          <a:prstGeom prst="rightArrow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10E5918-3C98-4E40-B6CD-1688DBACE26F}"/>
              </a:ext>
            </a:extLst>
          </p:cNvPr>
          <p:cNvSpPr/>
          <p:nvPr/>
        </p:nvSpPr>
        <p:spPr>
          <a:xfrm>
            <a:off x="9188113" y="6198137"/>
            <a:ext cx="1995707" cy="426722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FINISH FEATURES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908160-9323-43F1-BBBE-2D75255F72A3}"/>
              </a:ext>
            </a:extLst>
          </p:cNvPr>
          <p:cNvSpPr/>
          <p:nvPr/>
        </p:nvSpPr>
        <p:spPr>
          <a:xfrm flipH="1">
            <a:off x="3060439" y="4789812"/>
            <a:ext cx="699795" cy="1130368"/>
          </a:xfrm>
          <a:prstGeom prst="rightArrow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C1CE065-4997-4FF7-AAA2-969E488D7DCE}"/>
              </a:ext>
            </a:extLst>
          </p:cNvPr>
          <p:cNvSpPr/>
          <p:nvPr/>
        </p:nvSpPr>
        <p:spPr>
          <a:xfrm>
            <a:off x="952230" y="5141635"/>
            <a:ext cx="1995707" cy="426721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 PATTER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CCDF271-D9FF-43C1-9DE3-A2512EEA520D}"/>
              </a:ext>
            </a:extLst>
          </p:cNvPr>
          <p:cNvSpPr/>
          <p:nvPr/>
        </p:nvSpPr>
        <p:spPr>
          <a:xfrm>
            <a:off x="6653198" y="4141970"/>
            <a:ext cx="2444149" cy="728609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9B8B6DF-EFEC-42C1-B173-FEB999D14AC3}"/>
              </a:ext>
            </a:extLst>
          </p:cNvPr>
          <p:cNvSpPr/>
          <p:nvPr/>
        </p:nvSpPr>
        <p:spPr>
          <a:xfrm>
            <a:off x="9188115" y="4292913"/>
            <a:ext cx="2213893" cy="426722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NULLABLE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4373B6A-50F4-4152-B120-87BE834B3E16}"/>
              </a:ext>
            </a:extLst>
          </p:cNvPr>
          <p:cNvSpPr/>
          <p:nvPr/>
        </p:nvSpPr>
        <p:spPr>
          <a:xfrm flipH="1">
            <a:off x="3060439" y="3240930"/>
            <a:ext cx="699795" cy="1130368"/>
          </a:xfrm>
          <a:prstGeom prst="rightArrow">
            <a:avLst/>
          </a:prstGeom>
          <a:solidFill>
            <a:srgbClr val="0070C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2618C0E-EA20-44BA-B64F-11DC4B19E8CA}"/>
              </a:ext>
            </a:extLst>
          </p:cNvPr>
          <p:cNvSpPr/>
          <p:nvPr/>
        </p:nvSpPr>
        <p:spPr>
          <a:xfrm>
            <a:off x="952230" y="3592753"/>
            <a:ext cx="1995708" cy="426721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RECORD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3443A10-93AF-4A35-BCBF-DBB314BAEC2E}"/>
              </a:ext>
            </a:extLst>
          </p:cNvPr>
          <p:cNvSpPr/>
          <p:nvPr/>
        </p:nvSpPr>
        <p:spPr>
          <a:xfrm>
            <a:off x="8472196" y="2298632"/>
            <a:ext cx="625151" cy="1130368"/>
          </a:xfrm>
          <a:prstGeom prst="rightArrow">
            <a:avLst/>
          </a:prstGeom>
          <a:solidFill>
            <a:srgbClr val="92D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EA7CE45-8C10-46E8-B0D7-217977CB0594}"/>
              </a:ext>
            </a:extLst>
          </p:cNvPr>
          <p:cNvSpPr/>
          <p:nvPr/>
        </p:nvSpPr>
        <p:spPr>
          <a:xfrm>
            <a:off x="9188115" y="2650455"/>
            <a:ext cx="2213893" cy="426722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 MATCHING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CDFA749-4B13-4A6F-BF92-4AB2E6693CCB}"/>
              </a:ext>
            </a:extLst>
          </p:cNvPr>
          <p:cNvSpPr/>
          <p:nvPr/>
        </p:nvSpPr>
        <p:spPr>
          <a:xfrm flipH="1">
            <a:off x="3338947" y="1906613"/>
            <a:ext cx="408004" cy="426720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D5CF39-1BC9-44D9-8877-18C4D0F089B5}"/>
              </a:ext>
            </a:extLst>
          </p:cNvPr>
          <p:cNvSpPr/>
          <p:nvPr/>
        </p:nvSpPr>
        <p:spPr>
          <a:xfrm>
            <a:off x="160020" y="1884010"/>
            <a:ext cx="3053142" cy="471925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INTERFACE METHOD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B98BEAB-DC78-4EF9-98AF-0F6B8B85424B}"/>
              </a:ext>
            </a:extLst>
          </p:cNvPr>
          <p:cNvSpPr/>
          <p:nvPr/>
        </p:nvSpPr>
        <p:spPr>
          <a:xfrm>
            <a:off x="8472196" y="1301968"/>
            <a:ext cx="625151" cy="921128"/>
          </a:xfrm>
          <a:prstGeom prst="rightArrow">
            <a:avLst/>
          </a:prstGeom>
          <a:solidFill>
            <a:srgbClr val="BC12DE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6DED565-74B5-4902-A7F1-1A7A3809F461}"/>
              </a:ext>
            </a:extLst>
          </p:cNvPr>
          <p:cNvSpPr/>
          <p:nvPr/>
        </p:nvSpPr>
        <p:spPr>
          <a:xfrm>
            <a:off x="9188113" y="1549171"/>
            <a:ext cx="2743200" cy="426722"/>
          </a:xfrm>
          <a:prstGeom prst="roundRect">
            <a:avLst/>
          </a:prstGeom>
          <a:solidFill>
            <a:srgbClr val="BC12DE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ASYNCHRONOUS STREAM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41CAA-AB94-4E7F-9938-5C927770719F}"/>
              </a:ext>
            </a:extLst>
          </p:cNvPr>
          <p:cNvSpPr txBox="1"/>
          <p:nvPr/>
        </p:nvSpPr>
        <p:spPr>
          <a:xfrm>
            <a:off x="1003982" y="3990435"/>
            <a:ext cx="2210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nullable, immutability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BBD002-9076-4D80-B524-17C5ECFE1BCE}"/>
              </a:ext>
            </a:extLst>
          </p:cNvPr>
          <p:cNvSpPr txBox="1"/>
          <p:nvPr/>
        </p:nvSpPr>
        <p:spPr>
          <a:xfrm>
            <a:off x="952229" y="5530338"/>
            <a:ext cx="21730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options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2ACF42-66CD-4977-B9C0-AB4A7859867D}"/>
              </a:ext>
            </a:extLst>
          </p:cNvPr>
          <p:cNvSpPr txBox="1"/>
          <p:nvPr/>
        </p:nvSpPr>
        <p:spPr>
          <a:xfrm>
            <a:off x="9188113" y="5085653"/>
            <a:ext cx="22108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 interpolation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declarative 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 local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scoped namespaces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944A28-7547-44FB-BED7-F4FEEA26585D}"/>
              </a:ext>
            </a:extLst>
          </p:cNvPr>
          <p:cNvSpPr txBox="1"/>
          <p:nvPr/>
        </p:nvSpPr>
        <p:spPr>
          <a:xfrm>
            <a:off x="9188113" y="4671670"/>
            <a:ext cx="2210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nullable enable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?, ??, !, null!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0B47F2-F046-4C6A-A3DD-2F2C1424675C}"/>
              </a:ext>
            </a:extLst>
          </p:cNvPr>
          <p:cNvSpPr txBox="1"/>
          <p:nvPr/>
        </p:nvSpPr>
        <p:spPr>
          <a:xfrm>
            <a:off x="9188114" y="3030078"/>
            <a:ext cx="22108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property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tuple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position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is/as operator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7DFF2A9-166F-4CF6-9D66-938468F407BA}"/>
              </a:ext>
            </a:extLst>
          </p:cNvPr>
          <p:cNvCxnSpPr/>
          <p:nvPr/>
        </p:nvCxnSpPr>
        <p:spPr>
          <a:xfrm>
            <a:off x="8861288" y="5159415"/>
            <a:ext cx="28644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6CEC1D0-B580-42A3-B2D7-B498647723F4}"/>
              </a:ext>
            </a:extLst>
          </p:cNvPr>
          <p:cNvSpPr txBox="1"/>
          <p:nvPr/>
        </p:nvSpPr>
        <p:spPr>
          <a:xfrm>
            <a:off x="9188113" y="1934173"/>
            <a:ext cx="2210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asynchronous stream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99B74B4-EB6A-4C95-9B5C-30DBE5CD1287}"/>
              </a:ext>
            </a:extLst>
          </p:cNvPr>
          <p:cNvSpPr/>
          <p:nvPr/>
        </p:nvSpPr>
        <p:spPr>
          <a:xfrm>
            <a:off x="2694679" y="6441505"/>
            <a:ext cx="365760" cy="366708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FC26E1D-9AA2-441C-BDFC-9AE80DFF3430}"/>
              </a:ext>
            </a:extLst>
          </p:cNvPr>
          <p:cNvSpPr/>
          <p:nvPr/>
        </p:nvSpPr>
        <p:spPr>
          <a:xfrm>
            <a:off x="10925631" y="6463531"/>
            <a:ext cx="365760" cy="36670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0869DA1-560D-4B33-AADE-592F05A3806A}"/>
              </a:ext>
            </a:extLst>
          </p:cNvPr>
          <p:cNvSpPr/>
          <p:nvPr/>
        </p:nvSpPr>
        <p:spPr>
          <a:xfrm>
            <a:off x="2707962" y="5385002"/>
            <a:ext cx="365760" cy="366708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39295B-8537-4994-946B-242DFB8824BE}"/>
              </a:ext>
            </a:extLst>
          </p:cNvPr>
          <p:cNvSpPr/>
          <p:nvPr/>
        </p:nvSpPr>
        <p:spPr>
          <a:xfrm>
            <a:off x="11183820" y="4517898"/>
            <a:ext cx="365760" cy="366708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AE4A8C-DF6B-4B91-9E82-0F4749C44E42}"/>
              </a:ext>
            </a:extLst>
          </p:cNvPr>
          <p:cNvSpPr/>
          <p:nvPr/>
        </p:nvSpPr>
        <p:spPr>
          <a:xfrm>
            <a:off x="2694679" y="3798102"/>
            <a:ext cx="365760" cy="366708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62D6846-D443-4AF6-9F1C-1F0EAC1E1634}"/>
              </a:ext>
            </a:extLst>
          </p:cNvPr>
          <p:cNvSpPr/>
          <p:nvPr/>
        </p:nvSpPr>
        <p:spPr>
          <a:xfrm>
            <a:off x="11182817" y="2967585"/>
            <a:ext cx="365760" cy="36670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CE60F3D-15D8-4762-825A-7D3CC8BB64D3}"/>
              </a:ext>
            </a:extLst>
          </p:cNvPr>
          <p:cNvSpPr/>
          <p:nvPr/>
        </p:nvSpPr>
        <p:spPr>
          <a:xfrm>
            <a:off x="3030282" y="2212918"/>
            <a:ext cx="365760" cy="3667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267169D-862A-47EA-AFBB-EF675A427E0E}"/>
              </a:ext>
            </a:extLst>
          </p:cNvPr>
          <p:cNvSpPr/>
          <p:nvPr/>
        </p:nvSpPr>
        <p:spPr>
          <a:xfrm>
            <a:off x="11666220" y="1846210"/>
            <a:ext cx="365760" cy="366708"/>
          </a:xfrm>
          <a:prstGeom prst="ellipse">
            <a:avLst/>
          </a:prstGeom>
          <a:solidFill>
            <a:srgbClr val="BC12DE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B664F33-DF63-4F61-B5EE-E4C62AAE98E2}"/>
              </a:ext>
            </a:extLst>
          </p:cNvPr>
          <p:cNvCxnSpPr>
            <a:cxnSpLocks/>
          </p:cNvCxnSpPr>
          <p:nvPr/>
        </p:nvCxnSpPr>
        <p:spPr>
          <a:xfrm>
            <a:off x="3952000" y="6269002"/>
            <a:ext cx="0" cy="28306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B618F88-6B78-433B-A920-97AE3D1E5C3F}"/>
              </a:ext>
            </a:extLst>
          </p:cNvPr>
          <p:cNvCxnSpPr>
            <a:cxnSpLocks/>
          </p:cNvCxnSpPr>
          <p:nvPr/>
        </p:nvCxnSpPr>
        <p:spPr>
          <a:xfrm>
            <a:off x="3952000" y="6007196"/>
            <a:ext cx="0" cy="2618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9F7B153-599A-4E6A-BEC9-C29192D6102B}"/>
              </a:ext>
            </a:extLst>
          </p:cNvPr>
          <p:cNvCxnSpPr>
            <a:cxnSpLocks/>
          </p:cNvCxnSpPr>
          <p:nvPr/>
        </p:nvCxnSpPr>
        <p:spPr>
          <a:xfrm>
            <a:off x="3952000" y="4772253"/>
            <a:ext cx="0" cy="123494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3BBB1E5-7C32-40F7-8AAA-F5B1E21927B0}"/>
              </a:ext>
            </a:extLst>
          </p:cNvPr>
          <p:cNvCxnSpPr>
            <a:cxnSpLocks/>
          </p:cNvCxnSpPr>
          <p:nvPr/>
        </p:nvCxnSpPr>
        <p:spPr>
          <a:xfrm>
            <a:off x="3952000" y="4253865"/>
            <a:ext cx="0" cy="5183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146FFBE-CFF0-4730-A4AC-7D6CA6F77814}"/>
              </a:ext>
            </a:extLst>
          </p:cNvPr>
          <p:cNvCxnSpPr>
            <a:cxnSpLocks/>
          </p:cNvCxnSpPr>
          <p:nvPr/>
        </p:nvCxnSpPr>
        <p:spPr>
          <a:xfrm>
            <a:off x="3952000" y="3261360"/>
            <a:ext cx="0" cy="99115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4418224-5C84-4645-88ED-1803E37C3601}"/>
              </a:ext>
            </a:extLst>
          </p:cNvPr>
          <p:cNvCxnSpPr>
            <a:cxnSpLocks/>
          </p:cNvCxnSpPr>
          <p:nvPr/>
        </p:nvCxnSpPr>
        <p:spPr>
          <a:xfrm>
            <a:off x="3952000" y="2242185"/>
            <a:ext cx="0" cy="1019175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92E4A52-2A35-4DD2-B5C6-416C20D455F6}"/>
              </a:ext>
            </a:extLst>
          </p:cNvPr>
          <p:cNvCxnSpPr>
            <a:cxnSpLocks/>
          </p:cNvCxnSpPr>
          <p:nvPr/>
        </p:nvCxnSpPr>
        <p:spPr>
          <a:xfrm>
            <a:off x="3952000" y="1969082"/>
            <a:ext cx="0" cy="27310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415FC0C-BBF1-4478-9517-F0749A981794}"/>
              </a:ext>
            </a:extLst>
          </p:cNvPr>
          <p:cNvCxnSpPr>
            <a:cxnSpLocks/>
          </p:cNvCxnSpPr>
          <p:nvPr/>
        </p:nvCxnSpPr>
        <p:spPr>
          <a:xfrm>
            <a:off x="3952000" y="1261605"/>
            <a:ext cx="0" cy="707477"/>
          </a:xfrm>
          <a:prstGeom prst="line">
            <a:avLst/>
          </a:prstGeom>
          <a:ln w="76200">
            <a:solidFill>
              <a:srgbClr val="BC12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094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/>
          <p:nvPr/>
        </p:nvSpPr>
        <p:spPr>
          <a:xfrm>
            <a:off x="-67" y="-14519"/>
            <a:ext cx="12192133" cy="6887038"/>
          </a:xfrm>
          <a:prstGeom prst="rect">
            <a:avLst/>
          </a:prstGeom>
          <a:gradFill>
            <a:gsLst>
              <a:gs pos="0">
                <a:srgbClr val="02519A"/>
              </a:gs>
              <a:gs pos="100000">
                <a:srgbClr val="002D72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900"/>
          </a:p>
        </p:txBody>
      </p:sp>
      <p:sp>
        <p:nvSpPr>
          <p:cNvPr id="1002" name="Shape 1002"/>
          <p:cNvSpPr/>
          <p:nvPr/>
        </p:nvSpPr>
        <p:spPr>
          <a:xfrm>
            <a:off x="1109246" y="2787168"/>
            <a:ext cx="8426640" cy="12824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18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bg1"/>
                </a:solidFill>
              </a:rPr>
              <a:t>Documentation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B921D-BF70-45F7-8E96-24388EBF3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139" y="2118012"/>
            <a:ext cx="2620715" cy="262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2514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/>
        </p:nvSpPr>
        <p:spPr>
          <a:xfrm>
            <a:off x="0" y="562045"/>
            <a:ext cx="4879054" cy="436971"/>
          </a:xfrm>
          <a:prstGeom prst="rect">
            <a:avLst/>
          </a:prstGeom>
          <a:solidFill>
            <a:srgbClr val="0A9BC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" name="Shape 39"/>
          <p:cNvSpPr/>
          <p:nvPr/>
        </p:nvSpPr>
        <p:spPr>
          <a:xfrm>
            <a:off x="381430" y="527092"/>
            <a:ext cx="698261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DOCUMENTATION</a:t>
            </a:r>
            <a:endParaRPr sz="2400" dirty="0">
              <a:solidFill>
                <a:srgbClr val="FFFFFF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1B47E2A-46C3-45B7-A9FC-4035F013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b="1" dirty="0"/>
              <a:t>19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5B82B64-2628-4BF9-BB34-CE4F4FED0F04}"/>
              </a:ext>
            </a:extLst>
          </p:cNvPr>
          <p:cNvSpPr txBox="1">
            <a:spLocks/>
          </p:cNvSpPr>
          <p:nvPr/>
        </p:nvSpPr>
        <p:spPr>
          <a:xfrm>
            <a:off x="381430" y="1779168"/>
            <a:ext cx="5351495" cy="4204694"/>
          </a:xfrm>
          <a:prstGeom prst="rect">
            <a:avLst/>
          </a:prstGeom>
        </p:spPr>
        <p:txBody>
          <a:bodyPr numCol="1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6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PAGES:</a:t>
            </a:r>
            <a:endParaRPr lang="en-US" sz="6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just"/>
            <a:r>
              <a:rPr lang="en-US" sz="4000" dirty="0">
                <a:hlinkClick r:id="rId2"/>
              </a:rPr>
              <a:t>https://docs.microsoft.com/en-us/aspnet/core/</a:t>
            </a:r>
            <a:endParaRPr lang="en-US" sz="4000" dirty="0"/>
          </a:p>
          <a:p>
            <a:pPr lvl="1" algn="just"/>
            <a:r>
              <a:rPr lang="en-US" sz="4000" dirty="0">
                <a:hlinkClick r:id="rId3"/>
              </a:rPr>
              <a:t>https://docs.microsoft.com/en-us/dotnet/</a:t>
            </a:r>
            <a:endParaRPr lang="en-US" sz="4000" dirty="0"/>
          </a:p>
          <a:p>
            <a:pPr lvl="1" algn="just"/>
            <a:r>
              <a:rPr lang="en-US" sz="4000" dirty="0">
                <a:hlinkClick r:id="rId4"/>
              </a:rPr>
              <a:t>https://docs.microsoft.com/en-us/dotnet/csharp/</a:t>
            </a:r>
            <a:endParaRPr lang="en-US" sz="4000" dirty="0"/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US" sz="4000" b="1" dirty="0"/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NEWS:</a:t>
            </a:r>
          </a:p>
          <a:p>
            <a:pPr lvl="1" algn="just"/>
            <a:r>
              <a:rPr lang="en-US" sz="4000" dirty="0">
                <a:hlinkClick r:id="rId5"/>
              </a:rPr>
              <a:t>https://docs.microsoft.com/en-us/dotnet/csharp/whats-new/csharp-version-history</a:t>
            </a:r>
            <a:endParaRPr lang="en-US" sz="4000" dirty="0"/>
          </a:p>
          <a:p>
            <a:pPr lvl="1" algn="just"/>
            <a:r>
              <a:rPr lang="en-US" sz="4000" dirty="0">
                <a:hlinkClick r:id="rId6"/>
              </a:rPr>
              <a:t>https://docs.microsoft.com/en-us/dotnet/csharp/whats-new/csharp-8</a:t>
            </a:r>
            <a:endParaRPr lang="en-US" sz="4000" dirty="0"/>
          </a:p>
          <a:p>
            <a:pPr lvl="1" algn="just"/>
            <a:r>
              <a:rPr lang="en-US" sz="4000" dirty="0">
                <a:hlinkClick r:id="rId7"/>
              </a:rPr>
              <a:t>https://docs.microsoft.com/en-us/dotnet/csharp/whats-new/csharp-9</a:t>
            </a:r>
            <a:endParaRPr lang="en-US" sz="4000" dirty="0"/>
          </a:p>
          <a:p>
            <a:pPr lvl="1" algn="just"/>
            <a:r>
              <a:rPr lang="en-US" sz="4000" dirty="0">
                <a:hlinkClick r:id="rId8"/>
              </a:rPr>
              <a:t>https://docs.microsoft.com/en-us/dotnet/csharp/whats-new/csharp-10</a:t>
            </a:r>
            <a:endParaRPr lang="en-US" sz="4000" b="1" dirty="0"/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REFERENCES:</a:t>
            </a:r>
          </a:p>
          <a:p>
            <a:pPr lvl="1" algn="just"/>
            <a:r>
              <a:rPr lang="en-US" sz="4000" dirty="0">
                <a:hlinkClick r:id="rId9"/>
              </a:rPr>
              <a:t>https://docs.microsoft.com/en-us/dotnet/csharp/language-reference/</a:t>
            </a:r>
            <a:endParaRPr lang="en-US" sz="4000" dirty="0"/>
          </a:p>
          <a:p>
            <a:pPr lvl="1" algn="just"/>
            <a:r>
              <a:rPr lang="en-US" sz="4000" dirty="0">
                <a:hlinkClick r:id="rId10"/>
              </a:rPr>
              <a:t>https://docs.microsoft.com/en-us/dotnet/csharp/programming-guide/</a:t>
            </a:r>
            <a:endParaRPr lang="en-US" sz="4000" dirty="0"/>
          </a:p>
          <a:p>
            <a:pPr lvl="1" algn="just"/>
            <a:r>
              <a:rPr lang="en-US" sz="4000" dirty="0">
                <a:hlinkClick r:id="rId11"/>
              </a:rPr>
              <a:t>https://docs.microsoft.com/en-us/dotnet/api/</a:t>
            </a:r>
            <a:endParaRPr lang="en-US" sz="4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3292D7-46A0-4C50-B977-2CA3F996B177}"/>
              </a:ext>
            </a:extLst>
          </p:cNvPr>
          <p:cNvSpPr txBox="1">
            <a:spLocks/>
          </p:cNvSpPr>
          <p:nvPr/>
        </p:nvSpPr>
        <p:spPr>
          <a:xfrm>
            <a:off x="6346638" y="2773184"/>
            <a:ext cx="5351495" cy="3398095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TUTORIALS:</a:t>
            </a:r>
          </a:p>
          <a:p>
            <a:pPr lvl="1" algn="just"/>
            <a:r>
              <a:rPr lang="en-US" sz="1000" dirty="0">
                <a:hlinkClick r:id="rId12"/>
              </a:rPr>
              <a:t>https://docs.microsoft.com/en-us/dotnet/csharp/fundamentals/types/</a:t>
            </a:r>
            <a:endParaRPr lang="en-US" sz="1000" dirty="0">
              <a:hlinkClick r:id="rId13"/>
            </a:endParaRPr>
          </a:p>
          <a:p>
            <a:pPr lvl="1" algn="just"/>
            <a:r>
              <a:rPr lang="en-US" sz="1000" dirty="0">
                <a:hlinkClick r:id="rId13"/>
              </a:rPr>
              <a:t>https://docs.microsoft.com/en-us/dotnet/core/tutorials/top-level-templates</a:t>
            </a:r>
            <a:endParaRPr lang="en-US" sz="1000" dirty="0"/>
          </a:p>
          <a:p>
            <a:pPr lvl="1" algn="just"/>
            <a:r>
              <a:rPr lang="en-US" sz="1000" dirty="0">
                <a:hlinkClick r:id="rId14"/>
              </a:rPr>
              <a:t>https://docs.microsoft.com/en-us/dotnet/csharp/whats-new/tutorials/records</a:t>
            </a:r>
            <a:endParaRPr lang="en-US" sz="1000" dirty="0"/>
          </a:p>
          <a:p>
            <a:pPr lvl="1" algn="just"/>
            <a:r>
              <a:rPr lang="en-US" sz="1000" dirty="0">
                <a:hlinkClick r:id="rId15"/>
              </a:rPr>
              <a:t>https://docs.microsoft.com/en-us/dotnet/csharp/whats-new/tutorials/patterns-objects</a:t>
            </a:r>
            <a:endParaRPr lang="en-US" sz="1000" dirty="0"/>
          </a:p>
          <a:p>
            <a:pPr lvl="1" algn="just"/>
            <a:r>
              <a:rPr lang="en-US" sz="1000" dirty="0">
                <a:hlinkClick r:id="rId16"/>
              </a:rPr>
              <a:t>https://docs.microsoft.com/en-us/dotnet/csharp/whats-new/tutorials/default-interface-methods-versions</a:t>
            </a:r>
            <a:endParaRPr lang="en-US" sz="1000" dirty="0"/>
          </a:p>
          <a:p>
            <a:pPr lvl="1" algn="just"/>
            <a:r>
              <a:rPr lang="en-US" sz="1000" dirty="0">
                <a:hlinkClick r:id="rId17"/>
              </a:rPr>
              <a:t>https://docs.microsoft.com/en-us/dotnet/csharp/whats-new/tutorials/mixins-with-default-interface-methods</a:t>
            </a:r>
            <a:endParaRPr lang="en-US" sz="1000" dirty="0"/>
          </a:p>
          <a:p>
            <a:pPr lvl="1" algn="just"/>
            <a:r>
              <a:rPr lang="en-US" sz="1000" dirty="0">
                <a:hlinkClick r:id="rId18"/>
              </a:rPr>
              <a:t>https://docs.microsoft.com/en-us/dotnet/csharp/whats-new/tutorials/generate-consume-asynchronous-stream</a:t>
            </a:r>
            <a:endParaRPr lang="en-US" sz="1000" dirty="0"/>
          </a:p>
          <a:p>
            <a:pPr lvl="1" algn="just"/>
            <a:r>
              <a:rPr lang="en-US" sz="1000" dirty="0">
                <a:hlinkClick r:id="rId19"/>
              </a:rPr>
              <a:t>https://docs.microsoft.com/en-us/dotnet/csharp/whats-new/tutorials/interpolated-string-handler</a:t>
            </a:r>
            <a:endParaRPr lang="en-US" sz="1000" dirty="0"/>
          </a:p>
          <a:p>
            <a:pPr marL="457200" lvl="1" indent="0" algn="just">
              <a:buFont typeface="Arial"/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0376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5"/>
          <p:cNvSpPr/>
          <p:nvPr/>
        </p:nvSpPr>
        <p:spPr>
          <a:xfrm>
            <a:off x="0" y="0"/>
            <a:ext cx="12192000" cy="1756286"/>
          </a:xfrm>
          <a:prstGeom prst="rect">
            <a:avLst/>
          </a:prstGeom>
          <a:gradFill>
            <a:gsLst>
              <a:gs pos="0">
                <a:srgbClr val="02519A"/>
              </a:gs>
              <a:gs pos="100000">
                <a:srgbClr val="002D72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pic>
        <p:nvPicPr>
          <p:cNvPr id="5" name="pasted-image.pdf"/>
          <p:cNvPicPr/>
          <p:nvPr/>
        </p:nvPicPr>
        <p:blipFill>
          <a:blip r:embed="rId2">
            <a:alphaModFix amt="63677"/>
          </a:blip>
          <a:stretch>
            <a:fillRect/>
          </a:stretch>
        </p:blipFill>
        <p:spPr>
          <a:xfrm rot="21060425">
            <a:off x="7597182" y="546233"/>
            <a:ext cx="4447793" cy="1054955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foto_ppt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756285"/>
            <a:ext cx="12192000" cy="3617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image2.jpg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455" y="5801266"/>
            <a:ext cx="1916708" cy="73317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36"/>
          <p:cNvSpPr/>
          <p:nvPr/>
        </p:nvSpPr>
        <p:spPr>
          <a:xfrm>
            <a:off x="0" y="695915"/>
            <a:ext cx="6085211" cy="597331"/>
          </a:xfrm>
          <a:prstGeom prst="rect">
            <a:avLst/>
          </a:prstGeom>
          <a:solidFill>
            <a:srgbClr val="0A9BC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lang="en-US" dirty="0"/>
          </a:p>
        </p:txBody>
      </p:sp>
      <p:sp>
        <p:nvSpPr>
          <p:cNvPr id="7" name="Shape 39"/>
          <p:cNvSpPr/>
          <p:nvPr/>
        </p:nvSpPr>
        <p:spPr>
          <a:xfrm>
            <a:off x="559455" y="636656"/>
            <a:ext cx="698261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3600" b="1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AperiTech. </a:t>
            </a:r>
            <a:r>
              <a:rPr lang="it-IT" sz="2800" b="1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Renew your .NET </a:t>
            </a:r>
            <a:endParaRPr lang="en-US" sz="3600" b="1" dirty="0">
              <a:solidFill>
                <a:srgbClr val="FFFFFF"/>
              </a:solidFill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818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/>
          <p:nvPr/>
        </p:nvSpPr>
        <p:spPr>
          <a:xfrm>
            <a:off x="-67" y="-14519"/>
            <a:ext cx="12192133" cy="6887038"/>
          </a:xfrm>
          <a:prstGeom prst="rect">
            <a:avLst/>
          </a:prstGeom>
          <a:gradFill>
            <a:gsLst>
              <a:gs pos="0">
                <a:srgbClr val="02519A"/>
              </a:gs>
              <a:gs pos="100000">
                <a:srgbClr val="002D72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900"/>
          </a:p>
        </p:txBody>
      </p:sp>
      <p:sp>
        <p:nvSpPr>
          <p:cNvPr id="1002" name="Shape 1002"/>
          <p:cNvSpPr/>
          <p:nvPr/>
        </p:nvSpPr>
        <p:spPr>
          <a:xfrm>
            <a:off x="1109246" y="1863838"/>
            <a:ext cx="8426640" cy="31290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18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0" dirty="0">
                <a:solidFill>
                  <a:schemeClr val="bg1"/>
                </a:solidFill>
              </a:rPr>
              <a:t>Q&amp;A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330B4B-11FA-4814-A165-0C071EB74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204" y="387676"/>
            <a:ext cx="4332988" cy="608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5894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/>
          <p:nvPr/>
        </p:nvSpPr>
        <p:spPr>
          <a:xfrm>
            <a:off x="-67" y="-14519"/>
            <a:ext cx="12192133" cy="6887038"/>
          </a:xfrm>
          <a:prstGeom prst="rect">
            <a:avLst/>
          </a:prstGeom>
          <a:gradFill>
            <a:gsLst>
              <a:gs pos="0">
                <a:srgbClr val="02519A"/>
              </a:gs>
              <a:gs pos="100000">
                <a:srgbClr val="002D72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900"/>
          </a:p>
        </p:txBody>
      </p:sp>
      <p:grpSp>
        <p:nvGrpSpPr>
          <p:cNvPr id="1004" name="Group 1004"/>
          <p:cNvGrpSpPr/>
          <p:nvPr/>
        </p:nvGrpSpPr>
        <p:grpSpPr>
          <a:xfrm>
            <a:off x="4097546" y="2161581"/>
            <a:ext cx="4261449" cy="1436291"/>
            <a:chOff x="0" y="1726011"/>
            <a:chExt cx="7283454" cy="2872582"/>
          </a:xfrm>
        </p:grpSpPr>
        <p:sp>
          <p:nvSpPr>
            <p:cNvPr id="1002" name="Shape 1002"/>
            <p:cNvSpPr/>
            <p:nvPr/>
          </p:nvSpPr>
          <p:spPr>
            <a:xfrm>
              <a:off x="0" y="1726011"/>
              <a:ext cx="7156454" cy="2872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400" tIns="25400" rIns="25400" bIns="25400" numCol="1" anchor="ctr">
              <a:spAutoFit/>
            </a:bodyPr>
            <a:lstStyle>
              <a:lvl1pPr>
                <a:defRPr sz="18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9000" dirty="0">
                  <a:solidFill>
                    <a:schemeClr val="bg1"/>
                  </a:solidFill>
                </a:rPr>
                <a:t>T</a:t>
              </a:r>
              <a:r>
                <a:rPr sz="9000" dirty="0">
                  <a:solidFill>
                    <a:schemeClr val="bg1"/>
                  </a:solidFill>
                </a:rPr>
                <a:t>hanks</a:t>
              </a: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837360" y="4057029"/>
              <a:ext cx="6446094" cy="496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400" tIns="25400" rIns="25400" bIns="25400" numCol="1" anchor="ctr">
              <a:spAutoFit/>
            </a:bodyPr>
            <a:lstStyle>
              <a:lvl1pPr>
                <a:lnSpc>
                  <a:spcPct val="80000"/>
                </a:lnSpc>
                <a:defRPr sz="3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 dirty="0">
                  <a:solidFill>
                    <a:schemeClr val="bg1"/>
                  </a:solidFill>
                </a:rPr>
                <a:t>for watching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9575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/>
        </p:nvSpPr>
        <p:spPr>
          <a:xfrm>
            <a:off x="0" y="562045"/>
            <a:ext cx="4879054" cy="436971"/>
          </a:xfrm>
          <a:prstGeom prst="rect">
            <a:avLst/>
          </a:prstGeom>
          <a:solidFill>
            <a:srgbClr val="0A9BC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6" name="Shape 39"/>
          <p:cNvSpPr/>
          <p:nvPr/>
        </p:nvSpPr>
        <p:spPr>
          <a:xfrm>
            <a:off x="381430" y="527092"/>
            <a:ext cx="698261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Blue print</a:t>
            </a:r>
            <a:endParaRPr sz="2400" dirty="0">
              <a:solidFill>
                <a:srgbClr val="FFFFFF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CF6B72-4FF8-4762-BEB4-3D563747DD07}"/>
              </a:ext>
            </a:extLst>
          </p:cNvPr>
          <p:cNvSpPr txBox="1">
            <a:spLocks/>
          </p:cNvSpPr>
          <p:nvPr/>
        </p:nvSpPr>
        <p:spPr>
          <a:xfrm>
            <a:off x="1700784" y="2549838"/>
            <a:ext cx="9079992" cy="9771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effectLst/>
              </a:rPr>
              <a:t>The </a:t>
            </a:r>
            <a:r>
              <a:rPr lang="en-US" sz="2000" dirty="0" err="1">
                <a:effectLst/>
              </a:rPr>
              <a:t>AperiTech</a:t>
            </a:r>
            <a:r>
              <a:rPr lang="en-US" sz="2000" dirty="0">
                <a:effectLst/>
              </a:rPr>
              <a:t> will deal with the evolutions that C# and.NET have faced over time and through the use of a program will be shown the main changes that have transformed the architecture of the code.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BAA7D9-A71C-4D17-B9E4-0F5821DA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751D-F261-4364-9B73-852AC39C437C}" type="slidenum">
              <a:rPr lang="it-IT" b="1" smtClean="0"/>
              <a:t>3</a:t>
            </a:fld>
            <a:endParaRPr lang="it-IT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76D6BD-E07F-4976-A8B9-2289A03A6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720" y="3008687"/>
            <a:ext cx="3636559" cy="363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8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/>
        </p:nvSpPr>
        <p:spPr>
          <a:xfrm>
            <a:off x="0" y="562045"/>
            <a:ext cx="4879054" cy="436971"/>
          </a:xfrm>
          <a:prstGeom prst="rect">
            <a:avLst/>
          </a:prstGeom>
          <a:solidFill>
            <a:srgbClr val="0A9BC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" name="Shape 39"/>
          <p:cNvSpPr/>
          <p:nvPr/>
        </p:nvSpPr>
        <p:spPr>
          <a:xfrm>
            <a:off x="381430" y="527092"/>
            <a:ext cx="698261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Agenda</a:t>
            </a:r>
            <a:endParaRPr sz="2400" dirty="0">
              <a:solidFill>
                <a:srgbClr val="FFFFFF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CF6B72-4FF8-4762-BEB4-3D563747DD07}"/>
              </a:ext>
            </a:extLst>
          </p:cNvPr>
          <p:cNvSpPr txBox="1">
            <a:spLocks/>
          </p:cNvSpPr>
          <p:nvPr/>
        </p:nvSpPr>
        <p:spPr>
          <a:xfrm>
            <a:off x="1021539" y="1287375"/>
            <a:ext cx="5939097" cy="313919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rgbClr val="1287C3"/>
              </a:buClr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History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rgbClr val="1287C3"/>
              </a:buClr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Not Mentioned Milestones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rgbClr val="1287C3"/>
              </a:buClr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Code Introduction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rgbClr val="1287C3"/>
              </a:buClr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Git History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rgbClr val="1287C3"/>
              </a:buClr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Documentation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rgbClr val="1287C3"/>
              </a:buClr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Questions and Answers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1287C3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782414-2206-4D3F-94C4-357EBC43B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042" y="2207469"/>
            <a:ext cx="3070785" cy="3070785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1B47E2A-46C3-45B7-A9FC-4035F013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751D-F261-4364-9B73-852AC39C437C}" type="slidenum">
              <a:rPr lang="it-IT" b="1" smtClean="0"/>
              <a:t>4</a:t>
            </a:fld>
            <a:endParaRPr lang="it-IT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857157-0CA2-4126-B951-FF48A727C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389" y="2442804"/>
            <a:ext cx="414169" cy="414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75DB81-E315-4F7B-8CF7-DB9F144A8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288" y="1921720"/>
            <a:ext cx="480373" cy="480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18D20B-A412-4971-B65A-90DB6BEE5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489" y="1406561"/>
            <a:ext cx="395973" cy="3959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31F524-E096-4427-99C1-95D656553A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3489" y="2947345"/>
            <a:ext cx="395973" cy="3959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13D250-65DE-4699-84AA-02583BB935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3414" y="3463713"/>
            <a:ext cx="356118" cy="3561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892A5C-E0D7-4AB5-9A2A-27E9219328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3425" y="3947016"/>
            <a:ext cx="256096" cy="35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2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/>
          <p:nvPr/>
        </p:nvSpPr>
        <p:spPr>
          <a:xfrm>
            <a:off x="-67" y="-14519"/>
            <a:ext cx="12192133" cy="6887038"/>
          </a:xfrm>
          <a:prstGeom prst="rect">
            <a:avLst/>
          </a:prstGeom>
          <a:gradFill>
            <a:gsLst>
              <a:gs pos="0">
                <a:srgbClr val="02519A"/>
              </a:gs>
              <a:gs pos="100000">
                <a:srgbClr val="002D72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900"/>
          </a:p>
        </p:txBody>
      </p:sp>
      <p:sp>
        <p:nvSpPr>
          <p:cNvPr id="1002" name="Shape 1002"/>
          <p:cNvSpPr/>
          <p:nvPr/>
        </p:nvSpPr>
        <p:spPr>
          <a:xfrm>
            <a:off x="1183892" y="3140398"/>
            <a:ext cx="6770135" cy="12824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18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bg1"/>
                </a:solidFill>
              </a:rPr>
              <a:t>History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35937-768F-4C86-B3EA-C4BC9CD7B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903" y="1241020"/>
            <a:ext cx="5081158" cy="508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709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3CBD9F17-5D0C-4B4E-9E5A-BF14A83088CD}"/>
              </a:ext>
            </a:extLst>
          </p:cNvPr>
          <p:cNvGrpSpPr/>
          <p:nvPr/>
        </p:nvGrpSpPr>
        <p:grpSpPr>
          <a:xfrm>
            <a:off x="921123" y="3131148"/>
            <a:ext cx="973055" cy="739056"/>
            <a:chOff x="1132114" y="3097762"/>
            <a:chExt cx="2600131" cy="18288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12021C3-8F34-4CDE-97CB-ED3E40E42478}"/>
                </a:ext>
              </a:extLst>
            </p:cNvPr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942F818-3E2C-4548-AF4D-A312D9A06CF9}"/>
                </a:ext>
              </a:extLst>
            </p:cNvPr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AA1D68B-1357-4B4B-B92C-ABE37E13060A}"/>
              </a:ext>
            </a:extLst>
          </p:cNvPr>
          <p:cNvGrpSpPr/>
          <p:nvPr/>
        </p:nvGrpSpPr>
        <p:grpSpPr>
          <a:xfrm>
            <a:off x="2790233" y="3131148"/>
            <a:ext cx="973055" cy="739056"/>
            <a:chOff x="1132114" y="3097762"/>
            <a:chExt cx="2600131" cy="182880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EC509C9-8A71-4329-845F-B492EA66C0E1}"/>
                </a:ext>
              </a:extLst>
            </p:cNvPr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DCB7B42-43AF-4784-AAAA-D2AE4E8BBA34}"/>
                </a:ext>
              </a:extLst>
            </p:cNvPr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68C58A7-62CE-423F-A9D3-582CC401CACA}"/>
              </a:ext>
            </a:extLst>
          </p:cNvPr>
          <p:cNvGrpSpPr/>
          <p:nvPr/>
        </p:nvGrpSpPr>
        <p:grpSpPr>
          <a:xfrm>
            <a:off x="4666155" y="3131148"/>
            <a:ext cx="973055" cy="739056"/>
            <a:chOff x="1132114" y="3097762"/>
            <a:chExt cx="2600131" cy="18288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10E6873-4192-4384-B6E9-D8C54866F5C4}"/>
                </a:ext>
              </a:extLst>
            </p:cNvPr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D194D22-6E05-45A7-A638-83752CF8D33E}"/>
                </a:ext>
              </a:extLst>
            </p:cNvPr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D65F40F-0777-4F5F-896C-5A5E63304F43}"/>
              </a:ext>
            </a:extLst>
          </p:cNvPr>
          <p:cNvGrpSpPr/>
          <p:nvPr/>
        </p:nvGrpSpPr>
        <p:grpSpPr>
          <a:xfrm>
            <a:off x="6557588" y="3129568"/>
            <a:ext cx="973055" cy="739056"/>
            <a:chOff x="1132114" y="3097762"/>
            <a:chExt cx="2600131" cy="18288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4060ED1-9E39-4139-9E81-F02CE4058AEE}"/>
                </a:ext>
              </a:extLst>
            </p:cNvPr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485778F-2C2D-4CC8-9B21-A6BE1B2A426C}"/>
                </a:ext>
              </a:extLst>
            </p:cNvPr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5341B16-F69A-49E3-8B62-15DC9A574CB6}"/>
              </a:ext>
            </a:extLst>
          </p:cNvPr>
          <p:cNvGrpSpPr/>
          <p:nvPr/>
        </p:nvGrpSpPr>
        <p:grpSpPr>
          <a:xfrm>
            <a:off x="8442301" y="3129568"/>
            <a:ext cx="973055" cy="739056"/>
            <a:chOff x="1132114" y="3097762"/>
            <a:chExt cx="2600131" cy="182880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D1CF9D1-CC2F-4FDF-BA64-B6661949B07F}"/>
                </a:ext>
              </a:extLst>
            </p:cNvPr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9FD4F30-C545-412A-B1C7-436AA0CB0600}"/>
                </a:ext>
              </a:extLst>
            </p:cNvPr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5DF536D-D965-4C1F-BA3F-3191CC57E17A}"/>
              </a:ext>
            </a:extLst>
          </p:cNvPr>
          <p:cNvGrpSpPr/>
          <p:nvPr/>
        </p:nvGrpSpPr>
        <p:grpSpPr>
          <a:xfrm>
            <a:off x="0" y="3131148"/>
            <a:ext cx="923544" cy="739056"/>
            <a:chOff x="1132114" y="3097762"/>
            <a:chExt cx="2600131" cy="18288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8693443-770F-40F2-959E-3630942A7829}"/>
                </a:ext>
              </a:extLst>
            </p:cNvPr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B53121-5D47-448F-B0AF-1E2E80CFBADB}"/>
                </a:ext>
              </a:extLst>
            </p:cNvPr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F5E8C4-0325-4DB6-9B60-89DAEDF4A455}"/>
              </a:ext>
            </a:extLst>
          </p:cNvPr>
          <p:cNvGrpSpPr/>
          <p:nvPr/>
        </p:nvGrpSpPr>
        <p:grpSpPr>
          <a:xfrm>
            <a:off x="1893578" y="3131148"/>
            <a:ext cx="914400" cy="739056"/>
            <a:chOff x="1132114" y="3097762"/>
            <a:chExt cx="2600131" cy="18288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BBB214-6923-4291-8536-BD95E5CAD9AA}"/>
                </a:ext>
              </a:extLst>
            </p:cNvPr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174CD5-FD06-48F2-8F7A-5F583E5D0A0E}"/>
                </a:ext>
              </a:extLst>
            </p:cNvPr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8B3F1F-F06F-4AA6-99BE-460E5B0CDEAB}"/>
              </a:ext>
            </a:extLst>
          </p:cNvPr>
          <p:cNvGrpSpPr/>
          <p:nvPr/>
        </p:nvGrpSpPr>
        <p:grpSpPr>
          <a:xfrm>
            <a:off x="3760535" y="3132728"/>
            <a:ext cx="914400" cy="739056"/>
            <a:chOff x="1132114" y="3097762"/>
            <a:chExt cx="2600131" cy="18288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8418BC2-D9B9-48A8-9E73-9BB53796072F}"/>
                </a:ext>
              </a:extLst>
            </p:cNvPr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7FBA7F1-131D-48E7-A948-1149F0B23225}"/>
                </a:ext>
              </a:extLst>
            </p:cNvPr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A1A92FD-A119-4DF9-BFE6-EDA327061421}"/>
              </a:ext>
            </a:extLst>
          </p:cNvPr>
          <p:cNvGrpSpPr/>
          <p:nvPr/>
        </p:nvGrpSpPr>
        <p:grpSpPr>
          <a:xfrm>
            <a:off x="5634044" y="3129568"/>
            <a:ext cx="923544" cy="739056"/>
            <a:chOff x="1132114" y="3097762"/>
            <a:chExt cx="2600131" cy="182880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F3BAA8-565E-4E85-A981-4DDF1CAAAD29}"/>
                </a:ext>
              </a:extLst>
            </p:cNvPr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06F3A5B-E7AE-473C-A45B-00B40C749F20}"/>
                </a:ext>
              </a:extLst>
            </p:cNvPr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9DF7CBE-EA88-45DA-96D7-C4DA3FDF5901}"/>
              </a:ext>
            </a:extLst>
          </p:cNvPr>
          <p:cNvGrpSpPr/>
          <p:nvPr/>
        </p:nvGrpSpPr>
        <p:grpSpPr>
          <a:xfrm>
            <a:off x="7529796" y="3129568"/>
            <a:ext cx="914400" cy="739056"/>
            <a:chOff x="1132114" y="3097762"/>
            <a:chExt cx="2600131" cy="18288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55F0835-02AA-47E0-84FD-F6A9B3D8A531}"/>
                </a:ext>
              </a:extLst>
            </p:cNvPr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297B65E-953F-49D7-8AE2-03C5784851B5}"/>
                </a:ext>
              </a:extLst>
            </p:cNvPr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C28979C-DC31-4425-BD5D-194D23EAB43D}"/>
              </a:ext>
            </a:extLst>
          </p:cNvPr>
          <p:cNvGrpSpPr/>
          <p:nvPr/>
        </p:nvGrpSpPr>
        <p:grpSpPr>
          <a:xfrm>
            <a:off x="9412614" y="3129568"/>
            <a:ext cx="914400" cy="739056"/>
            <a:chOff x="1132114" y="3097762"/>
            <a:chExt cx="2600131" cy="182880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99A96BC-26D1-41BB-8DCE-73C55A356CC6}"/>
                </a:ext>
              </a:extLst>
            </p:cNvPr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AC7F8C9-405A-4635-A21D-90B1C3411E9C}"/>
                </a:ext>
              </a:extLst>
            </p:cNvPr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4501AE6-5627-486E-8935-B2F0C3EAAA52}"/>
              </a:ext>
            </a:extLst>
          </p:cNvPr>
          <p:cNvSpPr txBox="1"/>
          <p:nvPr/>
        </p:nvSpPr>
        <p:spPr>
          <a:xfrm>
            <a:off x="4731335" y="3239066"/>
            <a:ext cx="9156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5BDFA9-F7BB-4140-B103-E5F5B54B07DA}"/>
              </a:ext>
            </a:extLst>
          </p:cNvPr>
          <p:cNvSpPr txBox="1"/>
          <p:nvPr/>
        </p:nvSpPr>
        <p:spPr>
          <a:xfrm>
            <a:off x="6612265" y="3239066"/>
            <a:ext cx="9156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AE701C0-6BB3-4BCD-9AB1-2ED8D1064148}"/>
              </a:ext>
            </a:extLst>
          </p:cNvPr>
          <p:cNvSpPr txBox="1"/>
          <p:nvPr/>
        </p:nvSpPr>
        <p:spPr>
          <a:xfrm>
            <a:off x="8502851" y="3239066"/>
            <a:ext cx="9156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503C2D-CCEF-423B-AF97-62A7381FC424}"/>
              </a:ext>
            </a:extLst>
          </p:cNvPr>
          <p:cNvSpPr txBox="1"/>
          <p:nvPr/>
        </p:nvSpPr>
        <p:spPr>
          <a:xfrm>
            <a:off x="2856645" y="3239066"/>
            <a:ext cx="9156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C8D89FF-07DB-49ED-88D5-37B25E75FDF1}"/>
              </a:ext>
            </a:extLst>
          </p:cNvPr>
          <p:cNvSpPr txBox="1"/>
          <p:nvPr/>
        </p:nvSpPr>
        <p:spPr>
          <a:xfrm>
            <a:off x="988823" y="3239066"/>
            <a:ext cx="9156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2002	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7D4379-3B28-4F6C-8F1E-C6589131E0F4}"/>
              </a:ext>
            </a:extLst>
          </p:cNvPr>
          <p:cNvSpPr txBox="1"/>
          <p:nvPr/>
        </p:nvSpPr>
        <p:spPr>
          <a:xfrm>
            <a:off x="411918" y="2484718"/>
            <a:ext cx="205669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C# 1.0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FBF87AD-50A0-4A09-BBBF-7975DE1262E7}"/>
              </a:ext>
            </a:extLst>
          </p:cNvPr>
          <p:cNvSpPr txBox="1"/>
          <p:nvPr/>
        </p:nvSpPr>
        <p:spPr>
          <a:xfrm>
            <a:off x="2282649" y="4132159"/>
            <a:ext cx="205669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C# 1.2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81DDA86-B456-4E11-BE95-7756117BEE92}"/>
              </a:ext>
            </a:extLst>
          </p:cNvPr>
          <p:cNvSpPr txBox="1"/>
          <p:nvPr/>
        </p:nvSpPr>
        <p:spPr>
          <a:xfrm>
            <a:off x="4113281" y="2484718"/>
            <a:ext cx="205669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C# 2.0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FC2229D-4704-4C5D-8902-F265DB69D322}"/>
              </a:ext>
            </a:extLst>
          </p:cNvPr>
          <p:cNvSpPr txBox="1"/>
          <p:nvPr/>
        </p:nvSpPr>
        <p:spPr>
          <a:xfrm>
            <a:off x="5971658" y="4132158"/>
            <a:ext cx="205669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C# 3.0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3D8F705-6B06-4EA2-AF82-308B1201F1BC}"/>
              </a:ext>
            </a:extLst>
          </p:cNvPr>
          <p:cNvSpPr txBox="1"/>
          <p:nvPr/>
        </p:nvSpPr>
        <p:spPr>
          <a:xfrm>
            <a:off x="173686" y="1234759"/>
            <a:ext cx="2559220" cy="161582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C# was created for Microsoft’s internal use in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2002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, alongside Visual Studio.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This modern object oriented language shared key similarities to Java.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Included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classes, structs, interfaces, events, properties, delegates, operators, expressions, statements, attributes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97C4921-31B1-4CC5-B29E-88405AEB4CEE}"/>
              </a:ext>
            </a:extLst>
          </p:cNvPr>
          <p:cNvGrpSpPr/>
          <p:nvPr/>
        </p:nvGrpSpPr>
        <p:grpSpPr>
          <a:xfrm>
            <a:off x="10322377" y="3129568"/>
            <a:ext cx="973055" cy="739056"/>
            <a:chOff x="1132114" y="3097762"/>
            <a:chExt cx="2600131" cy="18288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6630F9B-B8DB-409A-B2CF-60972787CC54}"/>
                </a:ext>
              </a:extLst>
            </p:cNvPr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6EC9B20-229B-4765-8EF6-22CE2A17B192}"/>
                </a:ext>
              </a:extLst>
            </p:cNvPr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F432442D-AEBA-4D56-883C-6998E6A78290}"/>
              </a:ext>
            </a:extLst>
          </p:cNvPr>
          <p:cNvSpPr txBox="1"/>
          <p:nvPr/>
        </p:nvSpPr>
        <p:spPr>
          <a:xfrm>
            <a:off x="10383774" y="3239066"/>
            <a:ext cx="9156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CF1C8C1-AE18-4B6C-BA0D-98ECA93C38F1}"/>
              </a:ext>
            </a:extLst>
          </p:cNvPr>
          <p:cNvGrpSpPr/>
          <p:nvPr/>
        </p:nvGrpSpPr>
        <p:grpSpPr>
          <a:xfrm>
            <a:off x="11295432" y="3129568"/>
            <a:ext cx="896568" cy="739056"/>
            <a:chOff x="1132114" y="3097762"/>
            <a:chExt cx="2600131" cy="182880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A470349-C4AE-4C1C-B662-22BD9A6A4B8C}"/>
                </a:ext>
              </a:extLst>
            </p:cNvPr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FCFCD2AE-7F9B-4CC3-A037-F1AFD3DA0503}"/>
                </a:ext>
              </a:extLst>
            </p:cNvPr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69254C5F-FCFC-434C-9489-AB0B8ED6C243}"/>
              </a:ext>
            </a:extLst>
          </p:cNvPr>
          <p:cNvSpPr txBox="1"/>
          <p:nvPr/>
        </p:nvSpPr>
        <p:spPr>
          <a:xfrm>
            <a:off x="7844032" y="2484718"/>
            <a:ext cx="205669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C# 4.0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21A2A7C-FAF4-4698-B743-4FA142849A11}"/>
              </a:ext>
            </a:extLst>
          </p:cNvPr>
          <p:cNvSpPr txBox="1"/>
          <p:nvPr/>
        </p:nvSpPr>
        <p:spPr>
          <a:xfrm>
            <a:off x="9715606" y="4132158"/>
            <a:ext cx="205669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C# 5.0</a:t>
            </a:r>
          </a:p>
        </p:txBody>
      </p:sp>
      <p:sp>
        <p:nvSpPr>
          <p:cNvPr id="144" name="Shape 36">
            <a:extLst>
              <a:ext uri="{FF2B5EF4-FFF2-40B4-BE49-F238E27FC236}">
                <a16:creationId xmlns:a16="http://schemas.microsoft.com/office/drawing/2014/main" id="{A4BD2B93-A29D-4536-9C91-8DFDC6842F04}"/>
              </a:ext>
            </a:extLst>
          </p:cNvPr>
          <p:cNvSpPr/>
          <p:nvPr/>
        </p:nvSpPr>
        <p:spPr>
          <a:xfrm>
            <a:off x="0" y="562045"/>
            <a:ext cx="4879054" cy="436971"/>
          </a:xfrm>
          <a:prstGeom prst="rect">
            <a:avLst/>
          </a:prstGeom>
          <a:solidFill>
            <a:srgbClr val="0A9BC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45" name="Shape 39">
            <a:extLst>
              <a:ext uri="{FF2B5EF4-FFF2-40B4-BE49-F238E27FC236}">
                <a16:creationId xmlns:a16="http://schemas.microsoft.com/office/drawing/2014/main" id="{D5B91982-4151-4CC5-892B-2CD3A62D07D2}"/>
              </a:ext>
            </a:extLst>
          </p:cNvPr>
          <p:cNvSpPr/>
          <p:nvPr/>
        </p:nvSpPr>
        <p:spPr>
          <a:xfrm>
            <a:off x="381430" y="527092"/>
            <a:ext cx="698261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History</a:t>
            </a:r>
            <a:endParaRPr sz="2400" dirty="0">
              <a:solidFill>
                <a:srgbClr val="FFFFFF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25196F4-9B76-433D-A836-754CC3372CAC}"/>
              </a:ext>
            </a:extLst>
          </p:cNvPr>
          <p:cNvSpPr txBox="1"/>
          <p:nvPr/>
        </p:nvSpPr>
        <p:spPr>
          <a:xfrm>
            <a:off x="1999716" y="4539340"/>
            <a:ext cx="2559220" cy="110799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C# 1.2 released 2003, it contained a few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small enhancements 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to the language.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The code generated in a foreach loop called Dispose on an IEnumerator when that IEnumerator implemented IDisposable.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EAC5504-5285-4FA2-B0E4-562E85AA42E7}"/>
              </a:ext>
            </a:extLst>
          </p:cNvPr>
          <p:cNvSpPr txBox="1"/>
          <p:nvPr/>
        </p:nvSpPr>
        <p:spPr>
          <a:xfrm>
            <a:off x="3782873" y="1093887"/>
            <a:ext cx="2816377" cy="144655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C# 2.0 released in 2005 and it moved from a generic to object-oriented language.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Thi version introduces </a:t>
            </a:r>
            <a:r>
              <a:rPr lang="en-US" sz="1100" b="1" noProof="1">
                <a:solidFill>
                  <a:srgbClr val="0070C0"/>
                </a:solidFill>
              </a:rPr>
              <a:t>generics</a:t>
            </a:r>
            <a:r>
              <a:rPr lang="en-US" sz="1100" noProof="1">
                <a:solidFill>
                  <a:srgbClr val="0070C0"/>
                </a:solidFill>
              </a:rPr>
              <a:t> </a:t>
            </a:r>
            <a:r>
              <a:rPr lang="en-US" sz="1100" b="1" noProof="1">
                <a:solidFill>
                  <a:srgbClr val="0070C0"/>
                </a:solidFill>
              </a:rPr>
              <a:t>types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2.0 includes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iterators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that enhanced programmers ability to read th language.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Addition features included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partial types, anonymous methods, nullable value types 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sz="1100" b="1" noProof="1">
                <a:solidFill>
                  <a:srgbClr val="0070C0"/>
                </a:solidFill>
              </a:rPr>
              <a:t>covariance and contravariance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1674DFD-7E32-477E-8FBE-F81BC17FC4B9}"/>
              </a:ext>
            </a:extLst>
          </p:cNvPr>
          <p:cNvSpPr txBox="1"/>
          <p:nvPr/>
        </p:nvSpPr>
        <p:spPr>
          <a:xfrm>
            <a:off x="5544796" y="4539340"/>
            <a:ext cx="3050573" cy="195438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Released in 2007, 3.0 began to truly diverge from Java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It's thought that C# version's killer feature was the query expression, also known as Language-Integrated Query (</a:t>
            </a:r>
            <a:r>
              <a:rPr lang="en-US" sz="1100" b="1" dirty="0">
                <a:solidFill>
                  <a:srgbClr val="0070C0"/>
                </a:solidFill>
              </a:rPr>
              <a:t>LINQ</a:t>
            </a:r>
            <a:r>
              <a:rPr lang="en-US" sz="1100" dirty="0"/>
              <a:t>).</a:t>
            </a:r>
            <a:endParaRPr lang="en-US" sz="1100" b="1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C# included features like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auto-implemented properties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anonymous types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query expressions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lambda expressions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 trees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extension methods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implicitly typed, local variables 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(var) and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object 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collection initializers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9A89181-68E9-4312-8896-FD97A4734305}"/>
              </a:ext>
            </a:extLst>
          </p:cNvPr>
          <p:cNvSpPr txBox="1"/>
          <p:nvPr/>
        </p:nvSpPr>
        <p:spPr>
          <a:xfrm>
            <a:off x="7649218" y="1578816"/>
            <a:ext cx="2559220" cy="93871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The fourth version was released in 2010.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Other features included the addition of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dynamic keyword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(binding),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named/optional arguments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generic covariance and contravariance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85D1E66-45D5-479D-AA01-C405D3FD8B6F}"/>
              </a:ext>
            </a:extLst>
          </p:cNvPr>
          <p:cNvSpPr txBox="1"/>
          <p:nvPr/>
        </p:nvSpPr>
        <p:spPr>
          <a:xfrm>
            <a:off x="9529294" y="4539340"/>
            <a:ext cx="2559220" cy="144655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C# 5.0 was released in 2012, with a focus on asynchronous programming.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“async and await” 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updates were introcuced, enhancing the language’s ability to run long operationg codes.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Caller info attributes 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were another important feature, with made retrieving context easier.</a:t>
            </a:r>
          </a:p>
        </p:txBody>
      </p:sp>
      <p:sp>
        <p:nvSpPr>
          <p:cNvPr id="151" name="Slide Number Placeholder 1">
            <a:extLst>
              <a:ext uri="{FF2B5EF4-FFF2-40B4-BE49-F238E27FC236}">
                <a16:creationId xmlns:a16="http://schemas.microsoft.com/office/drawing/2014/main" id="{864478FC-6E12-403B-81E1-1031A553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8116" y="6186937"/>
            <a:ext cx="2743200" cy="365125"/>
          </a:xfrm>
        </p:spPr>
        <p:txBody>
          <a:bodyPr/>
          <a:lstStyle/>
          <a:p>
            <a:fld id="{52B0751D-F261-4364-9B73-852AC39C437C}" type="slidenum">
              <a:rPr lang="it-IT" b="1" smtClean="0"/>
              <a:t>6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0501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3CBD9F17-5D0C-4B4E-9E5A-BF14A83088CD}"/>
              </a:ext>
            </a:extLst>
          </p:cNvPr>
          <p:cNvGrpSpPr/>
          <p:nvPr/>
        </p:nvGrpSpPr>
        <p:grpSpPr>
          <a:xfrm>
            <a:off x="921123" y="3131148"/>
            <a:ext cx="973055" cy="739056"/>
            <a:chOff x="1132114" y="3097762"/>
            <a:chExt cx="2600131" cy="18288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12021C3-8F34-4CDE-97CB-ED3E40E42478}"/>
                </a:ext>
              </a:extLst>
            </p:cNvPr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942F818-3E2C-4548-AF4D-A312D9A06CF9}"/>
                </a:ext>
              </a:extLst>
            </p:cNvPr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AA1D68B-1357-4B4B-B92C-ABE37E13060A}"/>
              </a:ext>
            </a:extLst>
          </p:cNvPr>
          <p:cNvGrpSpPr/>
          <p:nvPr/>
        </p:nvGrpSpPr>
        <p:grpSpPr>
          <a:xfrm>
            <a:off x="2790233" y="3131148"/>
            <a:ext cx="973055" cy="739056"/>
            <a:chOff x="1132114" y="3097762"/>
            <a:chExt cx="2600131" cy="182880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EC509C9-8A71-4329-845F-B492EA66C0E1}"/>
                </a:ext>
              </a:extLst>
            </p:cNvPr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DCB7B42-43AF-4784-AAAA-D2AE4E8BBA34}"/>
                </a:ext>
              </a:extLst>
            </p:cNvPr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68C58A7-62CE-423F-A9D3-582CC401CACA}"/>
              </a:ext>
            </a:extLst>
          </p:cNvPr>
          <p:cNvGrpSpPr/>
          <p:nvPr/>
        </p:nvGrpSpPr>
        <p:grpSpPr>
          <a:xfrm>
            <a:off x="4666155" y="3131148"/>
            <a:ext cx="973055" cy="739056"/>
            <a:chOff x="1132114" y="3097762"/>
            <a:chExt cx="2600131" cy="18288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10E6873-4192-4384-B6E9-D8C54866F5C4}"/>
                </a:ext>
              </a:extLst>
            </p:cNvPr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D194D22-6E05-45A7-A638-83752CF8D33E}"/>
                </a:ext>
              </a:extLst>
            </p:cNvPr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D65F40F-0777-4F5F-896C-5A5E63304F43}"/>
              </a:ext>
            </a:extLst>
          </p:cNvPr>
          <p:cNvGrpSpPr/>
          <p:nvPr/>
        </p:nvGrpSpPr>
        <p:grpSpPr>
          <a:xfrm>
            <a:off x="6557588" y="3129568"/>
            <a:ext cx="973055" cy="739056"/>
            <a:chOff x="1132114" y="3097762"/>
            <a:chExt cx="2600131" cy="18288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4060ED1-9E39-4139-9E81-F02CE4058AEE}"/>
                </a:ext>
              </a:extLst>
            </p:cNvPr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485778F-2C2D-4CC8-9B21-A6BE1B2A426C}"/>
                </a:ext>
              </a:extLst>
            </p:cNvPr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5341B16-F69A-49E3-8B62-15DC9A574CB6}"/>
              </a:ext>
            </a:extLst>
          </p:cNvPr>
          <p:cNvGrpSpPr/>
          <p:nvPr/>
        </p:nvGrpSpPr>
        <p:grpSpPr>
          <a:xfrm>
            <a:off x="8442301" y="3129568"/>
            <a:ext cx="973055" cy="739056"/>
            <a:chOff x="1132114" y="3097762"/>
            <a:chExt cx="2600131" cy="182880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D1CF9D1-CC2F-4FDF-BA64-B6661949B07F}"/>
                </a:ext>
              </a:extLst>
            </p:cNvPr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9FD4F30-C545-412A-B1C7-436AA0CB0600}"/>
                </a:ext>
              </a:extLst>
            </p:cNvPr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5DF536D-D965-4C1F-BA3F-3191CC57E17A}"/>
              </a:ext>
            </a:extLst>
          </p:cNvPr>
          <p:cNvGrpSpPr/>
          <p:nvPr/>
        </p:nvGrpSpPr>
        <p:grpSpPr>
          <a:xfrm>
            <a:off x="0" y="3131148"/>
            <a:ext cx="923544" cy="739056"/>
            <a:chOff x="1132114" y="3097762"/>
            <a:chExt cx="2600131" cy="18288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8693443-770F-40F2-959E-3630942A7829}"/>
                </a:ext>
              </a:extLst>
            </p:cNvPr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B53121-5D47-448F-B0AF-1E2E80CFBADB}"/>
                </a:ext>
              </a:extLst>
            </p:cNvPr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F5E8C4-0325-4DB6-9B60-89DAEDF4A455}"/>
              </a:ext>
            </a:extLst>
          </p:cNvPr>
          <p:cNvGrpSpPr/>
          <p:nvPr/>
        </p:nvGrpSpPr>
        <p:grpSpPr>
          <a:xfrm>
            <a:off x="1893578" y="3131148"/>
            <a:ext cx="914400" cy="739056"/>
            <a:chOff x="1132114" y="3097762"/>
            <a:chExt cx="2600131" cy="18288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BBB214-6923-4291-8536-BD95E5CAD9AA}"/>
                </a:ext>
              </a:extLst>
            </p:cNvPr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174CD5-FD06-48F2-8F7A-5F583E5D0A0E}"/>
                </a:ext>
              </a:extLst>
            </p:cNvPr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8B3F1F-F06F-4AA6-99BE-460E5B0CDEAB}"/>
              </a:ext>
            </a:extLst>
          </p:cNvPr>
          <p:cNvGrpSpPr/>
          <p:nvPr/>
        </p:nvGrpSpPr>
        <p:grpSpPr>
          <a:xfrm>
            <a:off x="3760535" y="3132728"/>
            <a:ext cx="914400" cy="739056"/>
            <a:chOff x="1132114" y="3097762"/>
            <a:chExt cx="2600131" cy="18288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8418BC2-D9B9-48A8-9E73-9BB53796072F}"/>
                </a:ext>
              </a:extLst>
            </p:cNvPr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7FBA7F1-131D-48E7-A948-1149F0B23225}"/>
                </a:ext>
              </a:extLst>
            </p:cNvPr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A1A92FD-A119-4DF9-BFE6-EDA327061421}"/>
              </a:ext>
            </a:extLst>
          </p:cNvPr>
          <p:cNvGrpSpPr/>
          <p:nvPr/>
        </p:nvGrpSpPr>
        <p:grpSpPr>
          <a:xfrm>
            <a:off x="5634044" y="3129568"/>
            <a:ext cx="923544" cy="739056"/>
            <a:chOff x="1132114" y="3097762"/>
            <a:chExt cx="2600131" cy="182880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F3BAA8-565E-4E85-A981-4DDF1CAAAD29}"/>
                </a:ext>
              </a:extLst>
            </p:cNvPr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06F3A5B-E7AE-473C-A45B-00B40C749F20}"/>
                </a:ext>
              </a:extLst>
            </p:cNvPr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9DF7CBE-EA88-45DA-96D7-C4DA3FDF5901}"/>
              </a:ext>
            </a:extLst>
          </p:cNvPr>
          <p:cNvGrpSpPr/>
          <p:nvPr/>
        </p:nvGrpSpPr>
        <p:grpSpPr>
          <a:xfrm>
            <a:off x="7529796" y="3129568"/>
            <a:ext cx="914400" cy="739056"/>
            <a:chOff x="1132114" y="3097762"/>
            <a:chExt cx="2600131" cy="18288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55F0835-02AA-47E0-84FD-F6A9B3D8A531}"/>
                </a:ext>
              </a:extLst>
            </p:cNvPr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297B65E-953F-49D7-8AE2-03C5784851B5}"/>
                </a:ext>
              </a:extLst>
            </p:cNvPr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C28979C-DC31-4425-BD5D-194D23EAB43D}"/>
              </a:ext>
            </a:extLst>
          </p:cNvPr>
          <p:cNvGrpSpPr/>
          <p:nvPr/>
        </p:nvGrpSpPr>
        <p:grpSpPr>
          <a:xfrm>
            <a:off x="9412614" y="3129568"/>
            <a:ext cx="914400" cy="739056"/>
            <a:chOff x="1132114" y="3097762"/>
            <a:chExt cx="2600131" cy="182880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99A96BC-26D1-41BB-8DCE-73C55A356CC6}"/>
                </a:ext>
              </a:extLst>
            </p:cNvPr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AC7F8C9-405A-4635-A21D-90B1C3411E9C}"/>
                </a:ext>
              </a:extLst>
            </p:cNvPr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4501AE6-5627-486E-8935-B2F0C3EAAA52}"/>
              </a:ext>
            </a:extLst>
          </p:cNvPr>
          <p:cNvSpPr txBox="1"/>
          <p:nvPr/>
        </p:nvSpPr>
        <p:spPr>
          <a:xfrm>
            <a:off x="4731336" y="3239066"/>
            <a:ext cx="9156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5BDFA9-F7BB-4140-B103-E5F5B54B07DA}"/>
              </a:ext>
            </a:extLst>
          </p:cNvPr>
          <p:cNvSpPr txBox="1"/>
          <p:nvPr/>
        </p:nvSpPr>
        <p:spPr>
          <a:xfrm>
            <a:off x="6612266" y="3239066"/>
            <a:ext cx="9156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AE701C0-6BB3-4BCD-9AB1-2ED8D1064148}"/>
              </a:ext>
            </a:extLst>
          </p:cNvPr>
          <p:cNvSpPr txBox="1"/>
          <p:nvPr/>
        </p:nvSpPr>
        <p:spPr>
          <a:xfrm>
            <a:off x="8502852" y="3239066"/>
            <a:ext cx="9156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503C2D-CCEF-423B-AF97-62A7381FC424}"/>
              </a:ext>
            </a:extLst>
          </p:cNvPr>
          <p:cNvSpPr txBox="1"/>
          <p:nvPr/>
        </p:nvSpPr>
        <p:spPr>
          <a:xfrm>
            <a:off x="2856645" y="3239066"/>
            <a:ext cx="9156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C8D89FF-07DB-49ED-88D5-37B25E75FDF1}"/>
              </a:ext>
            </a:extLst>
          </p:cNvPr>
          <p:cNvSpPr txBox="1"/>
          <p:nvPr/>
        </p:nvSpPr>
        <p:spPr>
          <a:xfrm>
            <a:off x="988823" y="3239066"/>
            <a:ext cx="9156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	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7D4379-3B28-4F6C-8F1E-C6589131E0F4}"/>
              </a:ext>
            </a:extLst>
          </p:cNvPr>
          <p:cNvSpPr txBox="1"/>
          <p:nvPr/>
        </p:nvSpPr>
        <p:spPr>
          <a:xfrm>
            <a:off x="411918" y="2484718"/>
            <a:ext cx="205669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C# 6.0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FBF87AD-50A0-4A09-BBBF-7975DE1262E7}"/>
              </a:ext>
            </a:extLst>
          </p:cNvPr>
          <p:cNvSpPr txBox="1"/>
          <p:nvPr/>
        </p:nvSpPr>
        <p:spPr>
          <a:xfrm>
            <a:off x="2282649" y="4132159"/>
            <a:ext cx="205669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C# 7.0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81DDA86-B456-4E11-BE95-7756117BEE92}"/>
              </a:ext>
            </a:extLst>
          </p:cNvPr>
          <p:cNvSpPr txBox="1"/>
          <p:nvPr/>
        </p:nvSpPr>
        <p:spPr>
          <a:xfrm>
            <a:off x="4113281" y="2484718"/>
            <a:ext cx="205669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C# 8.0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FC2229D-4704-4C5D-8902-F265DB69D322}"/>
              </a:ext>
            </a:extLst>
          </p:cNvPr>
          <p:cNvSpPr txBox="1"/>
          <p:nvPr/>
        </p:nvSpPr>
        <p:spPr>
          <a:xfrm>
            <a:off x="5971658" y="4132158"/>
            <a:ext cx="205669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C# 9.0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3D8F705-6B06-4EA2-AF82-308B1201F1BC}"/>
              </a:ext>
            </a:extLst>
          </p:cNvPr>
          <p:cNvSpPr txBox="1"/>
          <p:nvPr/>
        </p:nvSpPr>
        <p:spPr>
          <a:xfrm>
            <a:off x="167031" y="1584472"/>
            <a:ext cx="2559220" cy="93871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C# was released in 2015, boastring cleaner and simpler code.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Features such as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static imports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null propagation operator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, and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index initializers 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made inputting code easier.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97C4921-31B1-4CC5-B29E-88405AEB4CEE}"/>
              </a:ext>
            </a:extLst>
          </p:cNvPr>
          <p:cNvGrpSpPr/>
          <p:nvPr/>
        </p:nvGrpSpPr>
        <p:grpSpPr>
          <a:xfrm>
            <a:off x="10322377" y="3129568"/>
            <a:ext cx="973055" cy="739056"/>
            <a:chOff x="1132114" y="3097762"/>
            <a:chExt cx="2600131" cy="18288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6630F9B-B8DB-409A-B2CF-60972787CC54}"/>
                </a:ext>
              </a:extLst>
            </p:cNvPr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6EC9B20-229B-4765-8EF6-22CE2A17B192}"/>
                </a:ext>
              </a:extLst>
            </p:cNvPr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F432442D-AEBA-4D56-883C-6998E6A78290}"/>
              </a:ext>
            </a:extLst>
          </p:cNvPr>
          <p:cNvSpPr txBox="1"/>
          <p:nvPr/>
        </p:nvSpPr>
        <p:spPr>
          <a:xfrm>
            <a:off x="10383775" y="3239066"/>
            <a:ext cx="9156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CF1C8C1-AE18-4B6C-BA0D-98ECA93C38F1}"/>
              </a:ext>
            </a:extLst>
          </p:cNvPr>
          <p:cNvGrpSpPr/>
          <p:nvPr/>
        </p:nvGrpSpPr>
        <p:grpSpPr>
          <a:xfrm>
            <a:off x="11295432" y="3129568"/>
            <a:ext cx="896568" cy="739056"/>
            <a:chOff x="1132114" y="3097762"/>
            <a:chExt cx="2600131" cy="182880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A470349-C4AE-4C1C-B662-22BD9A6A4B8C}"/>
                </a:ext>
              </a:extLst>
            </p:cNvPr>
            <p:cNvSpPr/>
            <p:nvPr/>
          </p:nvSpPr>
          <p:spPr>
            <a:xfrm>
              <a:off x="1132114" y="3097762"/>
              <a:ext cx="2600131" cy="1828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FCFCD2AE-7F9B-4CC3-A037-F1AFD3DA0503}"/>
                </a:ext>
              </a:extLst>
            </p:cNvPr>
            <p:cNvSpPr/>
            <p:nvPr/>
          </p:nvSpPr>
          <p:spPr>
            <a:xfrm>
              <a:off x="1132114" y="4012162"/>
              <a:ext cx="2600131" cy="914400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69254C5F-FCFC-434C-9489-AB0B8ED6C243}"/>
              </a:ext>
            </a:extLst>
          </p:cNvPr>
          <p:cNvSpPr txBox="1"/>
          <p:nvPr/>
        </p:nvSpPr>
        <p:spPr>
          <a:xfrm>
            <a:off x="7844032" y="2484718"/>
            <a:ext cx="205669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C# 10.0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21A2A7C-FAF4-4698-B743-4FA142849A11}"/>
              </a:ext>
            </a:extLst>
          </p:cNvPr>
          <p:cNvSpPr txBox="1"/>
          <p:nvPr/>
        </p:nvSpPr>
        <p:spPr>
          <a:xfrm>
            <a:off x="9715606" y="4132158"/>
            <a:ext cx="205669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C# 11.0</a:t>
            </a:r>
          </a:p>
        </p:txBody>
      </p:sp>
      <p:sp>
        <p:nvSpPr>
          <p:cNvPr id="144" name="Shape 36">
            <a:extLst>
              <a:ext uri="{FF2B5EF4-FFF2-40B4-BE49-F238E27FC236}">
                <a16:creationId xmlns:a16="http://schemas.microsoft.com/office/drawing/2014/main" id="{A4BD2B93-A29D-4536-9C91-8DFDC6842F04}"/>
              </a:ext>
            </a:extLst>
          </p:cNvPr>
          <p:cNvSpPr/>
          <p:nvPr/>
        </p:nvSpPr>
        <p:spPr>
          <a:xfrm>
            <a:off x="0" y="562045"/>
            <a:ext cx="4879054" cy="436971"/>
          </a:xfrm>
          <a:prstGeom prst="rect">
            <a:avLst/>
          </a:prstGeom>
          <a:solidFill>
            <a:srgbClr val="0A9BC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45" name="Shape 39">
            <a:extLst>
              <a:ext uri="{FF2B5EF4-FFF2-40B4-BE49-F238E27FC236}">
                <a16:creationId xmlns:a16="http://schemas.microsoft.com/office/drawing/2014/main" id="{D5B91982-4151-4CC5-892B-2CD3A62D07D2}"/>
              </a:ext>
            </a:extLst>
          </p:cNvPr>
          <p:cNvSpPr/>
          <p:nvPr/>
        </p:nvSpPr>
        <p:spPr>
          <a:xfrm>
            <a:off x="381430" y="527092"/>
            <a:ext cx="698261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History</a:t>
            </a:r>
            <a:endParaRPr sz="2400" dirty="0">
              <a:solidFill>
                <a:srgbClr val="FFFFFF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25196F4-9B76-433D-A836-754CC3372CAC}"/>
              </a:ext>
            </a:extLst>
          </p:cNvPr>
          <p:cNvSpPr txBox="1"/>
          <p:nvPr/>
        </p:nvSpPr>
        <p:spPr>
          <a:xfrm>
            <a:off x="2031388" y="4590155"/>
            <a:ext cx="2559220" cy="212365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The 7</a:t>
            </a:r>
            <a:r>
              <a:rPr lang="en-US" sz="1100" baseline="30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version was released in 2017, allowing developers to write cleaner code than ever.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For the first time, C# could be used with operating systems for loud and .NET core.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C# 7.0 comes with many subversions: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7.1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async Main method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default literal expressions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7.2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private protected access modifier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, fixed statement.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7.3 enable safe code to be as performant as unsafe code.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EAC5504-5285-4FA2-B0E4-562E85AA42E7}"/>
              </a:ext>
            </a:extLst>
          </p:cNvPr>
          <p:cNvSpPr txBox="1"/>
          <p:nvPr/>
        </p:nvSpPr>
        <p:spPr>
          <a:xfrm>
            <a:off x="3909543" y="1415195"/>
            <a:ext cx="2559220" cy="110799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C# 8.0 was released in 2019, adding CLR capabilities and library types in .Net Core.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Features included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default interface methods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readonly members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static local fanctions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using declarations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, and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nullable reference types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1674DFD-7E32-477E-8FBE-F81BC17FC4B9}"/>
              </a:ext>
            </a:extLst>
          </p:cNvPr>
          <p:cNvSpPr txBox="1"/>
          <p:nvPr/>
        </p:nvSpPr>
        <p:spPr>
          <a:xfrm>
            <a:off x="5790474" y="4582661"/>
            <a:ext cx="2559220" cy="93871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The 9</a:t>
            </a:r>
            <a:r>
              <a:rPr lang="en-US" sz="1100" baseline="30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version of C# was released in Sptember 2020.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Novel features included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record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init only setters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top-level statements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pattern matching enhancements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and more.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9A89181-68E9-4312-8896-FD97A4734305}"/>
              </a:ext>
            </a:extLst>
          </p:cNvPr>
          <p:cNvSpPr txBox="1"/>
          <p:nvPr/>
        </p:nvSpPr>
        <p:spPr>
          <a:xfrm>
            <a:off x="7649218" y="1409539"/>
            <a:ext cx="2559220" cy="110799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The lastest version of C# was released in November 2022.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It included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record struct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global using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file scoped namespaces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extended property patterns</a:t>
            </a:r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and record types can seal ToString()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85D1E66-45D5-479D-AA01-C405D3FD8B6F}"/>
              </a:ext>
            </a:extLst>
          </p:cNvPr>
          <p:cNvSpPr txBox="1"/>
          <p:nvPr/>
        </p:nvSpPr>
        <p:spPr>
          <a:xfrm>
            <a:off x="9549127" y="4582661"/>
            <a:ext cx="2559220" cy="2616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just"/>
            <a:r>
              <a:rPr lang="en-US" sz="11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Coming soon …</a:t>
            </a:r>
          </a:p>
        </p:txBody>
      </p:sp>
      <p:sp>
        <p:nvSpPr>
          <p:cNvPr id="62" name="Slide Number Placeholder 1">
            <a:extLst>
              <a:ext uri="{FF2B5EF4-FFF2-40B4-BE49-F238E27FC236}">
                <a16:creationId xmlns:a16="http://schemas.microsoft.com/office/drawing/2014/main" id="{E1C9D5A9-2D91-4560-BA50-618D8197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8116" y="6186937"/>
            <a:ext cx="2743200" cy="365125"/>
          </a:xfrm>
        </p:spPr>
        <p:txBody>
          <a:bodyPr/>
          <a:lstStyle/>
          <a:p>
            <a:fld id="{52B0751D-F261-4364-9B73-852AC39C437C}" type="slidenum">
              <a:rPr lang="it-IT" b="1" smtClean="0"/>
              <a:t>7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31065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/>
          <p:nvPr/>
        </p:nvSpPr>
        <p:spPr>
          <a:xfrm>
            <a:off x="-67" y="-14519"/>
            <a:ext cx="12192133" cy="6887038"/>
          </a:xfrm>
          <a:prstGeom prst="rect">
            <a:avLst/>
          </a:prstGeom>
          <a:gradFill>
            <a:gsLst>
              <a:gs pos="0">
                <a:srgbClr val="02519A"/>
              </a:gs>
              <a:gs pos="100000">
                <a:srgbClr val="002D72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900"/>
          </a:p>
        </p:txBody>
      </p:sp>
      <p:sp>
        <p:nvSpPr>
          <p:cNvPr id="1002" name="Shape 1002"/>
          <p:cNvSpPr/>
          <p:nvPr/>
        </p:nvSpPr>
        <p:spPr>
          <a:xfrm>
            <a:off x="1183891" y="2524845"/>
            <a:ext cx="7512239" cy="25135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18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bg1"/>
                </a:solidFill>
              </a:rPr>
              <a:t>Not Mentioned Milestones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8839E9-5357-4B10-A274-7D4DFF892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276" y="941643"/>
            <a:ext cx="4974713" cy="497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994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/>
        </p:nvSpPr>
        <p:spPr>
          <a:xfrm>
            <a:off x="0" y="562045"/>
            <a:ext cx="4879054" cy="436971"/>
          </a:xfrm>
          <a:prstGeom prst="rect">
            <a:avLst/>
          </a:prstGeom>
          <a:solidFill>
            <a:srgbClr val="0A9BC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6" name="Shape 39"/>
          <p:cNvSpPr/>
          <p:nvPr/>
        </p:nvSpPr>
        <p:spPr>
          <a:xfrm>
            <a:off x="381430" y="527092"/>
            <a:ext cx="698261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Not Mentioned Milestones</a:t>
            </a:r>
            <a:endParaRPr sz="2400" dirty="0">
              <a:solidFill>
                <a:srgbClr val="FFFFFF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1B47E2A-46C3-45B7-A9FC-4035F013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b="1" dirty="0"/>
              <a:t>9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541E6975-CCA6-4135-A706-2F5ED723CD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356886"/>
              </p:ext>
            </p:extLst>
          </p:nvPr>
        </p:nvGraphicFramePr>
        <p:xfrm>
          <a:off x="1471785" y="2441531"/>
          <a:ext cx="96305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266">
                  <a:extLst>
                    <a:ext uri="{9D8B030D-6E8A-4147-A177-3AD203B41FA5}">
                      <a16:colId xmlns:a16="http://schemas.microsoft.com/office/drawing/2014/main" val="1890925123"/>
                    </a:ext>
                  </a:extLst>
                </a:gridCol>
                <a:gridCol w="4815266">
                  <a:extLst>
                    <a:ext uri="{9D8B030D-6E8A-4147-A177-3AD203B41FA5}">
                      <a16:colId xmlns:a16="http://schemas.microsoft.com/office/drawing/2014/main" val="272969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Name </a:t>
                      </a:r>
                    </a:p>
                  </a:txBody>
                  <a:tcPr>
                    <a:solidFill>
                      <a:srgbClr val="0A9BC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Version</a:t>
                      </a:r>
                    </a:p>
                  </a:txBody>
                  <a:tcPr>
                    <a:solidFill>
                      <a:srgbClr val="0A9B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1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Generics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C# 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8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Covariance and Contravariance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C# 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90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Generic Covariance and Contravariance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C# 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6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LINQ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C# 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03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Asynchronous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C# 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82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Tuples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C# 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2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555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2BE1F110D95A43A6786136BCEB8641" ma:contentTypeVersion="13" ma:contentTypeDescription="Create a new document." ma:contentTypeScope="" ma:versionID="ce6829bd29cf2307478b9657f9910775">
  <xsd:schema xmlns:xsd="http://www.w3.org/2001/XMLSchema" xmlns:xs="http://www.w3.org/2001/XMLSchema" xmlns:p="http://schemas.microsoft.com/office/2006/metadata/properties" xmlns:ns3="356f36b9-8e44-4ca5-bba7-af1e5462cc3e" xmlns:ns4="4b418e1e-ab92-4533-8118-c23e1e558c8c" targetNamespace="http://schemas.microsoft.com/office/2006/metadata/properties" ma:root="true" ma:fieldsID="786f6e5f8809c9a460249a9b742b0bd2" ns3:_="" ns4:_="">
    <xsd:import namespace="356f36b9-8e44-4ca5-bba7-af1e5462cc3e"/>
    <xsd:import namespace="4b418e1e-ab92-4533-8118-c23e1e558c8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6f36b9-8e44-4ca5-bba7-af1e5462cc3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418e1e-ab92-4533-8118-c23e1e558c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F32778-6256-408A-9D2B-1FEEF7B3D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6f36b9-8e44-4ca5-bba7-af1e5462cc3e"/>
    <ds:schemaRef ds:uri="4b418e1e-ab92-4533-8118-c23e1e558c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30EEF4-BC59-41F3-936C-DA7DBC94064E}">
  <ds:schemaRefs>
    <ds:schemaRef ds:uri="http://purl.org/dc/terms/"/>
    <ds:schemaRef ds:uri="http://schemas.openxmlformats.org/package/2006/metadata/core-properties"/>
    <ds:schemaRef ds:uri="356f36b9-8e44-4ca5-bba7-af1e5462cc3e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4b418e1e-ab92-4533-8118-c23e1e558c8c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DF4BF24-7C12-45CD-8483-ECF54E160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4696</TotalTime>
  <Words>1392</Words>
  <Application>Microsoft Office PowerPoint</Application>
  <PresentationFormat>Widescreen</PresentationFormat>
  <Paragraphs>263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HelveticaNeueLT Std Lt</vt:lpstr>
      <vt:lpstr>Open Sans</vt:lpstr>
      <vt:lpstr>Open Sans 1 Bold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Aperitech</dc:title>
  <dc:creator>Viezzi Alberto</dc:creator>
  <cp:lastModifiedBy>Viezzi Alberto</cp:lastModifiedBy>
  <cp:revision>111</cp:revision>
  <dcterms:created xsi:type="dcterms:W3CDTF">2022-01-12T11:46:59Z</dcterms:created>
  <dcterms:modified xsi:type="dcterms:W3CDTF">2022-02-15T12:51:43Z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0x0101009A2BE1F110D95A43A6786136BCEB8641</vt:lpwstr>
  </property>
</Properties>
</file>