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1" r:id="rId6"/>
    <p:sldId id="319" r:id="rId7"/>
    <p:sldId id="285" r:id="rId8"/>
    <p:sldId id="297" r:id="rId9"/>
    <p:sldId id="320" r:id="rId10"/>
    <p:sldId id="313" r:id="rId11"/>
    <p:sldId id="314" r:id="rId12"/>
    <p:sldId id="315" r:id="rId13"/>
    <p:sldId id="316" r:id="rId14"/>
    <p:sldId id="318" r:id="rId15"/>
    <p:sldId id="298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38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02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B1F72-4E36-467B-A133-397CD67A9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155DF-563C-4573-9C85-9C2DA585D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26D59-C449-425A-B7A8-9987CCCED179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24A0-60EB-47AE-8D50-06E6335CFF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2824-9AD4-4B69-8EBC-ED01903597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91EF-DEBA-4DF7-8606-D74FBA3A2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18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03329-1079-4A18-8DAF-2595AB0E7270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7ED0E-9116-4ED6-A7A4-9DDE73566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2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6D162-4C84-44AD-8086-359F141C9D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6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6D162-4C84-44AD-8086-359F141C9D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8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7C83-B05A-96FC-C387-8FA654A3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C3CBF5-7FE5-AB9F-7402-B895BDCA8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BFC31-1829-CA5C-8031-FAE93C0EA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9872E-255A-F8E7-B232-52594D03E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2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EFBD0-D440-A493-1F42-A0FE332F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B89C2-26AD-61AB-57FD-78CB5CDD3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D5571-F515-7127-C4BC-CDEA614EE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6F6E-EC42-DD32-2D4D-D1B10A685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9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294C-7DEE-DD59-B809-8E8704B4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01F45-DD3C-3C29-3F08-7642C032E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2DA90-A16F-27BA-C724-750F94551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F03C-B639-2709-A47D-28F180ED7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5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7D45-CE8D-504B-3B4D-43219AE3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47E4F-855D-01EC-B5B4-48DE732C4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02CE6-2043-3C73-12E0-97905A731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ABE1A-BA76-EF0C-C3A4-0A26717C6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8D0F-53B8-66A5-A436-DFD3AA3B1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24839-49A6-96D3-80AE-620503F14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25DDA-98B1-46EA-EE5F-22C74B0B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C0CD-ED1F-5240-0F4B-39F0DA4F6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7ED0E-9116-4ED6-A7A4-9DDE73566E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C92465C-D4C0-4FD8-8C6C-0C0C811A4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969573"/>
          </a:xfrm>
          <a:custGeom>
            <a:avLst/>
            <a:gdLst>
              <a:gd name="connsiteX0" fmla="*/ 7230262 w 12192000"/>
              <a:gd name="connsiteY0" fmla="*/ 5906862 h 5969573"/>
              <a:gd name="connsiteX1" fmla="*/ 7197115 w 12192000"/>
              <a:gd name="connsiteY1" fmla="*/ 5913338 h 5969573"/>
              <a:gd name="connsiteX2" fmla="*/ 7214545 w 12192000"/>
              <a:gd name="connsiteY2" fmla="*/ 5911744 h 5969573"/>
              <a:gd name="connsiteX3" fmla="*/ 7230262 w 12192000"/>
              <a:gd name="connsiteY3" fmla="*/ 5906862 h 5969573"/>
              <a:gd name="connsiteX4" fmla="*/ 7009120 w 12192000"/>
              <a:gd name="connsiteY4" fmla="*/ 5850263 h 5969573"/>
              <a:gd name="connsiteX5" fmla="*/ 7021563 w 12192000"/>
              <a:gd name="connsiteY5" fmla="*/ 5861355 h 5969573"/>
              <a:gd name="connsiteX6" fmla="*/ 7021563 w 12192000"/>
              <a:gd name="connsiteY6" fmla="*/ 5861354 h 5969573"/>
              <a:gd name="connsiteX7" fmla="*/ 7768443 w 12192000"/>
              <a:gd name="connsiteY7" fmla="*/ 5742074 h 5969573"/>
              <a:gd name="connsiteX8" fmla="*/ 7768443 w 12192000"/>
              <a:gd name="connsiteY8" fmla="*/ 5742075 h 5969573"/>
              <a:gd name="connsiteX9" fmla="*/ 7792447 w 12192000"/>
              <a:gd name="connsiteY9" fmla="*/ 5764553 h 5969573"/>
              <a:gd name="connsiteX10" fmla="*/ 7768443 w 12192000"/>
              <a:gd name="connsiteY10" fmla="*/ 5742074 h 5969573"/>
              <a:gd name="connsiteX11" fmla="*/ 4038748 w 12192000"/>
              <a:gd name="connsiteY11" fmla="*/ 5739955 h 5969573"/>
              <a:gd name="connsiteX12" fmla="*/ 4030517 w 12192000"/>
              <a:gd name="connsiteY12" fmla="*/ 5751599 h 5969573"/>
              <a:gd name="connsiteX13" fmla="*/ 4015609 w 12192000"/>
              <a:gd name="connsiteY13" fmla="*/ 5770450 h 5969573"/>
              <a:gd name="connsiteX14" fmla="*/ 3996845 w 12192000"/>
              <a:gd name="connsiteY14" fmla="*/ 5780104 h 5969573"/>
              <a:gd name="connsiteX15" fmla="*/ 4030518 w 12192000"/>
              <a:gd name="connsiteY15" fmla="*/ 5751599 h 5969573"/>
              <a:gd name="connsiteX16" fmla="*/ 6245343 w 12192000"/>
              <a:gd name="connsiteY16" fmla="*/ 5736549 h 5969573"/>
              <a:gd name="connsiteX17" fmla="*/ 6274406 w 12192000"/>
              <a:gd name="connsiteY17" fmla="*/ 5743345 h 5969573"/>
              <a:gd name="connsiteX18" fmla="*/ 6291247 w 12192000"/>
              <a:gd name="connsiteY18" fmla="*/ 5749662 h 5969573"/>
              <a:gd name="connsiteX19" fmla="*/ 6291385 w 12192000"/>
              <a:gd name="connsiteY19" fmla="*/ 5749714 h 5969573"/>
              <a:gd name="connsiteX20" fmla="*/ 6306284 w 12192000"/>
              <a:gd name="connsiteY20" fmla="*/ 5755552 h 5969573"/>
              <a:gd name="connsiteX21" fmla="*/ 6308075 w 12192000"/>
              <a:gd name="connsiteY21" fmla="*/ 5755968 h 5969573"/>
              <a:gd name="connsiteX22" fmla="*/ 6313855 w 12192000"/>
              <a:gd name="connsiteY22" fmla="*/ 5758133 h 5969573"/>
              <a:gd name="connsiteX23" fmla="*/ 6337048 w 12192000"/>
              <a:gd name="connsiteY23" fmla="*/ 5762696 h 5969573"/>
              <a:gd name="connsiteX24" fmla="*/ 6308075 w 12192000"/>
              <a:gd name="connsiteY24" fmla="*/ 5755968 h 5969573"/>
              <a:gd name="connsiteX25" fmla="*/ 6291385 w 12192000"/>
              <a:gd name="connsiteY25" fmla="*/ 5749714 h 5969573"/>
              <a:gd name="connsiteX26" fmla="*/ 6276197 w 12192000"/>
              <a:gd name="connsiteY26" fmla="*/ 5743764 h 5969573"/>
              <a:gd name="connsiteX27" fmla="*/ 6274406 w 12192000"/>
              <a:gd name="connsiteY27" fmla="*/ 5743345 h 5969573"/>
              <a:gd name="connsiteX28" fmla="*/ 6268613 w 12192000"/>
              <a:gd name="connsiteY28" fmla="*/ 5741171 h 5969573"/>
              <a:gd name="connsiteX29" fmla="*/ 6245343 w 12192000"/>
              <a:gd name="connsiteY29" fmla="*/ 5736549 h 5969573"/>
              <a:gd name="connsiteX30" fmla="*/ 6558837 w 12192000"/>
              <a:gd name="connsiteY30" fmla="*/ 5706717 h 5969573"/>
              <a:gd name="connsiteX31" fmla="*/ 6529984 w 12192000"/>
              <a:gd name="connsiteY31" fmla="*/ 5708163 h 5969573"/>
              <a:gd name="connsiteX32" fmla="*/ 6589207 w 12192000"/>
              <a:gd name="connsiteY32" fmla="*/ 5711593 h 5969573"/>
              <a:gd name="connsiteX33" fmla="*/ 6558837 w 12192000"/>
              <a:gd name="connsiteY33" fmla="*/ 5706717 h 5969573"/>
              <a:gd name="connsiteX34" fmla="*/ 4834454 w 12192000"/>
              <a:gd name="connsiteY34" fmla="*/ 5646059 h 5969573"/>
              <a:gd name="connsiteX35" fmla="*/ 4883986 w 12192000"/>
              <a:gd name="connsiteY35" fmla="*/ 5670301 h 5969573"/>
              <a:gd name="connsiteX36" fmla="*/ 4858238 w 12192000"/>
              <a:gd name="connsiteY36" fmla="*/ 5663787 h 5969573"/>
              <a:gd name="connsiteX37" fmla="*/ 4834454 w 12192000"/>
              <a:gd name="connsiteY37" fmla="*/ 5646059 h 5969573"/>
              <a:gd name="connsiteX38" fmla="*/ 5056443 w 12192000"/>
              <a:gd name="connsiteY38" fmla="*/ 5643725 h 5969573"/>
              <a:gd name="connsiteX39" fmla="*/ 5072589 w 12192000"/>
              <a:gd name="connsiteY39" fmla="*/ 5644505 h 5969573"/>
              <a:gd name="connsiteX40" fmla="*/ 5089162 w 12192000"/>
              <a:gd name="connsiteY40" fmla="*/ 5653107 h 5969573"/>
              <a:gd name="connsiteX41" fmla="*/ 5056443 w 12192000"/>
              <a:gd name="connsiteY41" fmla="*/ 5643725 h 5969573"/>
              <a:gd name="connsiteX42" fmla="*/ 739852 w 12192000"/>
              <a:gd name="connsiteY42" fmla="*/ 5343843 h 5969573"/>
              <a:gd name="connsiteX43" fmla="*/ 724278 w 12192000"/>
              <a:gd name="connsiteY43" fmla="*/ 5365062 h 5969573"/>
              <a:gd name="connsiteX44" fmla="*/ 708621 w 12192000"/>
              <a:gd name="connsiteY44" fmla="*/ 5381222 h 5969573"/>
              <a:gd name="connsiteX45" fmla="*/ 691439 w 12192000"/>
              <a:gd name="connsiteY45" fmla="*/ 5386697 h 5969573"/>
              <a:gd name="connsiteX46" fmla="*/ 708622 w 12192000"/>
              <a:gd name="connsiteY46" fmla="*/ 5381222 h 5969573"/>
              <a:gd name="connsiteX47" fmla="*/ 724279 w 12192000"/>
              <a:gd name="connsiteY47" fmla="*/ 5365062 h 5969573"/>
              <a:gd name="connsiteX48" fmla="*/ 739852 w 12192000"/>
              <a:gd name="connsiteY48" fmla="*/ 5343843 h 5969573"/>
              <a:gd name="connsiteX49" fmla="*/ 8934151 w 12192000"/>
              <a:gd name="connsiteY49" fmla="*/ 5275333 h 5969573"/>
              <a:gd name="connsiteX50" fmla="*/ 8954249 w 12192000"/>
              <a:gd name="connsiteY50" fmla="*/ 5290264 h 5969573"/>
              <a:gd name="connsiteX51" fmla="*/ 8962389 w 12192000"/>
              <a:gd name="connsiteY51" fmla="*/ 5293563 h 5969573"/>
              <a:gd name="connsiteX52" fmla="*/ 8954250 w 12192000"/>
              <a:gd name="connsiteY52" fmla="*/ 5290264 h 5969573"/>
              <a:gd name="connsiteX53" fmla="*/ 8934151 w 12192000"/>
              <a:gd name="connsiteY53" fmla="*/ 5275333 h 5969573"/>
              <a:gd name="connsiteX54" fmla="*/ 2314816 w 12192000"/>
              <a:gd name="connsiteY54" fmla="*/ 5273737 h 5969573"/>
              <a:gd name="connsiteX55" fmla="*/ 2300909 w 12192000"/>
              <a:gd name="connsiteY55" fmla="*/ 5279143 h 5969573"/>
              <a:gd name="connsiteX56" fmla="*/ 2216515 w 12192000"/>
              <a:gd name="connsiteY56" fmla="*/ 5314887 h 5969573"/>
              <a:gd name="connsiteX57" fmla="*/ 2300910 w 12192000"/>
              <a:gd name="connsiteY57" fmla="*/ 5279143 h 5969573"/>
              <a:gd name="connsiteX58" fmla="*/ 1916629 w 12192000"/>
              <a:gd name="connsiteY58" fmla="*/ 5252000 h 5969573"/>
              <a:gd name="connsiteX59" fmla="*/ 1907132 w 12192000"/>
              <a:gd name="connsiteY59" fmla="*/ 5255330 h 5969573"/>
              <a:gd name="connsiteX60" fmla="*/ 1866619 w 12192000"/>
              <a:gd name="connsiteY60" fmla="*/ 5265015 h 5969573"/>
              <a:gd name="connsiteX61" fmla="*/ 1907133 w 12192000"/>
              <a:gd name="connsiteY61" fmla="*/ 5255330 h 5969573"/>
              <a:gd name="connsiteX62" fmla="*/ 2058204 w 12192000"/>
              <a:gd name="connsiteY62" fmla="*/ 5241232 h 5969573"/>
              <a:gd name="connsiteX63" fmla="*/ 2108194 w 12192000"/>
              <a:gd name="connsiteY63" fmla="*/ 5255939 h 5969573"/>
              <a:gd name="connsiteX64" fmla="*/ 2058204 w 12192000"/>
              <a:gd name="connsiteY64" fmla="*/ 5241232 h 5969573"/>
              <a:gd name="connsiteX65" fmla="*/ 0 w 12192000"/>
              <a:gd name="connsiteY65" fmla="*/ 0 h 5969573"/>
              <a:gd name="connsiteX66" fmla="*/ 12191456 w 12192000"/>
              <a:gd name="connsiteY66" fmla="*/ 0 h 5969573"/>
              <a:gd name="connsiteX67" fmla="*/ 12191456 w 12192000"/>
              <a:gd name="connsiteY67" fmla="*/ 873938 h 5969573"/>
              <a:gd name="connsiteX68" fmla="*/ 12192000 w 12192000"/>
              <a:gd name="connsiteY68" fmla="*/ 873938 h 5969573"/>
              <a:gd name="connsiteX69" fmla="*/ 12192000 w 12192000"/>
              <a:gd name="connsiteY69" fmla="*/ 3249107 h 5969573"/>
              <a:gd name="connsiteX70" fmla="*/ 12192000 w 12192000"/>
              <a:gd name="connsiteY70" fmla="*/ 3283970 h 5969573"/>
              <a:gd name="connsiteX71" fmla="*/ 12192000 w 12192000"/>
              <a:gd name="connsiteY71" fmla="*/ 3331026 h 5969573"/>
              <a:gd name="connsiteX72" fmla="*/ 12164535 w 12192000"/>
              <a:gd name="connsiteY72" fmla="*/ 3347929 h 5969573"/>
              <a:gd name="connsiteX73" fmla="*/ 12079464 w 12192000"/>
              <a:gd name="connsiteY73" fmla="*/ 3397089 h 5969573"/>
              <a:gd name="connsiteX74" fmla="*/ 12036830 w 12192000"/>
              <a:gd name="connsiteY74" fmla="*/ 3463727 h 5969573"/>
              <a:gd name="connsiteX75" fmla="*/ 11937546 w 12192000"/>
              <a:gd name="connsiteY75" fmla="*/ 3582600 h 5969573"/>
              <a:gd name="connsiteX76" fmla="*/ 11895874 w 12192000"/>
              <a:gd name="connsiteY76" fmla="*/ 3627920 h 5969573"/>
              <a:gd name="connsiteX77" fmla="*/ 11872254 w 12192000"/>
              <a:gd name="connsiteY77" fmla="*/ 3644820 h 5969573"/>
              <a:gd name="connsiteX78" fmla="*/ 11818289 w 12192000"/>
              <a:gd name="connsiteY78" fmla="*/ 3700511 h 5969573"/>
              <a:gd name="connsiteX79" fmla="*/ 11792172 w 12192000"/>
              <a:gd name="connsiteY79" fmla="*/ 3732964 h 5969573"/>
              <a:gd name="connsiteX80" fmla="*/ 11707101 w 12192000"/>
              <a:gd name="connsiteY80" fmla="*/ 3842426 h 5969573"/>
              <a:gd name="connsiteX81" fmla="*/ 11675988 w 12192000"/>
              <a:gd name="connsiteY81" fmla="*/ 3872193 h 5969573"/>
              <a:gd name="connsiteX82" fmla="*/ 11623372 w 12192000"/>
              <a:gd name="connsiteY82" fmla="*/ 3912327 h 5969573"/>
              <a:gd name="connsiteX83" fmla="*/ 11592455 w 12192000"/>
              <a:gd name="connsiteY83" fmla="*/ 3928651 h 5969573"/>
              <a:gd name="connsiteX84" fmla="*/ 11537914 w 12192000"/>
              <a:gd name="connsiteY84" fmla="*/ 3986454 h 5969573"/>
              <a:gd name="connsiteX85" fmla="*/ 11450923 w 12192000"/>
              <a:gd name="connsiteY85" fmla="*/ 4125489 h 5969573"/>
              <a:gd name="connsiteX86" fmla="*/ 11354711 w 12192000"/>
              <a:gd name="connsiteY86" fmla="*/ 4199232 h 5969573"/>
              <a:gd name="connsiteX87" fmla="*/ 11321872 w 12192000"/>
              <a:gd name="connsiteY87" fmla="*/ 4250698 h 5969573"/>
              <a:gd name="connsiteX88" fmla="*/ 11260804 w 12192000"/>
              <a:gd name="connsiteY88" fmla="*/ 4311766 h 5969573"/>
              <a:gd name="connsiteX89" fmla="*/ 11181301 w 12192000"/>
              <a:gd name="connsiteY89" fmla="*/ 4355360 h 5969573"/>
              <a:gd name="connsiteX90" fmla="*/ 11103718 w 12192000"/>
              <a:gd name="connsiteY90" fmla="*/ 4388965 h 5969573"/>
              <a:gd name="connsiteX91" fmla="*/ 11054940 w 12192000"/>
              <a:gd name="connsiteY91" fmla="*/ 4412394 h 5969573"/>
              <a:gd name="connsiteX92" fmla="*/ 10968712 w 12192000"/>
              <a:gd name="connsiteY92" fmla="*/ 4433903 h 5969573"/>
              <a:gd name="connsiteX93" fmla="*/ 10896893 w 12192000"/>
              <a:gd name="connsiteY93" fmla="*/ 4441583 h 5969573"/>
              <a:gd name="connsiteX94" fmla="*/ 10813358 w 12192000"/>
              <a:gd name="connsiteY94" fmla="*/ 4451570 h 5969573"/>
              <a:gd name="connsiteX95" fmla="*/ 10702358 w 12192000"/>
              <a:gd name="connsiteY95" fmla="*/ 4486519 h 5969573"/>
              <a:gd name="connsiteX96" fmla="*/ 10590017 w 12192000"/>
              <a:gd name="connsiteY96" fmla="*/ 4564872 h 5969573"/>
              <a:gd name="connsiteX97" fmla="*/ 10550264 w 12192000"/>
              <a:gd name="connsiteY97" fmla="*/ 4574089 h 5969573"/>
              <a:gd name="connsiteX98" fmla="*/ 10429283 w 12192000"/>
              <a:gd name="connsiteY98" fmla="*/ 4550086 h 5969573"/>
              <a:gd name="connsiteX99" fmla="*/ 10252030 w 12192000"/>
              <a:gd name="connsiteY99" fmla="*/ 4525505 h 5969573"/>
              <a:gd name="connsiteX100" fmla="*/ 10207287 w 12192000"/>
              <a:gd name="connsiteY100" fmla="*/ 4549894 h 5969573"/>
              <a:gd name="connsiteX101" fmla="*/ 10135080 w 12192000"/>
              <a:gd name="connsiteY101" fmla="*/ 4596366 h 5969573"/>
              <a:gd name="connsiteX102" fmla="*/ 10094942 w 12192000"/>
              <a:gd name="connsiteY102" fmla="*/ 4680287 h 5969573"/>
              <a:gd name="connsiteX103" fmla="*/ 10068825 w 12192000"/>
              <a:gd name="connsiteY103" fmla="*/ 4774962 h 5969573"/>
              <a:gd name="connsiteX104" fmla="*/ 10042710 w 12192000"/>
              <a:gd name="connsiteY104" fmla="*/ 4814520 h 5969573"/>
              <a:gd name="connsiteX105" fmla="*/ 10012943 w 12192000"/>
              <a:gd name="connsiteY105" fmla="*/ 4840637 h 5969573"/>
              <a:gd name="connsiteX106" fmla="*/ 9972041 w 12192000"/>
              <a:gd name="connsiteY106" fmla="*/ 4883655 h 5969573"/>
              <a:gd name="connsiteX107" fmla="*/ 9937088 w 12192000"/>
              <a:gd name="connsiteY107" fmla="*/ 4977944 h 5969573"/>
              <a:gd name="connsiteX108" fmla="*/ 9899254 w 12192000"/>
              <a:gd name="connsiteY108" fmla="*/ 5011360 h 5969573"/>
              <a:gd name="connsiteX109" fmla="*/ 9868337 w 12192000"/>
              <a:gd name="connsiteY109" fmla="*/ 5024420 h 5969573"/>
              <a:gd name="connsiteX110" fmla="*/ 9740056 w 12192000"/>
              <a:gd name="connsiteY110" fmla="*/ 5077228 h 5969573"/>
              <a:gd name="connsiteX111" fmla="*/ 9723928 w 12192000"/>
              <a:gd name="connsiteY111" fmla="*/ 5078764 h 5969573"/>
              <a:gd name="connsiteX112" fmla="*/ 9538802 w 12192000"/>
              <a:gd name="connsiteY112" fmla="*/ 5124662 h 5969573"/>
              <a:gd name="connsiteX113" fmla="*/ 9487910 w 12192000"/>
              <a:gd name="connsiteY113" fmla="*/ 5135609 h 5969573"/>
              <a:gd name="connsiteX114" fmla="*/ 9355597 w 12192000"/>
              <a:gd name="connsiteY114" fmla="*/ 5168446 h 5969573"/>
              <a:gd name="connsiteX115" fmla="*/ 9286655 w 12192000"/>
              <a:gd name="connsiteY115" fmla="*/ 5254479 h 5969573"/>
              <a:gd name="connsiteX116" fmla="*/ 9239221 w 12192000"/>
              <a:gd name="connsiteY116" fmla="*/ 5306523 h 5969573"/>
              <a:gd name="connsiteX117" fmla="*/ 9177770 w 12192000"/>
              <a:gd name="connsiteY117" fmla="*/ 5340131 h 5969573"/>
              <a:gd name="connsiteX118" fmla="*/ 9142629 w 12192000"/>
              <a:gd name="connsiteY118" fmla="*/ 5352611 h 5969573"/>
              <a:gd name="connsiteX119" fmla="*/ 9048721 w 12192000"/>
              <a:gd name="connsiteY119" fmla="*/ 5346275 h 5969573"/>
              <a:gd name="connsiteX120" fmla="*/ 9005898 w 12192000"/>
              <a:gd name="connsiteY120" fmla="*/ 5322078 h 5969573"/>
              <a:gd name="connsiteX121" fmla="*/ 8967106 w 12192000"/>
              <a:gd name="connsiteY121" fmla="*/ 5315164 h 5969573"/>
              <a:gd name="connsiteX122" fmla="*/ 8862446 w 12192000"/>
              <a:gd name="connsiteY122" fmla="*/ 5388906 h 5969573"/>
              <a:gd name="connsiteX123" fmla="*/ 8850922 w 12192000"/>
              <a:gd name="connsiteY123" fmla="*/ 5410799 h 5969573"/>
              <a:gd name="connsiteX124" fmla="*/ 8810788 w 12192000"/>
              <a:gd name="connsiteY124" fmla="*/ 5518531 h 5969573"/>
              <a:gd name="connsiteX125" fmla="*/ 8783133 w 12192000"/>
              <a:gd name="connsiteY125" fmla="*/ 5549835 h 5969573"/>
              <a:gd name="connsiteX126" fmla="*/ 8771610 w 12192000"/>
              <a:gd name="connsiteY126" fmla="*/ 5557131 h 5969573"/>
              <a:gd name="connsiteX127" fmla="*/ 8689227 w 12192000"/>
              <a:gd name="connsiteY127" fmla="*/ 5604757 h 5969573"/>
              <a:gd name="connsiteX128" fmla="*/ 8611068 w 12192000"/>
              <a:gd name="connsiteY128" fmla="*/ 5632410 h 5969573"/>
              <a:gd name="connsiteX129" fmla="*/ 8496228 w 12192000"/>
              <a:gd name="connsiteY129" fmla="*/ 5663327 h 5969573"/>
              <a:gd name="connsiteX130" fmla="*/ 8445146 w 12192000"/>
              <a:gd name="connsiteY130" fmla="*/ 5695398 h 5969573"/>
              <a:gd name="connsiteX131" fmla="*/ 8352010 w 12192000"/>
              <a:gd name="connsiteY131" fmla="*/ 5728046 h 5969573"/>
              <a:gd name="connsiteX132" fmla="*/ 8313409 w 12192000"/>
              <a:gd name="connsiteY132" fmla="*/ 5736688 h 5969573"/>
              <a:gd name="connsiteX133" fmla="*/ 8279996 w 12192000"/>
              <a:gd name="connsiteY133" fmla="*/ 5752051 h 5969573"/>
              <a:gd name="connsiteX134" fmla="*/ 8244274 w 12192000"/>
              <a:gd name="connsiteY134" fmla="*/ 5776053 h 5969573"/>
              <a:gd name="connsiteX135" fmla="*/ 8150750 w 12192000"/>
              <a:gd name="connsiteY135" fmla="*/ 5834242 h 5969573"/>
              <a:gd name="connsiteX136" fmla="*/ 8010181 w 12192000"/>
              <a:gd name="connsiteY136" fmla="*/ 5824065 h 5969573"/>
              <a:gd name="connsiteX137" fmla="*/ 7929526 w 12192000"/>
              <a:gd name="connsiteY137" fmla="*/ 5824833 h 5969573"/>
              <a:gd name="connsiteX138" fmla="*/ 7855015 w 12192000"/>
              <a:gd name="connsiteY138" fmla="*/ 5815231 h 5969573"/>
              <a:gd name="connsiteX139" fmla="*/ 7830818 w 12192000"/>
              <a:gd name="connsiteY139" fmla="*/ 5792570 h 5969573"/>
              <a:gd name="connsiteX140" fmla="*/ 7729228 w 12192000"/>
              <a:gd name="connsiteY140" fmla="*/ 5853446 h 5969573"/>
              <a:gd name="connsiteX141" fmla="*/ 7694087 w 12192000"/>
              <a:gd name="connsiteY141" fmla="*/ 5905873 h 5969573"/>
              <a:gd name="connsiteX142" fmla="*/ 7626104 w 12192000"/>
              <a:gd name="connsiteY142" fmla="*/ 5960411 h 5969573"/>
              <a:gd name="connsiteX143" fmla="*/ 7492255 w 12192000"/>
              <a:gd name="connsiteY143" fmla="*/ 5942934 h 5969573"/>
              <a:gd name="connsiteX144" fmla="*/ 7418512 w 12192000"/>
              <a:gd name="connsiteY144" fmla="*/ 5903952 h 5969573"/>
              <a:gd name="connsiteX145" fmla="*/ 7371272 w 12192000"/>
              <a:gd name="connsiteY145" fmla="*/ 5902030 h 5969573"/>
              <a:gd name="connsiteX146" fmla="*/ 7288311 w 12192000"/>
              <a:gd name="connsiteY146" fmla="*/ 5958683 h 5969573"/>
              <a:gd name="connsiteX147" fmla="*/ 7254895 w 12192000"/>
              <a:gd name="connsiteY147" fmla="*/ 5965211 h 5969573"/>
              <a:gd name="connsiteX148" fmla="*/ 7197093 w 12192000"/>
              <a:gd name="connsiteY148" fmla="*/ 5968861 h 5969573"/>
              <a:gd name="connsiteX149" fmla="*/ 7144475 w 12192000"/>
              <a:gd name="connsiteY149" fmla="*/ 5950810 h 5969573"/>
              <a:gd name="connsiteX150" fmla="*/ 7020610 w 12192000"/>
              <a:gd name="connsiteY150" fmla="*/ 5861705 h 5969573"/>
              <a:gd name="connsiteX151" fmla="*/ 7000062 w 12192000"/>
              <a:gd name="connsiteY151" fmla="*/ 5852870 h 5969573"/>
              <a:gd name="connsiteX152" fmla="*/ 6963766 w 12192000"/>
              <a:gd name="connsiteY152" fmla="*/ 5846916 h 5969573"/>
              <a:gd name="connsiteX153" fmla="*/ 6820891 w 12192000"/>
              <a:gd name="connsiteY153" fmla="*/ 5775095 h 5969573"/>
              <a:gd name="connsiteX154" fmla="*/ 6789587 w 12192000"/>
              <a:gd name="connsiteY154" fmla="*/ 5775671 h 5969573"/>
              <a:gd name="connsiteX155" fmla="*/ 6738121 w 12192000"/>
              <a:gd name="connsiteY155" fmla="*/ 5781816 h 5969573"/>
              <a:gd name="connsiteX156" fmla="*/ 6682623 w 12192000"/>
              <a:gd name="connsiteY156" fmla="*/ 5770101 h 5969573"/>
              <a:gd name="connsiteX157" fmla="*/ 6642102 w 12192000"/>
              <a:gd name="connsiteY157" fmla="*/ 5761845 h 5969573"/>
              <a:gd name="connsiteX158" fmla="*/ 6528609 w 12192000"/>
              <a:gd name="connsiteY158" fmla="*/ 5786040 h 5969573"/>
              <a:gd name="connsiteX159" fmla="*/ 6434127 w 12192000"/>
              <a:gd name="connsiteY159" fmla="*/ 5809853 h 5969573"/>
              <a:gd name="connsiteX160" fmla="*/ 6421069 w 12192000"/>
              <a:gd name="connsiteY160" fmla="*/ 5806589 h 5969573"/>
              <a:gd name="connsiteX161" fmla="*/ 6295474 w 12192000"/>
              <a:gd name="connsiteY161" fmla="*/ 5787000 h 5969573"/>
              <a:gd name="connsiteX162" fmla="*/ 6240552 w 12192000"/>
              <a:gd name="connsiteY162" fmla="*/ 5760309 h 5969573"/>
              <a:gd name="connsiteX163" fmla="*/ 6165083 w 12192000"/>
              <a:gd name="connsiteY163" fmla="*/ 5736688 h 5969573"/>
              <a:gd name="connsiteX164" fmla="*/ 6081160 w 12192000"/>
              <a:gd name="connsiteY164" fmla="*/ 5708457 h 5969573"/>
              <a:gd name="connsiteX165" fmla="*/ 6019517 w 12192000"/>
              <a:gd name="connsiteY165" fmla="*/ 5694822 h 5969573"/>
              <a:gd name="connsiteX166" fmla="*/ 5928684 w 12192000"/>
              <a:gd name="connsiteY166" fmla="*/ 5704809 h 5969573"/>
              <a:gd name="connsiteX167" fmla="*/ 5910055 w 12192000"/>
              <a:gd name="connsiteY167" fmla="*/ 5712875 h 5969573"/>
              <a:gd name="connsiteX168" fmla="*/ 5731460 w 12192000"/>
              <a:gd name="connsiteY168" fmla="*/ 5773367 h 5969573"/>
              <a:gd name="connsiteX169" fmla="*/ 5612398 w 12192000"/>
              <a:gd name="connsiteY169" fmla="*/ 5774135 h 5969573"/>
              <a:gd name="connsiteX170" fmla="*/ 5572836 w 12192000"/>
              <a:gd name="connsiteY170" fmla="*/ 5765109 h 5969573"/>
              <a:gd name="connsiteX171" fmla="*/ 5500629 w 12192000"/>
              <a:gd name="connsiteY171" fmla="*/ 5724973 h 5969573"/>
              <a:gd name="connsiteX172" fmla="*/ 5468752 w 12192000"/>
              <a:gd name="connsiteY172" fmla="*/ 5719211 h 5969573"/>
              <a:gd name="connsiteX173" fmla="*/ 5412294 w 12192000"/>
              <a:gd name="connsiteY173" fmla="*/ 5715371 h 5969573"/>
              <a:gd name="connsiteX174" fmla="*/ 5289773 w 12192000"/>
              <a:gd name="connsiteY174" fmla="*/ 5719211 h 5969573"/>
              <a:gd name="connsiteX175" fmla="*/ 5129999 w 12192000"/>
              <a:gd name="connsiteY175" fmla="*/ 5702889 h 5969573"/>
              <a:gd name="connsiteX176" fmla="*/ 5066626 w 12192000"/>
              <a:gd name="connsiteY176" fmla="*/ 5707881 h 5969573"/>
              <a:gd name="connsiteX177" fmla="*/ 4998261 w 12192000"/>
              <a:gd name="connsiteY177" fmla="*/ 5716523 h 5969573"/>
              <a:gd name="connsiteX178" fmla="*/ 4978287 w 12192000"/>
              <a:gd name="connsiteY178" fmla="*/ 5716139 h 5969573"/>
              <a:gd name="connsiteX179" fmla="*/ 4873245 w 12192000"/>
              <a:gd name="connsiteY179" fmla="*/ 5695784 h 5969573"/>
              <a:gd name="connsiteX180" fmla="*/ 4849238 w 12192000"/>
              <a:gd name="connsiteY180" fmla="*/ 5682148 h 5969573"/>
              <a:gd name="connsiteX181" fmla="*/ 4786633 w 12192000"/>
              <a:gd name="connsiteY181" fmla="*/ 5687716 h 5969573"/>
              <a:gd name="connsiteX182" fmla="*/ 4730945 w 12192000"/>
              <a:gd name="connsiteY182" fmla="*/ 5709993 h 5969573"/>
              <a:gd name="connsiteX183" fmla="*/ 4411584 w 12192000"/>
              <a:gd name="connsiteY183" fmla="*/ 5758005 h 5969573"/>
              <a:gd name="connsiteX184" fmla="*/ 4219547 w 12192000"/>
              <a:gd name="connsiteY184" fmla="*/ 5758773 h 5969573"/>
              <a:gd name="connsiteX185" fmla="*/ 4085120 w 12192000"/>
              <a:gd name="connsiteY185" fmla="*/ 5779896 h 5969573"/>
              <a:gd name="connsiteX186" fmla="*/ 4062845 w 12192000"/>
              <a:gd name="connsiteY186" fmla="*/ 5802172 h 5969573"/>
              <a:gd name="connsiteX187" fmla="*/ 3980844 w 12192000"/>
              <a:gd name="connsiteY187" fmla="*/ 5825793 h 5969573"/>
              <a:gd name="connsiteX188" fmla="*/ 3902875 w 12192000"/>
              <a:gd name="connsiteY188" fmla="*/ 5777013 h 5969573"/>
              <a:gd name="connsiteX189" fmla="*/ 3805129 w 12192000"/>
              <a:gd name="connsiteY189" fmla="*/ 5703271 h 5969573"/>
              <a:gd name="connsiteX190" fmla="*/ 3751935 w 12192000"/>
              <a:gd name="connsiteY190" fmla="*/ 5702697 h 5969573"/>
              <a:gd name="connsiteX191" fmla="*/ 3642281 w 12192000"/>
              <a:gd name="connsiteY191" fmla="*/ 5688294 h 5969573"/>
              <a:gd name="connsiteX192" fmla="*/ 3566234 w 12192000"/>
              <a:gd name="connsiteY192" fmla="*/ 5663713 h 5969573"/>
              <a:gd name="connsiteX193" fmla="*/ 3459653 w 12192000"/>
              <a:gd name="connsiteY193" fmla="*/ 5634524 h 5969573"/>
              <a:gd name="connsiteX194" fmla="*/ 3419902 w 12192000"/>
              <a:gd name="connsiteY194" fmla="*/ 5619159 h 5969573"/>
              <a:gd name="connsiteX195" fmla="*/ 3324842 w 12192000"/>
              <a:gd name="connsiteY195" fmla="*/ 5596306 h 5969573"/>
              <a:gd name="connsiteX196" fmla="*/ 3246105 w 12192000"/>
              <a:gd name="connsiteY196" fmla="*/ 5581330 h 5969573"/>
              <a:gd name="connsiteX197" fmla="*/ 3182543 w 12192000"/>
              <a:gd name="connsiteY197" fmla="*/ 5534472 h 5969573"/>
              <a:gd name="connsiteX198" fmla="*/ 3162186 w 12192000"/>
              <a:gd name="connsiteY198" fmla="*/ 5510273 h 5969573"/>
              <a:gd name="connsiteX199" fmla="*/ 3145287 w 12192000"/>
              <a:gd name="connsiteY199" fmla="*/ 5494718 h 5969573"/>
              <a:gd name="connsiteX200" fmla="*/ 3070392 w 12192000"/>
              <a:gd name="connsiteY200" fmla="*/ 5403501 h 5969573"/>
              <a:gd name="connsiteX201" fmla="*/ 3061944 w 12192000"/>
              <a:gd name="connsiteY201" fmla="*/ 5395819 h 5969573"/>
              <a:gd name="connsiteX202" fmla="*/ 2960548 w 12192000"/>
              <a:gd name="connsiteY202" fmla="*/ 5353763 h 5969573"/>
              <a:gd name="connsiteX203" fmla="*/ 2924827 w 12192000"/>
              <a:gd name="connsiteY203" fmla="*/ 5330912 h 5969573"/>
              <a:gd name="connsiteX204" fmla="*/ 2851470 w 12192000"/>
              <a:gd name="connsiteY204" fmla="*/ 5273876 h 5969573"/>
              <a:gd name="connsiteX205" fmla="*/ 2822470 w 12192000"/>
              <a:gd name="connsiteY205" fmla="*/ 5271956 h 5969573"/>
              <a:gd name="connsiteX206" fmla="*/ 2715698 w 12192000"/>
              <a:gd name="connsiteY206" fmla="*/ 5306137 h 5969573"/>
              <a:gd name="connsiteX207" fmla="*/ 2661542 w 12192000"/>
              <a:gd name="connsiteY207" fmla="*/ 5344739 h 5969573"/>
              <a:gd name="connsiteX208" fmla="*/ 2642724 w 12192000"/>
              <a:gd name="connsiteY208" fmla="*/ 5360101 h 5969573"/>
              <a:gd name="connsiteX209" fmla="*/ 2509834 w 12192000"/>
              <a:gd name="connsiteY209" fmla="*/ 5343585 h 5969573"/>
              <a:gd name="connsiteX210" fmla="*/ 2472771 w 12192000"/>
              <a:gd name="connsiteY210" fmla="*/ 5339937 h 5969573"/>
              <a:gd name="connsiteX211" fmla="*/ 2345640 w 12192000"/>
              <a:gd name="connsiteY211" fmla="*/ 5321500 h 5969573"/>
              <a:gd name="connsiteX212" fmla="*/ 2319333 w 12192000"/>
              <a:gd name="connsiteY212" fmla="*/ 5325918 h 5969573"/>
              <a:gd name="connsiteX213" fmla="*/ 2148034 w 12192000"/>
              <a:gd name="connsiteY213" fmla="*/ 5329566 h 5969573"/>
              <a:gd name="connsiteX214" fmla="*/ 2136128 w 12192000"/>
              <a:gd name="connsiteY214" fmla="*/ 5319004 h 5969573"/>
              <a:gd name="connsiteX215" fmla="*/ 2074675 w 12192000"/>
              <a:gd name="connsiteY215" fmla="*/ 5287702 h 5969573"/>
              <a:gd name="connsiteX216" fmla="*/ 1992676 w 12192000"/>
              <a:gd name="connsiteY216" fmla="*/ 5279638 h 5969573"/>
              <a:gd name="connsiteX217" fmla="*/ 1977695 w 12192000"/>
              <a:gd name="connsiteY217" fmla="*/ 5282518 h 5969573"/>
              <a:gd name="connsiteX218" fmla="*/ 1922389 w 12192000"/>
              <a:gd name="connsiteY218" fmla="*/ 5301913 h 5969573"/>
              <a:gd name="connsiteX219" fmla="*/ 1798140 w 12192000"/>
              <a:gd name="connsiteY219" fmla="*/ 5319964 h 5969573"/>
              <a:gd name="connsiteX220" fmla="*/ 1773946 w 12192000"/>
              <a:gd name="connsiteY220" fmla="*/ 5326494 h 5969573"/>
              <a:gd name="connsiteX221" fmla="*/ 1730352 w 12192000"/>
              <a:gd name="connsiteY221" fmla="*/ 5336672 h 5969573"/>
              <a:gd name="connsiteX222" fmla="*/ 1612247 w 12192000"/>
              <a:gd name="connsiteY222" fmla="*/ 5343395 h 5969573"/>
              <a:gd name="connsiteX223" fmla="*/ 1555021 w 12192000"/>
              <a:gd name="connsiteY223" fmla="*/ 5333408 h 5969573"/>
              <a:gd name="connsiteX224" fmla="*/ 1529480 w 12192000"/>
              <a:gd name="connsiteY224" fmla="*/ 5333984 h 5969573"/>
              <a:gd name="connsiteX225" fmla="*/ 1444217 w 12192000"/>
              <a:gd name="connsiteY225" fmla="*/ 5359525 h 5969573"/>
              <a:gd name="connsiteX226" fmla="*/ 1235085 w 12192000"/>
              <a:gd name="connsiteY226" fmla="*/ 5343203 h 5969573"/>
              <a:gd name="connsiteX227" fmla="*/ 1169024 w 12192000"/>
              <a:gd name="connsiteY227" fmla="*/ 5329376 h 5969573"/>
              <a:gd name="connsiteX228" fmla="*/ 1133883 w 12192000"/>
              <a:gd name="connsiteY228" fmla="*/ 5327454 h 5969573"/>
              <a:gd name="connsiteX229" fmla="*/ 1084721 w 12192000"/>
              <a:gd name="connsiteY229" fmla="*/ 5346849 h 5969573"/>
              <a:gd name="connsiteX230" fmla="*/ 995039 w 12192000"/>
              <a:gd name="connsiteY230" fmla="*/ 5350499 h 5969573"/>
              <a:gd name="connsiteX231" fmla="*/ 868486 w 12192000"/>
              <a:gd name="connsiteY231" fmla="*/ 5347617 h 5969573"/>
              <a:gd name="connsiteX232" fmla="*/ 765744 w 12192000"/>
              <a:gd name="connsiteY232" fmla="*/ 5376230 h 5969573"/>
              <a:gd name="connsiteX233" fmla="*/ 730027 w 12192000"/>
              <a:gd name="connsiteY233" fmla="*/ 5412527 h 5969573"/>
              <a:gd name="connsiteX234" fmla="*/ 653212 w 12192000"/>
              <a:gd name="connsiteY234" fmla="*/ 5419824 h 5969573"/>
              <a:gd name="connsiteX235" fmla="*/ 557576 w 12192000"/>
              <a:gd name="connsiteY235" fmla="*/ 5367398 h 5969573"/>
              <a:gd name="connsiteX236" fmla="*/ 546629 w 12192000"/>
              <a:gd name="connsiteY236" fmla="*/ 5369126 h 5969573"/>
              <a:gd name="connsiteX237" fmla="*/ 378597 w 12192000"/>
              <a:gd name="connsiteY237" fmla="*/ 5394861 h 5969573"/>
              <a:gd name="connsiteX238" fmla="*/ 276241 w 12192000"/>
              <a:gd name="connsiteY238" fmla="*/ 5417328 h 5969573"/>
              <a:gd name="connsiteX239" fmla="*/ 266641 w 12192000"/>
              <a:gd name="connsiteY239" fmla="*/ 5426738 h 5969573"/>
              <a:gd name="connsiteX240" fmla="*/ 171195 w 12192000"/>
              <a:gd name="connsiteY240" fmla="*/ 5449399 h 5969573"/>
              <a:gd name="connsiteX241" fmla="*/ 90540 w 12192000"/>
              <a:gd name="connsiteY241" fmla="*/ 5429426 h 5969573"/>
              <a:gd name="connsiteX242" fmla="*/ 35041 w 12192000"/>
              <a:gd name="connsiteY242" fmla="*/ 5417136 h 5969573"/>
              <a:gd name="connsiteX243" fmla="*/ 476 w 12192000"/>
              <a:gd name="connsiteY243" fmla="*/ 5413897 h 5969573"/>
              <a:gd name="connsiteX244" fmla="*/ 476 w 12192000"/>
              <a:gd name="connsiteY244" fmla="*/ 5946682 h 5969573"/>
              <a:gd name="connsiteX245" fmla="*/ 0 w 12192000"/>
              <a:gd name="connsiteY245" fmla="*/ 5946682 h 5969573"/>
              <a:gd name="connsiteX246" fmla="*/ 0 w 12192000"/>
              <a:gd name="connsiteY246" fmla="*/ 1335314 h 5969573"/>
              <a:gd name="connsiteX247" fmla="*/ 0 w 12192000"/>
              <a:gd name="connsiteY247" fmla="*/ 873938 h 596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2000" h="5969573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7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1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9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20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331026"/>
                </a:lnTo>
                <a:lnTo>
                  <a:pt x="12164535" y="3347929"/>
                </a:lnTo>
                <a:cubicBezTo>
                  <a:pt x="12135922" y="3364251"/>
                  <a:pt x="12103853" y="3376158"/>
                  <a:pt x="12079464" y="3397089"/>
                </a:cubicBezTo>
                <a:cubicBezTo>
                  <a:pt x="12060259" y="3413605"/>
                  <a:pt x="12047774" y="3439722"/>
                  <a:pt x="12036830" y="3463727"/>
                </a:cubicBezTo>
                <a:cubicBezTo>
                  <a:pt x="12014361" y="3512889"/>
                  <a:pt x="11976144" y="3547457"/>
                  <a:pt x="11937546" y="3582600"/>
                </a:cubicBezTo>
                <a:cubicBezTo>
                  <a:pt x="11922373" y="3596232"/>
                  <a:pt x="11910277" y="3613325"/>
                  <a:pt x="11895874" y="3627920"/>
                </a:cubicBezTo>
                <a:cubicBezTo>
                  <a:pt x="11889152" y="3634640"/>
                  <a:pt x="11881086" y="3641746"/>
                  <a:pt x="11872254" y="3644820"/>
                </a:cubicBezTo>
                <a:cubicBezTo>
                  <a:pt x="11844598" y="3654803"/>
                  <a:pt x="11828854" y="3674008"/>
                  <a:pt x="11818289" y="3700511"/>
                </a:cubicBezTo>
                <a:cubicBezTo>
                  <a:pt x="11813297" y="3712799"/>
                  <a:pt x="11802351" y="3723553"/>
                  <a:pt x="11792172" y="3732964"/>
                </a:cubicBezTo>
                <a:cubicBezTo>
                  <a:pt x="11757413" y="3764651"/>
                  <a:pt x="11720542" y="3793456"/>
                  <a:pt x="11707101" y="3842426"/>
                </a:cubicBezTo>
                <a:cubicBezTo>
                  <a:pt x="11703837" y="3854525"/>
                  <a:pt x="11688472" y="3866239"/>
                  <a:pt x="11675988" y="3872193"/>
                </a:cubicBezTo>
                <a:cubicBezTo>
                  <a:pt x="11655249" y="3882178"/>
                  <a:pt x="11633742" y="3887170"/>
                  <a:pt x="11623372" y="3912327"/>
                </a:cubicBezTo>
                <a:cubicBezTo>
                  <a:pt x="11619918" y="3920777"/>
                  <a:pt x="11603783" y="3925963"/>
                  <a:pt x="11592455" y="3928651"/>
                </a:cubicBezTo>
                <a:cubicBezTo>
                  <a:pt x="11558463" y="3936908"/>
                  <a:pt x="11540027" y="3951694"/>
                  <a:pt x="11537914" y="3986454"/>
                </a:cubicBezTo>
                <a:cubicBezTo>
                  <a:pt x="11534074" y="4049442"/>
                  <a:pt x="11494131" y="4088618"/>
                  <a:pt x="11450923" y="4125489"/>
                </a:cubicBezTo>
                <a:cubicBezTo>
                  <a:pt x="11420194" y="4151798"/>
                  <a:pt x="11384862" y="4172539"/>
                  <a:pt x="11354711" y="4199232"/>
                </a:cubicBezTo>
                <a:cubicBezTo>
                  <a:pt x="11340115" y="4212291"/>
                  <a:pt x="11329554" y="4232069"/>
                  <a:pt x="11321872" y="4250698"/>
                </a:cubicBezTo>
                <a:cubicBezTo>
                  <a:pt x="11309774" y="4280273"/>
                  <a:pt x="11290571" y="4299284"/>
                  <a:pt x="11260804" y="4311766"/>
                </a:cubicBezTo>
                <a:cubicBezTo>
                  <a:pt x="11233151" y="4323289"/>
                  <a:pt x="11208378" y="4341916"/>
                  <a:pt x="11181301" y="4355360"/>
                </a:cubicBezTo>
                <a:cubicBezTo>
                  <a:pt x="11156144" y="4368033"/>
                  <a:pt x="11129451" y="4377635"/>
                  <a:pt x="11103718" y="4388965"/>
                </a:cubicBezTo>
                <a:cubicBezTo>
                  <a:pt x="11087011" y="4396264"/>
                  <a:pt x="11068958" y="4401832"/>
                  <a:pt x="11054940" y="4412394"/>
                </a:cubicBezTo>
                <a:cubicBezTo>
                  <a:pt x="11028631" y="4432175"/>
                  <a:pt x="11001554" y="4437743"/>
                  <a:pt x="10968712" y="4433903"/>
                </a:cubicBezTo>
                <a:cubicBezTo>
                  <a:pt x="10945287" y="4431213"/>
                  <a:pt x="10919938" y="4435439"/>
                  <a:pt x="10896893" y="4441583"/>
                </a:cubicBezTo>
                <a:cubicBezTo>
                  <a:pt x="10869240" y="4448880"/>
                  <a:pt x="10842739" y="4453682"/>
                  <a:pt x="10813358" y="4451570"/>
                </a:cubicBezTo>
                <a:cubicBezTo>
                  <a:pt x="10773029" y="4448690"/>
                  <a:pt x="10735583" y="4459828"/>
                  <a:pt x="10702358" y="4486519"/>
                </a:cubicBezTo>
                <a:cubicBezTo>
                  <a:pt x="10666640" y="4514942"/>
                  <a:pt x="10628425" y="4540291"/>
                  <a:pt x="10590017" y="4564872"/>
                </a:cubicBezTo>
                <a:cubicBezTo>
                  <a:pt x="10579071" y="4571979"/>
                  <a:pt x="10562940" y="4575817"/>
                  <a:pt x="10550264" y="4574089"/>
                </a:cubicBezTo>
                <a:cubicBezTo>
                  <a:pt x="10509552" y="4568328"/>
                  <a:pt x="10467305" y="4564488"/>
                  <a:pt x="10429283" y="4550086"/>
                </a:cubicBezTo>
                <a:cubicBezTo>
                  <a:pt x="10371093" y="4528001"/>
                  <a:pt x="10313291" y="4514366"/>
                  <a:pt x="10252030" y="4525505"/>
                </a:cubicBezTo>
                <a:cubicBezTo>
                  <a:pt x="10235900" y="4528385"/>
                  <a:pt x="10219191" y="4538371"/>
                  <a:pt x="10207287" y="4549894"/>
                </a:cubicBezTo>
                <a:cubicBezTo>
                  <a:pt x="10185970" y="4570443"/>
                  <a:pt x="10165229" y="4588875"/>
                  <a:pt x="10135080" y="4596366"/>
                </a:cubicBezTo>
                <a:cubicBezTo>
                  <a:pt x="10107811" y="4603088"/>
                  <a:pt x="10087070" y="4647258"/>
                  <a:pt x="10094942" y="4680287"/>
                </a:cubicBezTo>
                <a:cubicBezTo>
                  <a:pt x="10103778" y="4717542"/>
                  <a:pt x="10095518" y="4747691"/>
                  <a:pt x="10068825" y="4774962"/>
                </a:cubicBezTo>
                <a:cubicBezTo>
                  <a:pt x="10057881" y="4785907"/>
                  <a:pt x="10052696" y="4802230"/>
                  <a:pt x="10042710" y="4814520"/>
                </a:cubicBezTo>
                <a:cubicBezTo>
                  <a:pt x="10034452" y="4824700"/>
                  <a:pt x="10024467" y="4835645"/>
                  <a:pt x="10012943" y="4840637"/>
                </a:cubicBezTo>
                <a:cubicBezTo>
                  <a:pt x="9992394" y="4849663"/>
                  <a:pt x="9979146" y="4861762"/>
                  <a:pt x="9972041" y="4883655"/>
                </a:cubicBezTo>
                <a:cubicBezTo>
                  <a:pt x="9961861" y="4915534"/>
                  <a:pt x="9948420" y="4946451"/>
                  <a:pt x="9937088" y="4977944"/>
                </a:cubicBezTo>
                <a:cubicBezTo>
                  <a:pt x="9930368" y="4996189"/>
                  <a:pt x="9917883" y="5006368"/>
                  <a:pt x="9899254" y="5011360"/>
                </a:cubicBezTo>
                <a:cubicBezTo>
                  <a:pt x="9888502" y="5014434"/>
                  <a:pt x="9874482" y="5016738"/>
                  <a:pt x="9868337" y="5024420"/>
                </a:cubicBezTo>
                <a:cubicBezTo>
                  <a:pt x="9834924" y="5066282"/>
                  <a:pt x="9786722" y="5069356"/>
                  <a:pt x="9740056" y="5077228"/>
                </a:cubicBezTo>
                <a:cubicBezTo>
                  <a:pt x="9734680" y="5078190"/>
                  <a:pt x="9729302" y="5078764"/>
                  <a:pt x="9723928" y="5078764"/>
                </a:cubicBezTo>
                <a:cubicBezTo>
                  <a:pt x="9658249" y="5078190"/>
                  <a:pt x="9598525" y="5100849"/>
                  <a:pt x="9538802" y="5124662"/>
                </a:cubicBezTo>
                <a:cubicBezTo>
                  <a:pt x="9523056" y="5130998"/>
                  <a:pt x="9505195" y="5133112"/>
                  <a:pt x="9487910" y="5135609"/>
                </a:cubicBezTo>
                <a:cubicBezTo>
                  <a:pt x="9442785" y="5142329"/>
                  <a:pt x="9395351" y="5140985"/>
                  <a:pt x="9355597" y="5168446"/>
                </a:cubicBezTo>
                <a:cubicBezTo>
                  <a:pt x="9324296" y="5189955"/>
                  <a:pt x="9297795" y="5216458"/>
                  <a:pt x="9286655" y="5254479"/>
                </a:cubicBezTo>
                <a:cubicBezTo>
                  <a:pt x="9279166" y="5280020"/>
                  <a:pt x="9264188" y="5296345"/>
                  <a:pt x="9239221" y="5306523"/>
                </a:cubicBezTo>
                <a:cubicBezTo>
                  <a:pt x="9217714" y="5315356"/>
                  <a:pt x="9198511" y="5329566"/>
                  <a:pt x="9177770" y="5340131"/>
                </a:cubicBezTo>
                <a:cubicBezTo>
                  <a:pt x="9166824" y="5345699"/>
                  <a:pt x="9154341" y="5352611"/>
                  <a:pt x="9142629" y="5352611"/>
                </a:cubicBezTo>
                <a:cubicBezTo>
                  <a:pt x="9111326" y="5352611"/>
                  <a:pt x="9079448" y="5351459"/>
                  <a:pt x="9048721" y="5346275"/>
                </a:cubicBezTo>
                <a:cubicBezTo>
                  <a:pt x="9033361" y="5343585"/>
                  <a:pt x="9018188" y="5332640"/>
                  <a:pt x="9005898" y="5322078"/>
                </a:cubicBezTo>
                <a:cubicBezTo>
                  <a:pt x="8993223" y="5310939"/>
                  <a:pt x="8981317" y="5305561"/>
                  <a:pt x="8967106" y="5315164"/>
                </a:cubicBezTo>
                <a:cubicBezTo>
                  <a:pt x="8931773" y="5339168"/>
                  <a:pt x="8896819" y="5363557"/>
                  <a:pt x="8862446" y="5388906"/>
                </a:cubicBezTo>
                <a:cubicBezTo>
                  <a:pt x="8856490" y="5393323"/>
                  <a:pt x="8853804" y="5403117"/>
                  <a:pt x="8850922" y="5410799"/>
                </a:cubicBezTo>
                <a:cubicBezTo>
                  <a:pt x="8837479" y="5446709"/>
                  <a:pt x="8825765" y="5483198"/>
                  <a:pt x="8810788" y="5518531"/>
                </a:cubicBezTo>
                <a:cubicBezTo>
                  <a:pt x="8805602" y="5530632"/>
                  <a:pt x="8792927" y="5539848"/>
                  <a:pt x="8783133" y="5549835"/>
                </a:cubicBezTo>
                <a:cubicBezTo>
                  <a:pt x="8780061" y="5553099"/>
                  <a:pt x="8773723" y="5553675"/>
                  <a:pt x="8771610" y="5557131"/>
                </a:cubicBezTo>
                <a:cubicBezTo>
                  <a:pt x="8752984" y="5589010"/>
                  <a:pt x="8719760" y="5593234"/>
                  <a:pt x="8689227" y="5604757"/>
                </a:cubicBezTo>
                <a:cubicBezTo>
                  <a:pt x="8663108" y="5614551"/>
                  <a:pt x="8635455" y="5621847"/>
                  <a:pt x="8611068" y="5632410"/>
                </a:cubicBezTo>
                <a:cubicBezTo>
                  <a:pt x="8573235" y="5648926"/>
                  <a:pt x="8538285" y="5662753"/>
                  <a:pt x="8496228" y="5663327"/>
                </a:cubicBezTo>
                <a:cubicBezTo>
                  <a:pt x="8478945" y="5663521"/>
                  <a:pt x="8458782" y="5680996"/>
                  <a:pt x="8445146" y="5695398"/>
                </a:cubicBezTo>
                <a:cubicBezTo>
                  <a:pt x="8418837" y="5723243"/>
                  <a:pt x="8389264" y="5733038"/>
                  <a:pt x="8352010" y="5728046"/>
                </a:cubicBezTo>
                <a:cubicBezTo>
                  <a:pt x="8339718" y="5726316"/>
                  <a:pt x="8325889" y="5732462"/>
                  <a:pt x="8313409" y="5736688"/>
                </a:cubicBezTo>
                <a:cubicBezTo>
                  <a:pt x="8301694" y="5740528"/>
                  <a:pt x="8290556" y="5746096"/>
                  <a:pt x="8279996" y="5752051"/>
                </a:cubicBezTo>
                <a:cubicBezTo>
                  <a:pt x="8267319" y="5759347"/>
                  <a:pt x="8251378" y="5764917"/>
                  <a:pt x="8244274" y="5776053"/>
                </a:cubicBezTo>
                <a:cubicBezTo>
                  <a:pt x="8221807" y="5810813"/>
                  <a:pt x="8185128" y="5825983"/>
                  <a:pt x="8150750" y="5834242"/>
                </a:cubicBezTo>
                <a:cubicBezTo>
                  <a:pt x="8105239" y="5845380"/>
                  <a:pt x="8055119" y="5851718"/>
                  <a:pt x="8010181" y="5824065"/>
                </a:cubicBezTo>
                <a:cubicBezTo>
                  <a:pt x="7983296" y="5807357"/>
                  <a:pt x="7957563" y="5803325"/>
                  <a:pt x="7929526" y="5824833"/>
                </a:cubicBezTo>
                <a:cubicBezTo>
                  <a:pt x="7910511" y="5839620"/>
                  <a:pt x="7873066" y="5832322"/>
                  <a:pt x="7855015" y="5815231"/>
                </a:cubicBezTo>
                <a:cubicBezTo>
                  <a:pt x="7848485" y="5809085"/>
                  <a:pt x="7841762" y="5802940"/>
                  <a:pt x="7830818" y="5792570"/>
                </a:cubicBezTo>
                <a:cubicBezTo>
                  <a:pt x="7811037" y="5839620"/>
                  <a:pt x="7769366" y="5843844"/>
                  <a:pt x="7729228" y="5853446"/>
                </a:cubicBezTo>
                <a:cubicBezTo>
                  <a:pt x="7704649" y="5859399"/>
                  <a:pt x="7698695" y="5883596"/>
                  <a:pt x="7694087" y="5905873"/>
                </a:cubicBezTo>
                <a:cubicBezTo>
                  <a:pt x="7686020" y="5946008"/>
                  <a:pt x="7666624" y="5963675"/>
                  <a:pt x="7626104" y="5960411"/>
                </a:cubicBezTo>
                <a:cubicBezTo>
                  <a:pt x="7581360" y="5956760"/>
                  <a:pt x="7536614" y="5950424"/>
                  <a:pt x="7492255" y="5942934"/>
                </a:cubicBezTo>
                <a:cubicBezTo>
                  <a:pt x="7464218" y="5938134"/>
                  <a:pt x="7438869" y="5926421"/>
                  <a:pt x="7418512" y="5903952"/>
                </a:cubicBezTo>
                <a:cubicBezTo>
                  <a:pt x="7398733" y="5882060"/>
                  <a:pt x="7394125" y="5884556"/>
                  <a:pt x="7371272" y="5902030"/>
                </a:cubicBezTo>
                <a:cubicBezTo>
                  <a:pt x="7344577" y="5922389"/>
                  <a:pt x="7316924" y="5941206"/>
                  <a:pt x="7288311" y="5958683"/>
                </a:cubicBezTo>
                <a:cubicBezTo>
                  <a:pt x="7279284" y="5964251"/>
                  <a:pt x="7266226" y="5964061"/>
                  <a:pt x="7254895" y="5965211"/>
                </a:cubicBezTo>
                <a:cubicBezTo>
                  <a:pt x="7235691" y="5967325"/>
                  <a:pt x="7215912" y="5971165"/>
                  <a:pt x="7197093" y="5968861"/>
                </a:cubicBezTo>
                <a:cubicBezTo>
                  <a:pt x="7179043" y="5966555"/>
                  <a:pt x="7161182" y="5958683"/>
                  <a:pt x="7144475" y="5950810"/>
                </a:cubicBezTo>
                <a:cubicBezTo>
                  <a:pt x="7097809" y="5928725"/>
                  <a:pt x="7054984" y="5901262"/>
                  <a:pt x="7020610" y="5861705"/>
                </a:cubicBezTo>
                <a:cubicBezTo>
                  <a:pt x="7016194" y="5856519"/>
                  <a:pt x="7007360" y="5854597"/>
                  <a:pt x="7000062" y="5852870"/>
                </a:cubicBezTo>
                <a:cubicBezTo>
                  <a:pt x="6988155" y="5849988"/>
                  <a:pt x="6975865" y="5847300"/>
                  <a:pt x="6963766" y="5846916"/>
                </a:cubicBezTo>
                <a:cubicBezTo>
                  <a:pt x="6905004" y="5844996"/>
                  <a:pt x="6858914" y="5818111"/>
                  <a:pt x="6820891" y="5775095"/>
                </a:cubicBezTo>
                <a:cubicBezTo>
                  <a:pt x="6809944" y="5762805"/>
                  <a:pt x="6801494" y="5761459"/>
                  <a:pt x="6789587" y="5775671"/>
                </a:cubicBezTo>
                <a:cubicBezTo>
                  <a:pt x="6775763" y="5792186"/>
                  <a:pt x="6755982" y="5785658"/>
                  <a:pt x="6738121" y="5781816"/>
                </a:cubicBezTo>
                <a:cubicBezTo>
                  <a:pt x="6719687" y="5777976"/>
                  <a:pt x="6701058" y="5773941"/>
                  <a:pt x="6682623" y="5770101"/>
                </a:cubicBezTo>
                <a:cubicBezTo>
                  <a:pt x="6668989" y="5767413"/>
                  <a:pt x="6655546" y="5765109"/>
                  <a:pt x="6642102" y="5761845"/>
                </a:cubicBezTo>
                <a:cubicBezTo>
                  <a:pt x="6600238" y="5751664"/>
                  <a:pt x="6562600" y="5754739"/>
                  <a:pt x="6528609" y="5786040"/>
                </a:cubicBezTo>
                <a:cubicBezTo>
                  <a:pt x="6502684" y="5810045"/>
                  <a:pt x="6469461" y="5817151"/>
                  <a:pt x="6434127" y="5809853"/>
                </a:cubicBezTo>
                <a:cubicBezTo>
                  <a:pt x="6429709" y="5808893"/>
                  <a:pt x="6424141" y="5805053"/>
                  <a:pt x="6421069" y="5806589"/>
                </a:cubicBezTo>
                <a:cubicBezTo>
                  <a:pt x="6374787" y="5829058"/>
                  <a:pt x="6338108" y="5789496"/>
                  <a:pt x="6295474" y="5787000"/>
                </a:cubicBezTo>
                <a:cubicBezTo>
                  <a:pt x="6276655" y="5785848"/>
                  <a:pt x="6257453" y="5771637"/>
                  <a:pt x="6240552" y="5760309"/>
                </a:cubicBezTo>
                <a:cubicBezTo>
                  <a:pt x="6217315" y="5744752"/>
                  <a:pt x="6196574" y="5729774"/>
                  <a:pt x="6165083" y="5736688"/>
                </a:cubicBezTo>
                <a:cubicBezTo>
                  <a:pt x="6133588" y="5743792"/>
                  <a:pt x="6104783" y="5730734"/>
                  <a:pt x="6081160" y="5708457"/>
                </a:cubicBezTo>
                <a:cubicBezTo>
                  <a:pt x="6063111" y="5691558"/>
                  <a:pt x="6043330" y="5690022"/>
                  <a:pt x="6019517" y="5694822"/>
                </a:cubicBezTo>
                <a:cubicBezTo>
                  <a:pt x="5989750" y="5700775"/>
                  <a:pt x="5958833" y="5701161"/>
                  <a:pt x="5928684" y="5704809"/>
                </a:cubicBezTo>
                <a:cubicBezTo>
                  <a:pt x="5922153" y="5705577"/>
                  <a:pt x="5913897" y="5708265"/>
                  <a:pt x="5910055" y="5712875"/>
                </a:cubicBezTo>
                <a:cubicBezTo>
                  <a:pt x="5863005" y="5770101"/>
                  <a:pt x="5796753" y="5770677"/>
                  <a:pt x="5731460" y="5773367"/>
                </a:cubicBezTo>
                <a:cubicBezTo>
                  <a:pt x="5691900" y="5775095"/>
                  <a:pt x="5652149" y="5775095"/>
                  <a:pt x="5612398" y="5774135"/>
                </a:cubicBezTo>
                <a:cubicBezTo>
                  <a:pt x="5598953" y="5773941"/>
                  <a:pt x="5584742" y="5770869"/>
                  <a:pt x="5572836" y="5765109"/>
                </a:cubicBezTo>
                <a:cubicBezTo>
                  <a:pt x="5548063" y="5753011"/>
                  <a:pt x="5525212" y="5737264"/>
                  <a:pt x="5500629" y="5724973"/>
                </a:cubicBezTo>
                <a:cubicBezTo>
                  <a:pt x="5491415" y="5720171"/>
                  <a:pt x="5479506" y="5719979"/>
                  <a:pt x="5468752" y="5719211"/>
                </a:cubicBezTo>
                <a:cubicBezTo>
                  <a:pt x="5449741" y="5717675"/>
                  <a:pt x="5428616" y="5722283"/>
                  <a:pt x="5412294" y="5715371"/>
                </a:cubicBezTo>
                <a:cubicBezTo>
                  <a:pt x="5369852" y="5697510"/>
                  <a:pt x="5330100" y="5701545"/>
                  <a:pt x="5289773" y="5719211"/>
                </a:cubicBezTo>
                <a:cubicBezTo>
                  <a:pt x="5233313" y="5743984"/>
                  <a:pt x="5179928" y="5742064"/>
                  <a:pt x="5129999" y="5702889"/>
                </a:cubicBezTo>
                <a:cubicBezTo>
                  <a:pt x="5107530" y="5685222"/>
                  <a:pt x="5085637" y="5693670"/>
                  <a:pt x="5066626" y="5707881"/>
                </a:cubicBezTo>
                <a:cubicBezTo>
                  <a:pt x="5044733" y="5724397"/>
                  <a:pt x="5023416" y="5728620"/>
                  <a:pt x="4998261" y="5716523"/>
                </a:cubicBezTo>
                <a:cubicBezTo>
                  <a:pt x="4992690" y="5713835"/>
                  <a:pt x="4984817" y="5715179"/>
                  <a:pt x="4978287" y="5716139"/>
                </a:cubicBezTo>
                <a:cubicBezTo>
                  <a:pt x="4941034" y="5720939"/>
                  <a:pt x="4903584" y="5729006"/>
                  <a:pt x="4873245" y="5695784"/>
                </a:cubicBezTo>
                <a:cubicBezTo>
                  <a:pt x="4867290" y="5689254"/>
                  <a:pt x="4857304" y="5686566"/>
                  <a:pt x="4849238" y="5682148"/>
                </a:cubicBezTo>
                <a:cubicBezTo>
                  <a:pt x="4815439" y="5664095"/>
                  <a:pt x="4816784" y="5665825"/>
                  <a:pt x="4786633" y="5687716"/>
                </a:cubicBezTo>
                <a:cubicBezTo>
                  <a:pt x="4770887" y="5699238"/>
                  <a:pt x="4749186" y="5710953"/>
                  <a:pt x="4730945" y="5709993"/>
                </a:cubicBezTo>
                <a:cubicBezTo>
                  <a:pt x="4620905" y="5704233"/>
                  <a:pt x="4516245" y="5731886"/>
                  <a:pt x="4411584" y="5758005"/>
                </a:cubicBezTo>
                <a:cubicBezTo>
                  <a:pt x="4347060" y="5774135"/>
                  <a:pt x="4284071" y="5775095"/>
                  <a:pt x="4219547" y="5758773"/>
                </a:cubicBezTo>
                <a:cubicBezTo>
                  <a:pt x="4172881" y="5746864"/>
                  <a:pt x="4128712" y="5766453"/>
                  <a:pt x="4085120" y="5779896"/>
                </a:cubicBezTo>
                <a:cubicBezTo>
                  <a:pt x="4076094" y="5782582"/>
                  <a:pt x="4067645" y="5793146"/>
                  <a:pt x="4062845" y="5802172"/>
                </a:cubicBezTo>
                <a:cubicBezTo>
                  <a:pt x="4045560" y="5834052"/>
                  <a:pt x="4016947" y="5839042"/>
                  <a:pt x="3980844" y="5825793"/>
                </a:cubicBezTo>
                <a:cubicBezTo>
                  <a:pt x="3952231" y="5815421"/>
                  <a:pt x="3926113" y="5801594"/>
                  <a:pt x="3902875" y="5777013"/>
                </a:cubicBezTo>
                <a:cubicBezTo>
                  <a:pt x="3875607" y="5748208"/>
                  <a:pt x="3847376" y="5715371"/>
                  <a:pt x="3805129" y="5703271"/>
                </a:cubicBezTo>
                <a:cubicBezTo>
                  <a:pt x="3786884" y="5698088"/>
                  <a:pt x="3771137" y="5697320"/>
                  <a:pt x="3751935" y="5702697"/>
                </a:cubicBezTo>
                <a:cubicBezTo>
                  <a:pt x="3714677" y="5713065"/>
                  <a:pt x="3677232" y="5720365"/>
                  <a:pt x="3642281" y="5688294"/>
                </a:cubicBezTo>
                <a:cubicBezTo>
                  <a:pt x="3623076" y="5670625"/>
                  <a:pt x="3597151" y="5659295"/>
                  <a:pt x="3566234" y="5663713"/>
                </a:cubicBezTo>
                <a:cubicBezTo>
                  <a:pt x="3527634" y="5669281"/>
                  <a:pt x="3492491" y="5655263"/>
                  <a:pt x="3459653" y="5634524"/>
                </a:cubicBezTo>
                <a:cubicBezTo>
                  <a:pt x="3447939" y="5627034"/>
                  <a:pt x="3433534" y="5622809"/>
                  <a:pt x="3419902" y="5619159"/>
                </a:cubicBezTo>
                <a:cubicBezTo>
                  <a:pt x="3388406" y="5610711"/>
                  <a:pt x="3356719" y="5603221"/>
                  <a:pt x="3324842" y="5596306"/>
                </a:cubicBezTo>
                <a:cubicBezTo>
                  <a:pt x="3298725" y="5590546"/>
                  <a:pt x="3272416" y="5586320"/>
                  <a:pt x="3246105" y="5581330"/>
                </a:cubicBezTo>
                <a:cubicBezTo>
                  <a:pt x="3217302" y="5575952"/>
                  <a:pt x="3194447" y="5563467"/>
                  <a:pt x="3182543" y="5534472"/>
                </a:cubicBezTo>
                <a:cubicBezTo>
                  <a:pt x="3178702" y="5525254"/>
                  <a:pt x="3169484" y="5517955"/>
                  <a:pt x="3162186" y="5510273"/>
                </a:cubicBezTo>
                <a:cubicBezTo>
                  <a:pt x="3157001" y="5504705"/>
                  <a:pt x="3150087" y="5500479"/>
                  <a:pt x="3145287" y="5494718"/>
                </a:cubicBezTo>
                <a:cubicBezTo>
                  <a:pt x="3120128" y="5464377"/>
                  <a:pt x="3095357" y="5433844"/>
                  <a:pt x="3070392" y="5403501"/>
                </a:cubicBezTo>
                <a:cubicBezTo>
                  <a:pt x="3067894" y="5400621"/>
                  <a:pt x="3065208" y="5397165"/>
                  <a:pt x="3061944" y="5395819"/>
                </a:cubicBezTo>
                <a:cubicBezTo>
                  <a:pt x="3028145" y="5381802"/>
                  <a:pt x="2993961" y="5368552"/>
                  <a:pt x="2960548" y="5353763"/>
                </a:cubicBezTo>
                <a:cubicBezTo>
                  <a:pt x="2947679" y="5348003"/>
                  <a:pt x="2934429" y="5340899"/>
                  <a:pt x="2924827" y="5330912"/>
                </a:cubicBezTo>
                <a:cubicBezTo>
                  <a:pt x="2902936" y="5308251"/>
                  <a:pt x="2882963" y="5283670"/>
                  <a:pt x="2851470" y="5273876"/>
                </a:cubicBezTo>
                <a:cubicBezTo>
                  <a:pt x="2842251" y="5270996"/>
                  <a:pt x="2831307" y="5269460"/>
                  <a:pt x="2822470" y="5271956"/>
                </a:cubicBezTo>
                <a:cubicBezTo>
                  <a:pt x="2786559" y="5282324"/>
                  <a:pt x="2751418" y="5295191"/>
                  <a:pt x="2715698" y="5306137"/>
                </a:cubicBezTo>
                <a:cubicBezTo>
                  <a:pt x="2693040" y="5312859"/>
                  <a:pt x="2672491" y="5320926"/>
                  <a:pt x="2661542" y="5344739"/>
                </a:cubicBezTo>
                <a:cubicBezTo>
                  <a:pt x="2658472" y="5351459"/>
                  <a:pt x="2649828" y="5358757"/>
                  <a:pt x="2642724" y="5360101"/>
                </a:cubicBezTo>
                <a:cubicBezTo>
                  <a:pt x="2597020" y="5368744"/>
                  <a:pt x="2551890" y="5372966"/>
                  <a:pt x="2509834" y="5343585"/>
                </a:cubicBezTo>
                <a:cubicBezTo>
                  <a:pt x="2501000" y="5337248"/>
                  <a:pt x="2484485" y="5337248"/>
                  <a:pt x="2472771" y="5339937"/>
                </a:cubicBezTo>
                <a:cubicBezTo>
                  <a:pt x="2427641" y="5349923"/>
                  <a:pt x="2384817" y="5353379"/>
                  <a:pt x="2345640" y="5321500"/>
                </a:cubicBezTo>
                <a:cubicBezTo>
                  <a:pt x="2341032" y="5317660"/>
                  <a:pt x="2326245" y="5321118"/>
                  <a:pt x="2319333" y="5325918"/>
                </a:cubicBezTo>
                <a:cubicBezTo>
                  <a:pt x="2252694" y="5372776"/>
                  <a:pt x="2216209" y="5373928"/>
                  <a:pt x="2148034" y="5329566"/>
                </a:cubicBezTo>
                <a:cubicBezTo>
                  <a:pt x="2143616" y="5326686"/>
                  <a:pt x="2137858" y="5323422"/>
                  <a:pt x="2136128" y="5319004"/>
                </a:cubicBezTo>
                <a:cubicBezTo>
                  <a:pt x="2124413" y="5290775"/>
                  <a:pt x="2099448" y="5290007"/>
                  <a:pt x="2074675" y="5287702"/>
                </a:cubicBezTo>
                <a:cubicBezTo>
                  <a:pt x="2047406" y="5285206"/>
                  <a:pt x="2020137" y="5281942"/>
                  <a:pt x="1992676" y="5279638"/>
                </a:cubicBezTo>
                <a:cubicBezTo>
                  <a:pt x="1987874" y="5279252"/>
                  <a:pt x="1982498" y="5280788"/>
                  <a:pt x="1977695" y="5282518"/>
                </a:cubicBezTo>
                <a:cubicBezTo>
                  <a:pt x="1959261" y="5288855"/>
                  <a:pt x="1941402" y="5298073"/>
                  <a:pt x="1922389" y="5301913"/>
                </a:cubicBezTo>
                <a:cubicBezTo>
                  <a:pt x="1881294" y="5310171"/>
                  <a:pt x="1841542" y="5326686"/>
                  <a:pt x="1798140" y="5319964"/>
                </a:cubicBezTo>
                <a:cubicBezTo>
                  <a:pt x="1790652" y="5318814"/>
                  <a:pt x="1782010" y="5324382"/>
                  <a:pt x="1773946" y="5326494"/>
                </a:cubicBezTo>
                <a:cubicBezTo>
                  <a:pt x="1759349" y="5330144"/>
                  <a:pt x="1745138" y="5335326"/>
                  <a:pt x="1730352" y="5336672"/>
                </a:cubicBezTo>
                <a:cubicBezTo>
                  <a:pt x="1691176" y="5340131"/>
                  <a:pt x="1651617" y="5343203"/>
                  <a:pt x="1612247" y="5343395"/>
                </a:cubicBezTo>
                <a:cubicBezTo>
                  <a:pt x="1593238" y="5343585"/>
                  <a:pt x="1574226" y="5336288"/>
                  <a:pt x="1555021" y="5333408"/>
                </a:cubicBezTo>
                <a:cubicBezTo>
                  <a:pt x="1546381" y="5332062"/>
                  <a:pt x="1532360" y="5329758"/>
                  <a:pt x="1529480" y="5333984"/>
                </a:cubicBezTo>
                <a:cubicBezTo>
                  <a:pt x="1507205" y="5366054"/>
                  <a:pt x="1475902" y="5359907"/>
                  <a:pt x="1444217" y="5359525"/>
                </a:cubicBezTo>
                <a:cubicBezTo>
                  <a:pt x="1374314" y="5358757"/>
                  <a:pt x="1306717" y="5331680"/>
                  <a:pt x="1235085" y="5343203"/>
                </a:cubicBezTo>
                <a:cubicBezTo>
                  <a:pt x="1214346" y="5346467"/>
                  <a:pt x="1191301" y="5333600"/>
                  <a:pt x="1169024" y="5329376"/>
                </a:cubicBezTo>
                <a:cubicBezTo>
                  <a:pt x="1157501" y="5327262"/>
                  <a:pt x="1144829" y="5324764"/>
                  <a:pt x="1133883" y="5327454"/>
                </a:cubicBezTo>
                <a:cubicBezTo>
                  <a:pt x="1116984" y="5331680"/>
                  <a:pt x="1100659" y="5339360"/>
                  <a:pt x="1084721" y="5346849"/>
                </a:cubicBezTo>
                <a:cubicBezTo>
                  <a:pt x="1055147" y="5360675"/>
                  <a:pt x="1024806" y="5360675"/>
                  <a:pt x="995039" y="5350499"/>
                </a:cubicBezTo>
                <a:cubicBezTo>
                  <a:pt x="952791" y="5336094"/>
                  <a:pt x="910928" y="5336094"/>
                  <a:pt x="868486" y="5347617"/>
                </a:cubicBezTo>
                <a:cubicBezTo>
                  <a:pt x="834113" y="5357027"/>
                  <a:pt x="798775" y="5363557"/>
                  <a:pt x="765744" y="5376230"/>
                </a:cubicBezTo>
                <a:cubicBezTo>
                  <a:pt x="751149" y="5381802"/>
                  <a:pt x="738859" y="5398315"/>
                  <a:pt x="730027" y="5412527"/>
                </a:cubicBezTo>
                <a:cubicBezTo>
                  <a:pt x="712168" y="5441332"/>
                  <a:pt x="679905" y="5441140"/>
                  <a:pt x="653212" y="5419824"/>
                </a:cubicBezTo>
                <a:cubicBezTo>
                  <a:pt x="625173" y="5397357"/>
                  <a:pt x="589839" y="5384106"/>
                  <a:pt x="557576" y="5367398"/>
                </a:cubicBezTo>
                <a:cubicBezTo>
                  <a:pt x="554888" y="5366054"/>
                  <a:pt x="549894" y="5367590"/>
                  <a:pt x="546629" y="5369126"/>
                </a:cubicBezTo>
                <a:cubicBezTo>
                  <a:pt x="493051" y="5394093"/>
                  <a:pt x="437553" y="5398701"/>
                  <a:pt x="378597" y="5394861"/>
                </a:cubicBezTo>
                <a:cubicBezTo>
                  <a:pt x="345184" y="5392747"/>
                  <a:pt x="310232" y="5408877"/>
                  <a:pt x="276241" y="5417328"/>
                </a:cubicBezTo>
                <a:cubicBezTo>
                  <a:pt x="272401" y="5418288"/>
                  <a:pt x="269137" y="5423090"/>
                  <a:pt x="266641" y="5426738"/>
                </a:cubicBezTo>
                <a:cubicBezTo>
                  <a:pt x="242634" y="5463033"/>
                  <a:pt x="210372" y="5473020"/>
                  <a:pt x="171195" y="5449399"/>
                </a:cubicBezTo>
                <a:cubicBezTo>
                  <a:pt x="145272" y="5433650"/>
                  <a:pt x="119539" y="5430004"/>
                  <a:pt x="90540" y="5429426"/>
                </a:cubicBezTo>
                <a:cubicBezTo>
                  <a:pt x="72105" y="5429042"/>
                  <a:pt x="53862" y="5419824"/>
                  <a:pt x="35041" y="5417136"/>
                </a:cubicBezTo>
                <a:lnTo>
                  <a:pt x="476" y="5413897"/>
                </a:lnTo>
                <a:lnTo>
                  <a:pt x="476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76DC5-2CF3-4BFF-B497-027E8261F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0"/>
            <a:ext cx="5832475" cy="2017713"/>
          </a:xfrm>
        </p:spPr>
        <p:txBody>
          <a:bodyPr anchor="b">
            <a:noAutofit/>
          </a:bodyPr>
          <a:lstStyle>
            <a:lvl1pPr>
              <a:defRPr sz="7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BA932E-7322-4761-885B-145887E51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0" y="3808585"/>
            <a:ext cx="5832475" cy="598488"/>
          </a:xfrm>
        </p:spPr>
        <p:txBody>
          <a:bodyPr/>
          <a:lstStyle>
            <a:lvl1pPr>
              <a:buNone/>
              <a:defRPr lang="en-US" sz="24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3D1974-72D6-4D53-B9AA-44A4143D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1ACB5B-A456-4851-A2A6-D9CFFB579BE8}"/>
                </a:ext>
              </a:extLst>
            </p:cNvPr>
            <p:cNvSpPr/>
            <p:nvPr/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8A3F23-C995-47AD-A7C3-5B248C9D83C3}"/>
                </a:ext>
              </a:extLst>
            </p:cNvPr>
            <p:cNvSpPr/>
            <p:nvPr/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361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2743199"/>
            <a:ext cx="3276602" cy="660037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403237"/>
            <a:ext cx="3276601" cy="2692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7699" y="2743200"/>
            <a:ext cx="3276602" cy="660037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7700" y="3403237"/>
            <a:ext cx="3276600" cy="2692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BA483D-34F5-47AE-BCE7-2B0D4B71DF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399" y="2743200"/>
            <a:ext cx="3276602" cy="660037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074DC7D-EB21-4D65-B78F-21F530C5A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0" y="3403237"/>
            <a:ext cx="3276600" cy="2692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EF16E4-00C2-4A08-9D16-3EA9AD1F8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1C1CC-B683-4580-B7A1-D6F2D693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E4833-DC74-444C-9091-18A66ACAA0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524000"/>
            <a:ext cx="5213901" cy="1985962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4FEBB-2BC4-4DE4-B55B-6D993EC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1414D-5358-4873-B88E-B70012A9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6A95D7-3703-430E-8B09-A6836948F7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3841794"/>
            <a:ext cx="4191000" cy="198596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735B188-B6E1-45AD-9D21-2D14DC8C05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5901" y="-3"/>
            <a:ext cx="3072853" cy="3333750"/>
          </a:xfrm>
          <a:custGeom>
            <a:avLst/>
            <a:gdLst>
              <a:gd name="connsiteX0" fmla="*/ 485126 w 3072853"/>
              <a:gd name="connsiteY0" fmla="*/ 0 h 3333750"/>
              <a:gd name="connsiteX1" fmla="*/ 3072853 w 3072853"/>
              <a:gd name="connsiteY1" fmla="*/ 0 h 3333750"/>
              <a:gd name="connsiteX2" fmla="*/ 3072853 w 3072853"/>
              <a:gd name="connsiteY2" fmla="*/ 3333750 h 3333750"/>
              <a:gd name="connsiteX3" fmla="*/ 110704 w 3072853"/>
              <a:gd name="connsiteY3" fmla="*/ 3333750 h 3333750"/>
              <a:gd name="connsiteX4" fmla="*/ 109716 w 3072853"/>
              <a:gd name="connsiteY4" fmla="*/ 3326101 h 3333750"/>
              <a:gd name="connsiteX5" fmla="*/ 74044 w 3072853"/>
              <a:gd name="connsiteY5" fmla="*/ 3165061 h 3333750"/>
              <a:gd name="connsiteX6" fmla="*/ 73282 w 3072853"/>
              <a:gd name="connsiteY6" fmla="*/ 2968910 h 3333750"/>
              <a:gd name="connsiteX7" fmla="*/ 52327 w 3072853"/>
              <a:gd name="connsiteY7" fmla="*/ 2831604 h 3333750"/>
              <a:gd name="connsiteX8" fmla="*/ 30228 w 3072853"/>
              <a:gd name="connsiteY8" fmla="*/ 2808850 h 3333750"/>
              <a:gd name="connsiteX9" fmla="*/ 6795 w 3072853"/>
              <a:gd name="connsiteY9" fmla="*/ 2725094 h 3333750"/>
              <a:gd name="connsiteX10" fmla="*/ 55185 w 3072853"/>
              <a:gd name="connsiteY10" fmla="*/ 2645455 h 3333750"/>
              <a:gd name="connsiteX11" fmla="*/ 128339 w 3072853"/>
              <a:gd name="connsiteY11" fmla="*/ 2545615 h 3333750"/>
              <a:gd name="connsiteX12" fmla="*/ 128909 w 3072853"/>
              <a:gd name="connsiteY12" fmla="*/ 2491281 h 3333750"/>
              <a:gd name="connsiteX13" fmla="*/ 143198 w 3072853"/>
              <a:gd name="connsiteY13" fmla="*/ 2379279 h 3333750"/>
              <a:gd name="connsiteX14" fmla="*/ 167583 w 3072853"/>
              <a:gd name="connsiteY14" fmla="*/ 2301603 h 3333750"/>
              <a:gd name="connsiteX15" fmla="*/ 196540 w 3072853"/>
              <a:gd name="connsiteY15" fmla="*/ 2192740 h 3333750"/>
              <a:gd name="connsiteX16" fmla="*/ 211780 w 3072853"/>
              <a:gd name="connsiteY16" fmla="*/ 2152137 h 3333750"/>
              <a:gd name="connsiteX17" fmla="*/ 234451 w 3072853"/>
              <a:gd name="connsiteY17" fmla="*/ 2055042 h 3333750"/>
              <a:gd name="connsiteX18" fmla="*/ 249310 w 3072853"/>
              <a:gd name="connsiteY18" fmla="*/ 1974618 h 3333750"/>
              <a:gd name="connsiteX19" fmla="*/ 295793 w 3072853"/>
              <a:gd name="connsiteY19" fmla="*/ 1909694 h 3333750"/>
              <a:gd name="connsiteX20" fmla="*/ 319798 w 3072853"/>
              <a:gd name="connsiteY20" fmla="*/ 1888901 h 3333750"/>
              <a:gd name="connsiteX21" fmla="*/ 335228 w 3072853"/>
              <a:gd name="connsiteY21" fmla="*/ 1871640 h 3333750"/>
              <a:gd name="connsiteX22" fmla="*/ 425719 w 3072853"/>
              <a:gd name="connsiteY22" fmla="*/ 1795142 h 3333750"/>
              <a:gd name="connsiteX23" fmla="*/ 433340 w 3072853"/>
              <a:gd name="connsiteY23" fmla="*/ 1786511 h 3333750"/>
              <a:gd name="connsiteX24" fmla="*/ 475061 w 3072853"/>
              <a:gd name="connsiteY24" fmla="*/ 1682944 h 3333750"/>
              <a:gd name="connsiteX25" fmla="*/ 497730 w 3072853"/>
              <a:gd name="connsiteY25" fmla="*/ 1646459 h 3333750"/>
              <a:gd name="connsiteX26" fmla="*/ 554311 w 3072853"/>
              <a:gd name="connsiteY26" fmla="*/ 1571529 h 3333750"/>
              <a:gd name="connsiteX27" fmla="*/ 556216 w 3072853"/>
              <a:gd name="connsiteY27" fmla="*/ 1541910 h 3333750"/>
              <a:gd name="connsiteX28" fmla="*/ 522307 w 3072853"/>
              <a:gd name="connsiteY28" fmla="*/ 1432851 h 3333750"/>
              <a:gd name="connsiteX29" fmla="*/ 484013 w 3072853"/>
              <a:gd name="connsiteY29" fmla="*/ 1377535 h 3333750"/>
              <a:gd name="connsiteX30" fmla="*/ 468773 w 3072853"/>
              <a:gd name="connsiteY30" fmla="*/ 1358313 h 3333750"/>
              <a:gd name="connsiteX31" fmla="*/ 485157 w 3072853"/>
              <a:gd name="connsiteY31" fmla="*/ 1222576 h 3333750"/>
              <a:gd name="connsiteX32" fmla="*/ 488777 w 3072853"/>
              <a:gd name="connsiteY32" fmla="*/ 1184720 h 3333750"/>
              <a:gd name="connsiteX33" fmla="*/ 507066 w 3072853"/>
              <a:gd name="connsiteY33" fmla="*/ 1054866 h 3333750"/>
              <a:gd name="connsiteX34" fmla="*/ 502684 w 3072853"/>
              <a:gd name="connsiteY34" fmla="*/ 1027995 h 3333750"/>
              <a:gd name="connsiteX35" fmla="*/ 499064 w 3072853"/>
              <a:gd name="connsiteY35" fmla="*/ 853028 h 3333750"/>
              <a:gd name="connsiteX36" fmla="*/ 509542 w 3072853"/>
              <a:gd name="connsiteY36" fmla="*/ 840866 h 3333750"/>
              <a:gd name="connsiteX37" fmla="*/ 540595 w 3072853"/>
              <a:gd name="connsiteY37" fmla="*/ 778095 h 3333750"/>
              <a:gd name="connsiteX38" fmla="*/ 548595 w 3072853"/>
              <a:gd name="connsiteY38" fmla="*/ 694341 h 3333750"/>
              <a:gd name="connsiteX39" fmla="*/ 545737 w 3072853"/>
              <a:gd name="connsiteY39" fmla="*/ 679040 h 3333750"/>
              <a:gd name="connsiteX40" fmla="*/ 526497 w 3072853"/>
              <a:gd name="connsiteY40" fmla="*/ 622548 h 3333750"/>
              <a:gd name="connsiteX41" fmla="*/ 508590 w 3072853"/>
              <a:gd name="connsiteY41" fmla="*/ 495638 h 3333750"/>
              <a:gd name="connsiteX42" fmla="*/ 502112 w 3072853"/>
              <a:gd name="connsiteY42" fmla="*/ 470924 h 3333750"/>
              <a:gd name="connsiteX43" fmla="*/ 492015 w 3072853"/>
              <a:gd name="connsiteY43" fmla="*/ 426397 h 3333750"/>
              <a:gd name="connsiteX44" fmla="*/ 485347 w 3072853"/>
              <a:gd name="connsiteY44" fmla="*/ 305764 h 3333750"/>
              <a:gd name="connsiteX45" fmla="*/ 495254 w 3072853"/>
              <a:gd name="connsiteY45" fmla="*/ 247312 h 3333750"/>
              <a:gd name="connsiteX46" fmla="*/ 494682 w 3072853"/>
              <a:gd name="connsiteY46" fmla="*/ 221224 h 3333750"/>
              <a:gd name="connsiteX47" fmla="*/ 469345 w 3072853"/>
              <a:gd name="connsiteY47" fmla="*/ 134133 h 3333750"/>
              <a:gd name="connsiteX48" fmla="*/ 482013 w 3072853"/>
              <a:gd name="connsiteY48" fmla="*/ 27991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72853" h="3333750">
                <a:moveTo>
                  <a:pt x="485126" y="0"/>
                </a:moveTo>
                <a:lnTo>
                  <a:pt x="3072853" y="0"/>
                </a:lnTo>
                <a:lnTo>
                  <a:pt x="3072853" y="3333750"/>
                </a:lnTo>
                <a:lnTo>
                  <a:pt x="110704" y="3333750"/>
                </a:lnTo>
                <a:lnTo>
                  <a:pt x="109716" y="3326101"/>
                </a:lnTo>
                <a:cubicBezTo>
                  <a:pt x="100334" y="3271963"/>
                  <a:pt x="86998" y="3218512"/>
                  <a:pt x="74044" y="3165061"/>
                </a:cubicBezTo>
                <a:cubicBezTo>
                  <a:pt x="58041" y="3099154"/>
                  <a:pt x="57089" y="3034817"/>
                  <a:pt x="73282" y="2968910"/>
                </a:cubicBezTo>
                <a:cubicBezTo>
                  <a:pt x="85094" y="2921245"/>
                  <a:pt x="65661" y="2876129"/>
                  <a:pt x="52327" y="2831604"/>
                </a:cubicBezTo>
                <a:cubicBezTo>
                  <a:pt x="49661" y="2822385"/>
                  <a:pt x="39183" y="2813754"/>
                  <a:pt x="30228" y="2808850"/>
                </a:cubicBezTo>
                <a:cubicBezTo>
                  <a:pt x="-1397" y="2791196"/>
                  <a:pt x="-6349" y="2761970"/>
                  <a:pt x="6795" y="2725094"/>
                </a:cubicBezTo>
                <a:cubicBezTo>
                  <a:pt x="17084" y="2695868"/>
                  <a:pt x="30800" y="2669191"/>
                  <a:pt x="55185" y="2645455"/>
                </a:cubicBezTo>
                <a:cubicBezTo>
                  <a:pt x="83760" y="2617603"/>
                  <a:pt x="116337" y="2588768"/>
                  <a:pt x="128339" y="2545615"/>
                </a:cubicBezTo>
                <a:cubicBezTo>
                  <a:pt x="133482" y="2526980"/>
                  <a:pt x="134244" y="2510897"/>
                  <a:pt x="128909" y="2491281"/>
                </a:cubicBezTo>
                <a:cubicBezTo>
                  <a:pt x="118623" y="2453227"/>
                  <a:pt x="111383" y="2414980"/>
                  <a:pt x="143198" y="2379279"/>
                </a:cubicBezTo>
                <a:cubicBezTo>
                  <a:pt x="160725" y="2359664"/>
                  <a:pt x="171965" y="2333183"/>
                  <a:pt x="167583" y="2301603"/>
                </a:cubicBezTo>
                <a:cubicBezTo>
                  <a:pt x="162059" y="2262177"/>
                  <a:pt x="175965" y="2226281"/>
                  <a:pt x="196540" y="2192740"/>
                </a:cubicBezTo>
                <a:cubicBezTo>
                  <a:pt x="203970" y="2180774"/>
                  <a:pt x="208160" y="2166063"/>
                  <a:pt x="211780" y="2152137"/>
                </a:cubicBezTo>
                <a:cubicBezTo>
                  <a:pt x="220163" y="2119968"/>
                  <a:pt x="227593" y="2087602"/>
                  <a:pt x="234451" y="2055042"/>
                </a:cubicBezTo>
                <a:cubicBezTo>
                  <a:pt x="240165" y="2028365"/>
                  <a:pt x="244357" y="2001493"/>
                  <a:pt x="249310" y="1974618"/>
                </a:cubicBezTo>
                <a:cubicBezTo>
                  <a:pt x="254644" y="1945197"/>
                  <a:pt x="267028" y="1921855"/>
                  <a:pt x="295793" y="1909694"/>
                </a:cubicBezTo>
                <a:cubicBezTo>
                  <a:pt x="304937" y="1905771"/>
                  <a:pt x="312178" y="1896356"/>
                  <a:pt x="319798" y="1888901"/>
                </a:cubicBezTo>
                <a:cubicBezTo>
                  <a:pt x="325322" y="1883606"/>
                  <a:pt x="329514" y="1876543"/>
                  <a:pt x="335228" y="1871640"/>
                </a:cubicBezTo>
                <a:cubicBezTo>
                  <a:pt x="365329" y="1845943"/>
                  <a:pt x="395618" y="1820640"/>
                  <a:pt x="425719" y="1795142"/>
                </a:cubicBezTo>
                <a:cubicBezTo>
                  <a:pt x="428577" y="1792590"/>
                  <a:pt x="432006" y="1789845"/>
                  <a:pt x="433340" y="1786511"/>
                </a:cubicBezTo>
                <a:cubicBezTo>
                  <a:pt x="447246" y="1751988"/>
                  <a:pt x="460390" y="1717073"/>
                  <a:pt x="475061" y="1682944"/>
                </a:cubicBezTo>
                <a:cubicBezTo>
                  <a:pt x="480775" y="1669800"/>
                  <a:pt x="487823" y="1656267"/>
                  <a:pt x="497730" y="1646459"/>
                </a:cubicBezTo>
                <a:cubicBezTo>
                  <a:pt x="520210" y="1624098"/>
                  <a:pt x="544595" y="1603698"/>
                  <a:pt x="554311" y="1571529"/>
                </a:cubicBezTo>
                <a:cubicBezTo>
                  <a:pt x="557168" y="1562114"/>
                  <a:pt x="558692" y="1550935"/>
                  <a:pt x="556216" y="1541910"/>
                </a:cubicBezTo>
                <a:cubicBezTo>
                  <a:pt x="545929" y="1505229"/>
                  <a:pt x="533165" y="1469335"/>
                  <a:pt x="522307" y="1432851"/>
                </a:cubicBezTo>
                <a:cubicBezTo>
                  <a:pt x="515638" y="1409705"/>
                  <a:pt x="507636" y="1388716"/>
                  <a:pt x="484013" y="1377535"/>
                </a:cubicBezTo>
                <a:cubicBezTo>
                  <a:pt x="477347" y="1374398"/>
                  <a:pt x="470107" y="1365570"/>
                  <a:pt x="468773" y="1358313"/>
                </a:cubicBezTo>
                <a:cubicBezTo>
                  <a:pt x="460200" y="1311630"/>
                  <a:pt x="456010" y="1265534"/>
                  <a:pt x="485157" y="1222576"/>
                </a:cubicBezTo>
                <a:cubicBezTo>
                  <a:pt x="491443" y="1213555"/>
                  <a:pt x="491443" y="1196684"/>
                  <a:pt x="488777" y="1184720"/>
                </a:cubicBezTo>
                <a:cubicBezTo>
                  <a:pt x="478871" y="1138623"/>
                  <a:pt x="475441" y="1094882"/>
                  <a:pt x="507066" y="1054866"/>
                </a:cubicBezTo>
                <a:cubicBezTo>
                  <a:pt x="510876" y="1050159"/>
                  <a:pt x="507446" y="1035056"/>
                  <a:pt x="502684" y="1027995"/>
                </a:cubicBezTo>
                <a:cubicBezTo>
                  <a:pt x="456200" y="959929"/>
                  <a:pt x="455056" y="922662"/>
                  <a:pt x="499064" y="853028"/>
                </a:cubicBezTo>
                <a:cubicBezTo>
                  <a:pt x="501922" y="848516"/>
                  <a:pt x="505160" y="842633"/>
                  <a:pt x="509542" y="840866"/>
                </a:cubicBezTo>
                <a:cubicBezTo>
                  <a:pt x="537547" y="828900"/>
                  <a:pt x="538309" y="803401"/>
                  <a:pt x="540595" y="778095"/>
                </a:cubicBezTo>
                <a:cubicBezTo>
                  <a:pt x="543071" y="750244"/>
                  <a:pt x="546309" y="722389"/>
                  <a:pt x="548595" y="694341"/>
                </a:cubicBezTo>
                <a:cubicBezTo>
                  <a:pt x="548977" y="689436"/>
                  <a:pt x="547453" y="683943"/>
                  <a:pt x="545737" y="679040"/>
                </a:cubicBezTo>
                <a:cubicBezTo>
                  <a:pt x="539451" y="660210"/>
                  <a:pt x="530307" y="641968"/>
                  <a:pt x="526497" y="622548"/>
                </a:cubicBezTo>
                <a:cubicBezTo>
                  <a:pt x="518304" y="580573"/>
                  <a:pt x="501922" y="539970"/>
                  <a:pt x="508590" y="495638"/>
                </a:cubicBezTo>
                <a:cubicBezTo>
                  <a:pt x="509732" y="487990"/>
                  <a:pt x="504208" y="479162"/>
                  <a:pt x="502112" y="470924"/>
                </a:cubicBezTo>
                <a:cubicBezTo>
                  <a:pt x="498492" y="456017"/>
                  <a:pt x="493349" y="441500"/>
                  <a:pt x="492015" y="426397"/>
                </a:cubicBezTo>
                <a:cubicBezTo>
                  <a:pt x="488585" y="386383"/>
                  <a:pt x="485537" y="345976"/>
                  <a:pt x="485347" y="305764"/>
                </a:cubicBezTo>
                <a:cubicBezTo>
                  <a:pt x="485157" y="286346"/>
                  <a:pt x="492395" y="266927"/>
                  <a:pt x="495254" y="247312"/>
                </a:cubicBezTo>
                <a:cubicBezTo>
                  <a:pt x="496588" y="238486"/>
                  <a:pt x="498874" y="224165"/>
                  <a:pt x="494682" y="221224"/>
                </a:cubicBezTo>
                <a:cubicBezTo>
                  <a:pt x="462869" y="198471"/>
                  <a:pt x="468965" y="166498"/>
                  <a:pt x="469345" y="134133"/>
                </a:cubicBezTo>
                <a:cubicBezTo>
                  <a:pt x="469726" y="98434"/>
                  <a:pt x="476632" y="63323"/>
                  <a:pt x="482013" y="279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8A21BE-BECB-4B81-9197-8FB6B8B31F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39250" y="-3"/>
            <a:ext cx="2952750" cy="3333750"/>
          </a:xfrm>
          <a:custGeom>
            <a:avLst/>
            <a:gdLst>
              <a:gd name="connsiteX0" fmla="*/ 0 w 2952750"/>
              <a:gd name="connsiteY0" fmla="*/ 0 h 3333750"/>
              <a:gd name="connsiteX1" fmla="*/ 2952750 w 2952750"/>
              <a:gd name="connsiteY1" fmla="*/ 0 h 3333750"/>
              <a:gd name="connsiteX2" fmla="*/ 2952750 w 2952750"/>
              <a:gd name="connsiteY2" fmla="*/ 3333750 h 3333750"/>
              <a:gd name="connsiteX3" fmla="*/ 0 w 2952750"/>
              <a:gd name="connsiteY3" fmla="*/ 333375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3333750">
                <a:moveTo>
                  <a:pt x="0" y="0"/>
                </a:moveTo>
                <a:lnTo>
                  <a:pt x="2952750" y="0"/>
                </a:lnTo>
                <a:lnTo>
                  <a:pt x="2952750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814B899-DE62-4D5B-AD25-7B7C9A9F62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40059" y="3524252"/>
            <a:ext cx="6351941" cy="3333749"/>
          </a:xfrm>
          <a:custGeom>
            <a:avLst/>
            <a:gdLst>
              <a:gd name="connsiteX0" fmla="*/ 265966 w 6351941"/>
              <a:gd name="connsiteY0" fmla="*/ 0 h 3333749"/>
              <a:gd name="connsiteX1" fmla="*/ 6351941 w 6351941"/>
              <a:gd name="connsiteY1" fmla="*/ 0 h 3333749"/>
              <a:gd name="connsiteX2" fmla="*/ 6351941 w 6351941"/>
              <a:gd name="connsiteY2" fmla="*/ 3333749 h 3333749"/>
              <a:gd name="connsiteX3" fmla="*/ 137148 w 6351941"/>
              <a:gd name="connsiteY3" fmla="*/ 3333749 h 3333749"/>
              <a:gd name="connsiteX4" fmla="*/ 144347 w 6351941"/>
              <a:gd name="connsiteY4" fmla="*/ 3316486 h 3333749"/>
              <a:gd name="connsiteX5" fmla="*/ 143585 w 6351941"/>
              <a:gd name="connsiteY5" fmla="*/ 3234104 h 3333749"/>
              <a:gd name="connsiteX6" fmla="*/ 153112 w 6351941"/>
              <a:gd name="connsiteY6" fmla="*/ 3157998 h 3333749"/>
              <a:gd name="connsiteX7" fmla="*/ 175591 w 6351941"/>
              <a:gd name="connsiteY7" fmla="*/ 3133281 h 3333749"/>
              <a:gd name="connsiteX8" fmla="*/ 115201 w 6351941"/>
              <a:gd name="connsiteY8" fmla="*/ 3029515 h 3333749"/>
              <a:gd name="connsiteX9" fmla="*/ 63193 w 6351941"/>
              <a:gd name="connsiteY9" fmla="*/ 2993621 h 3333749"/>
              <a:gd name="connsiteX10" fmla="*/ 9089 w 6351941"/>
              <a:gd name="connsiteY10" fmla="*/ 2924183 h 3333749"/>
              <a:gd name="connsiteX11" fmla="*/ 26426 w 6351941"/>
              <a:gd name="connsiteY11" fmla="*/ 2787466 h 3333749"/>
              <a:gd name="connsiteX12" fmla="*/ 65097 w 6351941"/>
              <a:gd name="connsiteY12" fmla="*/ 2712144 h 3333749"/>
              <a:gd name="connsiteX13" fmla="*/ 67003 w 6351941"/>
              <a:gd name="connsiteY13" fmla="*/ 2663892 h 3333749"/>
              <a:gd name="connsiteX14" fmla="*/ 10803 w 6351941"/>
              <a:gd name="connsiteY14" fmla="*/ 2579155 h 3333749"/>
              <a:gd name="connsiteX15" fmla="*/ 4327 w 6351941"/>
              <a:gd name="connsiteY15" fmla="*/ 2545024 h 3333749"/>
              <a:gd name="connsiteX16" fmla="*/ 707 w 6351941"/>
              <a:gd name="connsiteY16" fmla="*/ 2485983 h 3333749"/>
              <a:gd name="connsiteX17" fmla="*/ 18613 w 6351941"/>
              <a:gd name="connsiteY17" fmla="*/ 2432238 h 3333749"/>
              <a:gd name="connsiteX18" fmla="*/ 107008 w 6351941"/>
              <a:gd name="connsiteY18" fmla="*/ 2305719 h 3333749"/>
              <a:gd name="connsiteX19" fmla="*/ 115773 w 6351941"/>
              <a:gd name="connsiteY19" fmla="*/ 2284730 h 3333749"/>
              <a:gd name="connsiteX20" fmla="*/ 121679 w 6351941"/>
              <a:gd name="connsiteY20" fmla="*/ 2247659 h 3333749"/>
              <a:gd name="connsiteX21" fmla="*/ 192927 w 6351941"/>
              <a:gd name="connsiteY21" fmla="*/ 2101722 h 3333749"/>
              <a:gd name="connsiteX22" fmla="*/ 192355 w 6351941"/>
              <a:gd name="connsiteY22" fmla="*/ 2069749 h 3333749"/>
              <a:gd name="connsiteX23" fmla="*/ 186259 w 6351941"/>
              <a:gd name="connsiteY23" fmla="*/ 2017180 h 3333749"/>
              <a:gd name="connsiteX24" fmla="*/ 197881 w 6351941"/>
              <a:gd name="connsiteY24" fmla="*/ 1960494 h 3333749"/>
              <a:gd name="connsiteX25" fmla="*/ 206072 w 6351941"/>
              <a:gd name="connsiteY25" fmla="*/ 1919105 h 3333749"/>
              <a:gd name="connsiteX26" fmla="*/ 182069 w 6351941"/>
              <a:gd name="connsiteY26" fmla="*/ 1803181 h 3333749"/>
              <a:gd name="connsiteX27" fmla="*/ 158446 w 6351941"/>
              <a:gd name="connsiteY27" fmla="*/ 1706674 h 3333749"/>
              <a:gd name="connsiteX28" fmla="*/ 161684 w 6351941"/>
              <a:gd name="connsiteY28" fmla="*/ 1693337 h 3333749"/>
              <a:gd name="connsiteX29" fmla="*/ 181117 w 6351941"/>
              <a:gd name="connsiteY29" fmla="*/ 1565053 h 3333749"/>
              <a:gd name="connsiteX30" fmla="*/ 207596 w 6351941"/>
              <a:gd name="connsiteY30" fmla="*/ 1508955 h 3333749"/>
              <a:gd name="connsiteX31" fmla="*/ 231028 w 6351941"/>
              <a:gd name="connsiteY31" fmla="*/ 1431867 h 3333749"/>
              <a:gd name="connsiteX32" fmla="*/ 259033 w 6351941"/>
              <a:gd name="connsiteY32" fmla="*/ 1346148 h 3333749"/>
              <a:gd name="connsiteX33" fmla="*/ 272560 w 6351941"/>
              <a:gd name="connsiteY33" fmla="*/ 1283184 h 3333749"/>
              <a:gd name="connsiteX34" fmla="*/ 262653 w 6351941"/>
              <a:gd name="connsiteY34" fmla="*/ 1190406 h 3333749"/>
              <a:gd name="connsiteX35" fmla="*/ 254651 w 6351941"/>
              <a:gd name="connsiteY35" fmla="*/ 1171377 h 3333749"/>
              <a:gd name="connsiteX36" fmla="*/ 194641 w 6351941"/>
              <a:gd name="connsiteY36" fmla="*/ 988957 h 3333749"/>
              <a:gd name="connsiteX37" fmla="*/ 193879 w 6351941"/>
              <a:gd name="connsiteY37" fmla="*/ 867344 h 3333749"/>
              <a:gd name="connsiteX38" fmla="*/ 202833 w 6351941"/>
              <a:gd name="connsiteY38" fmla="*/ 826936 h 3333749"/>
              <a:gd name="connsiteX39" fmla="*/ 242649 w 6351941"/>
              <a:gd name="connsiteY39" fmla="*/ 753182 h 3333749"/>
              <a:gd name="connsiteX40" fmla="*/ 248365 w 6351941"/>
              <a:gd name="connsiteY40" fmla="*/ 720622 h 3333749"/>
              <a:gd name="connsiteX41" fmla="*/ 252175 w 6351941"/>
              <a:gd name="connsiteY41" fmla="*/ 662955 h 3333749"/>
              <a:gd name="connsiteX42" fmla="*/ 248365 w 6351941"/>
              <a:gd name="connsiteY42" fmla="*/ 537809 h 3333749"/>
              <a:gd name="connsiteX43" fmla="*/ 264557 w 6351941"/>
              <a:gd name="connsiteY43" fmla="*/ 374612 h 3333749"/>
              <a:gd name="connsiteX44" fmla="*/ 259605 w 6351941"/>
              <a:gd name="connsiteY44" fmla="*/ 309883 h 3333749"/>
              <a:gd name="connsiteX45" fmla="*/ 251031 w 6351941"/>
              <a:gd name="connsiteY45" fmla="*/ 240054 h 3333749"/>
              <a:gd name="connsiteX46" fmla="*/ 251413 w 6351941"/>
              <a:gd name="connsiteY46" fmla="*/ 219652 h 3333749"/>
              <a:gd name="connsiteX47" fmla="*/ 250057 w 6351941"/>
              <a:gd name="connsiteY47" fmla="*/ 200798 h 3333749"/>
              <a:gd name="connsiteX48" fmla="*/ 237709 w 6351941"/>
              <a:gd name="connsiteY48" fmla="*/ 199121 h 3333749"/>
              <a:gd name="connsiteX49" fmla="*/ 148511 w 6351941"/>
              <a:gd name="connsiteY49" fmla="*/ 188488 h 3333749"/>
              <a:gd name="connsiteX50" fmla="*/ 148495 w 6351941"/>
              <a:gd name="connsiteY50" fmla="*/ 188488 h 3333749"/>
              <a:gd name="connsiteX51" fmla="*/ 148510 w 6351941"/>
              <a:gd name="connsiteY51" fmla="*/ 188487 h 3333749"/>
              <a:gd name="connsiteX52" fmla="*/ 237708 w 6351941"/>
              <a:gd name="connsiteY52" fmla="*/ 199120 h 3333749"/>
              <a:gd name="connsiteX53" fmla="*/ 250056 w 6351941"/>
              <a:gd name="connsiteY53" fmla="*/ 200797 h 3333749"/>
              <a:gd name="connsiteX54" fmla="*/ 247364 w 6351941"/>
              <a:gd name="connsiteY54" fmla="*/ 163357 h 3333749"/>
              <a:gd name="connsiteX55" fmla="*/ 271605 w 6351941"/>
              <a:gd name="connsiteY55" fmla="*/ 112358 h 3333749"/>
              <a:gd name="connsiteX56" fmla="*/ 285131 w 6351941"/>
              <a:gd name="connsiteY56" fmla="*/ 87837 h 3333749"/>
              <a:gd name="connsiteX57" fmla="*/ 279607 w 6351941"/>
              <a:gd name="connsiteY57" fmla="*/ 23893 h 333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351941" h="3333749">
                <a:moveTo>
                  <a:pt x="265966" y="0"/>
                </a:moveTo>
                <a:lnTo>
                  <a:pt x="6351941" y="0"/>
                </a:lnTo>
                <a:lnTo>
                  <a:pt x="6351941" y="3333749"/>
                </a:lnTo>
                <a:lnTo>
                  <a:pt x="137148" y="3333749"/>
                </a:lnTo>
                <a:lnTo>
                  <a:pt x="144347" y="3316486"/>
                </a:lnTo>
                <a:cubicBezTo>
                  <a:pt x="160922" y="3289026"/>
                  <a:pt x="164922" y="3262741"/>
                  <a:pt x="143585" y="3234104"/>
                </a:cubicBezTo>
                <a:cubicBezTo>
                  <a:pt x="128917" y="3214682"/>
                  <a:pt x="136157" y="3176434"/>
                  <a:pt x="153112" y="3157998"/>
                </a:cubicBezTo>
                <a:cubicBezTo>
                  <a:pt x="159208" y="3151327"/>
                  <a:pt x="165304" y="3144461"/>
                  <a:pt x="175591" y="3133281"/>
                </a:cubicBezTo>
                <a:cubicBezTo>
                  <a:pt x="128917" y="3113077"/>
                  <a:pt x="124727" y="3070513"/>
                  <a:pt x="115201" y="3029515"/>
                </a:cubicBezTo>
                <a:cubicBezTo>
                  <a:pt x="109296" y="3004411"/>
                  <a:pt x="85292" y="2998329"/>
                  <a:pt x="63193" y="2993621"/>
                </a:cubicBezTo>
                <a:cubicBezTo>
                  <a:pt x="23377" y="2985382"/>
                  <a:pt x="5851" y="2965571"/>
                  <a:pt x="9089" y="2924183"/>
                </a:cubicBezTo>
                <a:cubicBezTo>
                  <a:pt x="12709" y="2878480"/>
                  <a:pt x="18995" y="2832778"/>
                  <a:pt x="26426" y="2787466"/>
                </a:cubicBezTo>
                <a:cubicBezTo>
                  <a:pt x="31188" y="2758830"/>
                  <a:pt x="42808" y="2732938"/>
                  <a:pt x="65097" y="2712144"/>
                </a:cubicBezTo>
                <a:cubicBezTo>
                  <a:pt x="86816" y="2691942"/>
                  <a:pt x="84339" y="2687234"/>
                  <a:pt x="67003" y="2663892"/>
                </a:cubicBezTo>
                <a:cubicBezTo>
                  <a:pt x="46808" y="2636627"/>
                  <a:pt x="28140" y="2608381"/>
                  <a:pt x="10803" y="2579155"/>
                </a:cubicBezTo>
                <a:cubicBezTo>
                  <a:pt x="5279" y="2569935"/>
                  <a:pt x="5469" y="2556597"/>
                  <a:pt x="4327" y="2545024"/>
                </a:cubicBezTo>
                <a:cubicBezTo>
                  <a:pt x="2231" y="2525408"/>
                  <a:pt x="-1579" y="2505204"/>
                  <a:pt x="707" y="2485983"/>
                </a:cubicBezTo>
                <a:cubicBezTo>
                  <a:pt x="2993" y="2467545"/>
                  <a:pt x="10803" y="2449301"/>
                  <a:pt x="18613" y="2432238"/>
                </a:cubicBezTo>
                <a:cubicBezTo>
                  <a:pt x="40522" y="2384573"/>
                  <a:pt x="67765" y="2340831"/>
                  <a:pt x="107008" y="2305719"/>
                </a:cubicBezTo>
                <a:cubicBezTo>
                  <a:pt x="112152" y="2301210"/>
                  <a:pt x="114058" y="2292185"/>
                  <a:pt x="115773" y="2284730"/>
                </a:cubicBezTo>
                <a:cubicBezTo>
                  <a:pt x="118631" y="2272570"/>
                  <a:pt x="121297" y="2260016"/>
                  <a:pt x="121679" y="2247659"/>
                </a:cubicBezTo>
                <a:cubicBezTo>
                  <a:pt x="123583" y="2187637"/>
                  <a:pt x="150254" y="2140561"/>
                  <a:pt x="192927" y="2101722"/>
                </a:cubicBezTo>
                <a:cubicBezTo>
                  <a:pt x="205120" y="2090542"/>
                  <a:pt x="206454" y="2081912"/>
                  <a:pt x="192355" y="2069749"/>
                </a:cubicBezTo>
                <a:cubicBezTo>
                  <a:pt x="175973" y="2055628"/>
                  <a:pt x="182449" y="2035424"/>
                  <a:pt x="186259" y="2017180"/>
                </a:cubicBezTo>
                <a:cubicBezTo>
                  <a:pt x="190069" y="1998352"/>
                  <a:pt x="194071" y="1979324"/>
                  <a:pt x="197881" y="1960494"/>
                </a:cubicBezTo>
                <a:cubicBezTo>
                  <a:pt x="200547" y="1946568"/>
                  <a:pt x="202833" y="1932837"/>
                  <a:pt x="206072" y="1919105"/>
                </a:cubicBezTo>
                <a:cubicBezTo>
                  <a:pt x="216170" y="1876345"/>
                  <a:pt x="213122" y="1837900"/>
                  <a:pt x="182069" y="1803181"/>
                </a:cubicBezTo>
                <a:cubicBezTo>
                  <a:pt x="158256" y="1776701"/>
                  <a:pt x="151206" y="1742767"/>
                  <a:pt x="158446" y="1706674"/>
                </a:cubicBezTo>
                <a:cubicBezTo>
                  <a:pt x="159398" y="1702163"/>
                  <a:pt x="163208" y="1696475"/>
                  <a:pt x="161684" y="1693337"/>
                </a:cubicBezTo>
                <a:cubicBezTo>
                  <a:pt x="139395" y="1646064"/>
                  <a:pt x="178641" y="1608599"/>
                  <a:pt x="181117" y="1565053"/>
                </a:cubicBezTo>
                <a:cubicBezTo>
                  <a:pt x="182259" y="1545831"/>
                  <a:pt x="196357" y="1526215"/>
                  <a:pt x="207596" y="1508955"/>
                </a:cubicBezTo>
                <a:cubicBezTo>
                  <a:pt x="223028" y="1485218"/>
                  <a:pt x="237887" y="1464034"/>
                  <a:pt x="231028" y="1431867"/>
                </a:cubicBezTo>
                <a:cubicBezTo>
                  <a:pt x="223980" y="1399698"/>
                  <a:pt x="236935" y="1370275"/>
                  <a:pt x="259033" y="1346148"/>
                </a:cubicBezTo>
                <a:cubicBezTo>
                  <a:pt x="275798" y="1327711"/>
                  <a:pt x="277322" y="1307506"/>
                  <a:pt x="272560" y="1283184"/>
                </a:cubicBezTo>
                <a:cubicBezTo>
                  <a:pt x="266654" y="1252781"/>
                  <a:pt x="266272" y="1221201"/>
                  <a:pt x="262653" y="1190406"/>
                </a:cubicBezTo>
                <a:cubicBezTo>
                  <a:pt x="261891" y="1183735"/>
                  <a:pt x="259223" y="1175302"/>
                  <a:pt x="254651" y="1171377"/>
                </a:cubicBezTo>
                <a:cubicBezTo>
                  <a:pt x="197881" y="1123320"/>
                  <a:pt x="197309" y="1055649"/>
                  <a:pt x="194641" y="988957"/>
                </a:cubicBezTo>
                <a:cubicBezTo>
                  <a:pt x="192927" y="948552"/>
                  <a:pt x="192927" y="907947"/>
                  <a:pt x="193879" y="867344"/>
                </a:cubicBezTo>
                <a:cubicBezTo>
                  <a:pt x="194071" y="853613"/>
                  <a:pt x="197119" y="839098"/>
                  <a:pt x="202833" y="826936"/>
                </a:cubicBezTo>
                <a:cubicBezTo>
                  <a:pt x="214836" y="801633"/>
                  <a:pt x="230456" y="778292"/>
                  <a:pt x="242649" y="753182"/>
                </a:cubicBezTo>
                <a:cubicBezTo>
                  <a:pt x="247413" y="743770"/>
                  <a:pt x="247603" y="731608"/>
                  <a:pt x="248365" y="720622"/>
                </a:cubicBezTo>
                <a:cubicBezTo>
                  <a:pt x="249889" y="701204"/>
                  <a:pt x="245317" y="679628"/>
                  <a:pt x="252175" y="662955"/>
                </a:cubicBezTo>
                <a:cubicBezTo>
                  <a:pt x="269892" y="619604"/>
                  <a:pt x="265892" y="579001"/>
                  <a:pt x="248365" y="537809"/>
                </a:cubicBezTo>
                <a:cubicBezTo>
                  <a:pt x="223790" y="480140"/>
                  <a:pt x="225694" y="425612"/>
                  <a:pt x="264557" y="374612"/>
                </a:cubicBezTo>
                <a:cubicBezTo>
                  <a:pt x="282084" y="351663"/>
                  <a:pt x="273702" y="329301"/>
                  <a:pt x="259605" y="309883"/>
                </a:cubicBezTo>
                <a:cubicBezTo>
                  <a:pt x="243221" y="287521"/>
                  <a:pt x="239031" y="265748"/>
                  <a:pt x="251031" y="240054"/>
                </a:cubicBezTo>
                <a:cubicBezTo>
                  <a:pt x="253699" y="234363"/>
                  <a:pt x="252365" y="226322"/>
                  <a:pt x="251413" y="219652"/>
                </a:cubicBezTo>
                <a:lnTo>
                  <a:pt x="250057" y="200798"/>
                </a:lnTo>
                <a:lnTo>
                  <a:pt x="237709" y="199121"/>
                </a:lnTo>
                <a:cubicBezTo>
                  <a:pt x="208187" y="194887"/>
                  <a:pt x="178620" y="190893"/>
                  <a:pt x="148511" y="188488"/>
                </a:cubicBezTo>
                <a:lnTo>
                  <a:pt x="148495" y="188488"/>
                </a:lnTo>
                <a:lnTo>
                  <a:pt x="148510" y="188487"/>
                </a:lnTo>
                <a:cubicBezTo>
                  <a:pt x="178619" y="190892"/>
                  <a:pt x="208186" y="194886"/>
                  <a:pt x="237708" y="199120"/>
                </a:cubicBezTo>
                <a:lnTo>
                  <a:pt x="250056" y="200797"/>
                </a:lnTo>
                <a:lnTo>
                  <a:pt x="247364" y="163357"/>
                </a:lnTo>
                <a:cubicBezTo>
                  <a:pt x="248888" y="145164"/>
                  <a:pt x="255126" y="127854"/>
                  <a:pt x="271605" y="112358"/>
                </a:cubicBezTo>
                <a:cubicBezTo>
                  <a:pt x="278083" y="106276"/>
                  <a:pt x="280749" y="96076"/>
                  <a:pt x="285131" y="87837"/>
                </a:cubicBezTo>
                <a:cubicBezTo>
                  <a:pt x="303040" y="53315"/>
                  <a:pt x="301324" y="54688"/>
                  <a:pt x="279607" y="2389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4253-07C3-4702-B9F4-DA3845EE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8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1199FB-8A5D-406C-942C-7A4783EBC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58528B-4B3A-4276-BBA4-ECD6496CA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815DEF-8951-49B8-8652-3291FD24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DC2D5C-E54B-4A89-8834-794DBEA30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32037" y="-38100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090F-9078-46AA-A952-2C590B504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6753" y="982659"/>
            <a:ext cx="3058496" cy="2786062"/>
          </a:xfrm>
        </p:spPr>
        <p:txBody>
          <a:bodyPr anchor="b">
            <a:normAutofit/>
          </a:bodyPr>
          <a:lstStyle>
            <a:lvl1pPr algn="ctr">
              <a:spcBef>
                <a:spcPts val="1000"/>
              </a:spcBef>
              <a:defRPr sz="6000"/>
            </a:lvl1pPr>
          </a:lstStyle>
          <a:p>
            <a:r>
              <a:rPr lang="en-US" dirty="0"/>
              <a:t>Edit Master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01337-74BF-441F-A600-F6F7BBC2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409C34B-2728-4E1C-8366-64CF09413B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3714575" cy="3333750"/>
          </a:xfrm>
          <a:custGeom>
            <a:avLst/>
            <a:gdLst>
              <a:gd name="connsiteX0" fmla="*/ 2339582 w 3714575"/>
              <a:gd name="connsiteY0" fmla="*/ 0 h 3333750"/>
              <a:gd name="connsiteX1" fmla="*/ 2355830 w 3714575"/>
              <a:gd name="connsiteY1" fmla="*/ 61476 h 3333750"/>
              <a:gd name="connsiteX2" fmla="*/ 2377523 w 3714575"/>
              <a:gd name="connsiteY2" fmla="*/ 122587 h 3333750"/>
              <a:gd name="connsiteX3" fmla="*/ 2444419 w 3714575"/>
              <a:gd name="connsiteY3" fmla="*/ 192440 h 3333750"/>
              <a:gd name="connsiteX4" fmla="*/ 2559207 w 3714575"/>
              <a:gd name="connsiteY4" fmla="*/ 349349 h 3333750"/>
              <a:gd name="connsiteX5" fmla="*/ 2602224 w 3714575"/>
              <a:gd name="connsiteY5" fmla="*/ 414481 h 3333750"/>
              <a:gd name="connsiteX6" fmla="*/ 2616683 w 3714575"/>
              <a:gd name="connsiteY6" fmla="*/ 450004 h 3333750"/>
              <a:gd name="connsiteX7" fmla="*/ 2669002 w 3714575"/>
              <a:gd name="connsiteY7" fmla="*/ 533870 h 3333750"/>
              <a:gd name="connsiteX8" fmla="*/ 2700534 w 3714575"/>
              <a:gd name="connsiteY8" fmla="*/ 575333 h 3333750"/>
              <a:gd name="connsiteX9" fmla="*/ 2807478 w 3714575"/>
              <a:gd name="connsiteY9" fmla="*/ 710990 h 3333750"/>
              <a:gd name="connsiteX10" fmla="*/ 2835000 w 3714575"/>
              <a:gd name="connsiteY10" fmla="*/ 758970 h 3333750"/>
              <a:gd name="connsiteX11" fmla="*/ 2870021 w 3714575"/>
              <a:gd name="connsiteY11" fmla="*/ 838495 h 3333750"/>
              <a:gd name="connsiteX12" fmla="*/ 2882401 w 3714575"/>
              <a:gd name="connsiteY12" fmla="*/ 884070 h 3333750"/>
              <a:gd name="connsiteX13" fmla="*/ 2936994 w 3714575"/>
              <a:gd name="connsiteY13" fmla="*/ 969073 h 3333750"/>
              <a:gd name="connsiteX14" fmla="*/ 3076950 w 3714575"/>
              <a:gd name="connsiteY14" fmla="*/ 1112096 h 3333750"/>
              <a:gd name="connsiteX15" fmla="*/ 3141387 w 3714575"/>
              <a:gd name="connsiteY15" fmla="*/ 1257566 h 3333750"/>
              <a:gd name="connsiteX16" fmla="*/ 3193070 w 3714575"/>
              <a:gd name="connsiteY16" fmla="*/ 1311395 h 3333750"/>
              <a:gd name="connsiteX17" fmla="*/ 3250072 w 3714575"/>
              <a:gd name="connsiteY17" fmla="*/ 1405992 h 3333750"/>
              <a:gd name="connsiteX18" fmla="*/ 3283739 w 3714575"/>
              <a:gd name="connsiteY18" fmla="*/ 1523445 h 3333750"/>
              <a:gd name="connsiteX19" fmla="*/ 3306504 w 3714575"/>
              <a:gd name="connsiteY19" fmla="*/ 1636638 h 3333750"/>
              <a:gd name="connsiteX20" fmla="*/ 3323415 w 3714575"/>
              <a:gd name="connsiteY20" fmla="*/ 1708173 h 3333750"/>
              <a:gd name="connsiteX21" fmla="*/ 3330833 w 3714575"/>
              <a:gd name="connsiteY21" fmla="*/ 1831463 h 3333750"/>
              <a:gd name="connsiteX22" fmla="*/ 3325458 w 3714575"/>
              <a:gd name="connsiteY22" fmla="*/ 1932532 h 3333750"/>
              <a:gd name="connsiteX23" fmla="*/ 3320393 w 3714575"/>
              <a:gd name="connsiteY23" fmla="*/ 2050249 h 3333750"/>
              <a:gd name="connsiteX24" fmla="*/ 3338141 w 3714575"/>
              <a:gd name="connsiteY24" fmla="*/ 2210114 h 3333750"/>
              <a:gd name="connsiteX25" fmla="*/ 3404627 w 3714575"/>
              <a:gd name="connsiteY25" fmla="*/ 2378738 h 3333750"/>
              <a:gd name="connsiteX26" fmla="*/ 3407258 w 3714575"/>
              <a:gd name="connsiteY26" fmla="*/ 2435467 h 3333750"/>
              <a:gd name="connsiteX27" fmla="*/ 3356494 w 3714575"/>
              <a:gd name="connsiteY27" fmla="*/ 2599849 h 3333750"/>
              <a:gd name="connsiteX28" fmla="*/ 3294073 w 3714575"/>
              <a:gd name="connsiteY28" fmla="*/ 2842361 h 3333750"/>
              <a:gd name="connsiteX29" fmla="*/ 3312857 w 3714575"/>
              <a:gd name="connsiteY29" fmla="*/ 2908440 h 3333750"/>
              <a:gd name="connsiteX30" fmla="*/ 3351201 w 3714575"/>
              <a:gd name="connsiteY30" fmla="*/ 3016205 h 3333750"/>
              <a:gd name="connsiteX31" fmla="*/ 3438099 w 3714575"/>
              <a:gd name="connsiteY31" fmla="*/ 3085336 h 3333750"/>
              <a:gd name="connsiteX32" fmla="*/ 3539878 w 3714575"/>
              <a:gd name="connsiteY32" fmla="*/ 3136681 h 3333750"/>
              <a:gd name="connsiteX33" fmla="*/ 3579432 w 3714575"/>
              <a:gd name="connsiteY33" fmla="*/ 3179271 h 3333750"/>
              <a:gd name="connsiteX34" fmla="*/ 3603095 w 3714575"/>
              <a:gd name="connsiteY34" fmla="*/ 3224801 h 3333750"/>
              <a:gd name="connsiteX35" fmla="*/ 3643662 w 3714575"/>
              <a:gd name="connsiteY35" fmla="*/ 3288499 h 3333750"/>
              <a:gd name="connsiteX36" fmla="*/ 3714575 w 3714575"/>
              <a:gd name="connsiteY36" fmla="*/ 3333750 h 3333750"/>
              <a:gd name="connsiteX37" fmla="*/ 0 w 3714575"/>
              <a:gd name="connsiteY37" fmla="*/ 3333750 h 3333750"/>
              <a:gd name="connsiteX38" fmla="*/ 0 w 3714575"/>
              <a:gd name="connsiteY38" fmla="*/ 1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14575" h="3333750">
                <a:moveTo>
                  <a:pt x="2339582" y="0"/>
                </a:moveTo>
                <a:lnTo>
                  <a:pt x="2355830" y="61476"/>
                </a:lnTo>
                <a:cubicBezTo>
                  <a:pt x="2361585" y="83045"/>
                  <a:pt x="2368093" y="103971"/>
                  <a:pt x="2377523" y="122587"/>
                </a:cubicBezTo>
                <a:cubicBezTo>
                  <a:pt x="2392415" y="151907"/>
                  <a:pt x="2419459" y="173413"/>
                  <a:pt x="2444419" y="192440"/>
                </a:cubicBezTo>
                <a:cubicBezTo>
                  <a:pt x="2495528" y="231487"/>
                  <a:pt x="2527079" y="290107"/>
                  <a:pt x="2559207" y="349349"/>
                </a:cubicBezTo>
                <a:cubicBezTo>
                  <a:pt x="2571631" y="372606"/>
                  <a:pt x="2588563" y="392138"/>
                  <a:pt x="2602224" y="414481"/>
                </a:cubicBezTo>
                <a:cubicBezTo>
                  <a:pt x="2608496" y="424893"/>
                  <a:pt x="2614941" y="437236"/>
                  <a:pt x="2616683" y="450004"/>
                </a:cubicBezTo>
                <a:cubicBezTo>
                  <a:pt x="2622546" y="490034"/>
                  <a:pt x="2641147" y="514975"/>
                  <a:pt x="2669002" y="533870"/>
                </a:cubicBezTo>
                <a:cubicBezTo>
                  <a:pt x="2681901" y="542764"/>
                  <a:pt x="2691902" y="559689"/>
                  <a:pt x="2700534" y="575333"/>
                </a:cubicBezTo>
                <a:cubicBezTo>
                  <a:pt x="2729511" y="628690"/>
                  <a:pt x="2754820" y="684525"/>
                  <a:pt x="2807478" y="710990"/>
                </a:cubicBezTo>
                <a:cubicBezTo>
                  <a:pt x="2820499" y="717451"/>
                  <a:pt x="2830719" y="740669"/>
                  <a:pt x="2835000" y="758970"/>
                </a:cubicBezTo>
                <a:cubicBezTo>
                  <a:pt x="2842217" y="789390"/>
                  <a:pt x="2843646" y="820083"/>
                  <a:pt x="2870021" y="838495"/>
                </a:cubicBezTo>
                <a:cubicBezTo>
                  <a:pt x="2878884" y="844641"/>
                  <a:pt x="2881583" y="867894"/>
                  <a:pt x="2882401" y="884070"/>
                </a:cubicBezTo>
                <a:cubicBezTo>
                  <a:pt x="2885077" y="932638"/>
                  <a:pt x="2898165" y="960616"/>
                  <a:pt x="2936994" y="969073"/>
                </a:cubicBezTo>
                <a:cubicBezTo>
                  <a:pt x="3007357" y="984417"/>
                  <a:pt x="3043774" y="1046171"/>
                  <a:pt x="3076950" y="1112096"/>
                </a:cubicBezTo>
                <a:cubicBezTo>
                  <a:pt x="3100642" y="1158994"/>
                  <a:pt x="3117150" y="1211409"/>
                  <a:pt x="3141387" y="1257566"/>
                </a:cubicBezTo>
                <a:cubicBezTo>
                  <a:pt x="3153276" y="1279931"/>
                  <a:pt x="3173542" y="1297754"/>
                  <a:pt x="3193070" y="1311395"/>
                </a:cubicBezTo>
                <a:cubicBezTo>
                  <a:pt x="3224093" y="1332910"/>
                  <a:pt x="3241803" y="1362627"/>
                  <a:pt x="3250072" y="1405992"/>
                </a:cubicBezTo>
                <a:cubicBezTo>
                  <a:pt x="3257672" y="1446266"/>
                  <a:pt x="3273857" y="1483664"/>
                  <a:pt x="3283739" y="1523445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3" y="1687006"/>
                  <a:pt x="3323415" y="1708173"/>
                </a:cubicBezTo>
                <a:cubicBezTo>
                  <a:pt x="3340602" y="1747890"/>
                  <a:pt x="3341592" y="1786419"/>
                  <a:pt x="3330833" y="1831463"/>
                </a:cubicBezTo>
                <a:cubicBezTo>
                  <a:pt x="3323215" y="1863606"/>
                  <a:pt x="3323028" y="1899517"/>
                  <a:pt x="3325458" y="1932532"/>
                </a:cubicBezTo>
                <a:cubicBezTo>
                  <a:pt x="3328287" y="1972134"/>
                  <a:pt x="3328526" y="2009738"/>
                  <a:pt x="3320393" y="2050249"/>
                </a:cubicBezTo>
                <a:cubicBezTo>
                  <a:pt x="3309253" y="2105857"/>
                  <a:pt x="3314505" y="2159685"/>
                  <a:pt x="3338141" y="2210114"/>
                </a:cubicBezTo>
                <a:cubicBezTo>
                  <a:pt x="3363242" y="2264284"/>
                  <a:pt x="3384387" y="2321440"/>
                  <a:pt x="3404627" y="2378738"/>
                </a:cubicBezTo>
                <a:cubicBezTo>
                  <a:pt x="3410510" y="2395084"/>
                  <a:pt x="3411688" y="2418120"/>
                  <a:pt x="3407258" y="2435467"/>
                </a:cubicBezTo>
                <a:cubicBezTo>
                  <a:pt x="3392793" y="2491151"/>
                  <a:pt x="3380193" y="2549275"/>
                  <a:pt x="3356494" y="2599849"/>
                </a:cubicBezTo>
                <a:cubicBezTo>
                  <a:pt x="3320178" y="2677233"/>
                  <a:pt x="3293482" y="2755427"/>
                  <a:pt x="3294073" y="2842361"/>
                </a:cubicBezTo>
                <a:cubicBezTo>
                  <a:pt x="3294171" y="2865245"/>
                  <a:pt x="3302177" y="2890058"/>
                  <a:pt x="3312857" y="2908440"/>
                </a:cubicBezTo>
                <a:cubicBezTo>
                  <a:pt x="3331887" y="2941339"/>
                  <a:pt x="3348642" y="2973100"/>
                  <a:pt x="3351201" y="3016205"/>
                </a:cubicBezTo>
                <a:cubicBezTo>
                  <a:pt x="3353457" y="3055184"/>
                  <a:pt x="3399268" y="3091033"/>
                  <a:pt x="3438099" y="3085336"/>
                </a:cubicBezTo>
                <a:cubicBezTo>
                  <a:pt x="3481886" y="3078970"/>
                  <a:pt x="3514311" y="3095239"/>
                  <a:pt x="3539878" y="3136681"/>
                </a:cubicBezTo>
                <a:cubicBezTo>
                  <a:pt x="3550095" y="3153637"/>
                  <a:pt x="3567509" y="3163436"/>
                  <a:pt x="3579432" y="3179271"/>
                </a:cubicBezTo>
                <a:cubicBezTo>
                  <a:pt x="3589309" y="3192368"/>
                  <a:pt x="3599714" y="3207990"/>
                  <a:pt x="3603095" y="3224801"/>
                </a:cubicBezTo>
                <a:cubicBezTo>
                  <a:pt x="3609268" y="3254803"/>
                  <a:pt x="3620336" y="3275144"/>
                  <a:pt x="3643662" y="3288499"/>
                </a:cubicBezTo>
                <a:lnTo>
                  <a:pt x="3714575" y="3333750"/>
                </a:lnTo>
                <a:lnTo>
                  <a:pt x="0" y="3333750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5FD7E07-BB92-41D9-B46F-D93A444AA7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524256"/>
            <a:ext cx="4404117" cy="3333749"/>
          </a:xfrm>
          <a:custGeom>
            <a:avLst/>
            <a:gdLst>
              <a:gd name="connsiteX0" fmla="*/ 0 w 4404117"/>
              <a:gd name="connsiteY0" fmla="*/ 0 h 3333749"/>
              <a:gd name="connsiteX1" fmla="*/ 3810757 w 4404117"/>
              <a:gd name="connsiteY1" fmla="*/ 0 h 3333749"/>
              <a:gd name="connsiteX2" fmla="*/ 3814931 w 4404117"/>
              <a:gd name="connsiteY2" fmla="*/ 19256 h 3333749"/>
              <a:gd name="connsiteX3" fmla="*/ 3816833 w 4404117"/>
              <a:gd name="connsiteY3" fmla="*/ 117504 h 3333749"/>
              <a:gd name="connsiteX4" fmla="*/ 3815413 w 4404117"/>
              <a:gd name="connsiteY4" fmla="*/ 140173 h 3333749"/>
              <a:gd name="connsiteX5" fmla="*/ 3831022 w 4404117"/>
              <a:gd name="connsiteY5" fmla="*/ 404826 h 3333749"/>
              <a:gd name="connsiteX6" fmla="*/ 3833426 w 4404117"/>
              <a:gd name="connsiteY6" fmla="*/ 477315 h 3333749"/>
              <a:gd name="connsiteX7" fmla="*/ 3844621 w 4404117"/>
              <a:gd name="connsiteY7" fmla="*/ 666477 h 3333749"/>
              <a:gd name="connsiteX8" fmla="*/ 3928268 w 4404117"/>
              <a:gd name="connsiteY8" fmla="*/ 775988 h 3333749"/>
              <a:gd name="connsiteX9" fmla="*/ 3977747 w 4404117"/>
              <a:gd name="connsiteY9" fmla="*/ 850198 h 3333749"/>
              <a:gd name="connsiteX10" fmla="*/ 4003670 w 4404117"/>
              <a:gd name="connsiteY10" fmla="*/ 940964 h 3333749"/>
              <a:gd name="connsiteX11" fmla="*/ 4010888 w 4404117"/>
              <a:gd name="connsiteY11" fmla="*/ 991804 h 3333749"/>
              <a:gd name="connsiteX12" fmla="*/ 3985367 w 4404117"/>
              <a:gd name="connsiteY12" fmla="*/ 1121352 h 3333749"/>
              <a:gd name="connsiteX13" fmla="*/ 3949671 w 4404117"/>
              <a:gd name="connsiteY13" fmla="*/ 1177042 h 3333749"/>
              <a:gd name="connsiteX14" fmla="*/ 3934279 w 4404117"/>
              <a:gd name="connsiteY14" fmla="*/ 1229873 h 3333749"/>
              <a:gd name="connsiteX15" fmla="*/ 3997064 w 4404117"/>
              <a:gd name="connsiteY15" fmla="*/ 1387087 h 3333749"/>
              <a:gd name="connsiteX16" fmla="*/ 4019527 w 4404117"/>
              <a:gd name="connsiteY16" fmla="*/ 1406584 h 3333749"/>
              <a:gd name="connsiteX17" fmla="*/ 4133307 w 4404117"/>
              <a:gd name="connsiteY17" fmla="*/ 1479494 h 3333749"/>
              <a:gd name="connsiteX18" fmla="*/ 4163239 w 4404117"/>
              <a:gd name="connsiteY18" fmla="*/ 1522909 h 3333749"/>
              <a:gd name="connsiteX19" fmla="*/ 4169223 w 4404117"/>
              <a:gd name="connsiteY19" fmla="*/ 1540086 h 3333749"/>
              <a:gd name="connsiteX20" fmla="*/ 4206879 w 4404117"/>
              <a:gd name="connsiteY20" fmla="*/ 1662183 h 3333749"/>
              <a:gd name="connsiteX21" fmla="*/ 4222812 w 4404117"/>
              <a:gd name="connsiteY21" fmla="*/ 1775236 h 3333749"/>
              <a:gd name="connsiteX22" fmla="*/ 4235257 w 4404117"/>
              <a:gd name="connsiteY22" fmla="*/ 1939798 h 3333749"/>
              <a:gd name="connsiteX23" fmla="*/ 4261473 w 4404117"/>
              <a:gd name="connsiteY23" fmla="*/ 2015907 h 3333749"/>
              <a:gd name="connsiteX24" fmla="*/ 4280115 w 4404117"/>
              <a:gd name="connsiteY24" fmla="*/ 2150576 h 3333749"/>
              <a:gd name="connsiteX25" fmla="*/ 4282322 w 4404117"/>
              <a:gd name="connsiteY25" fmla="*/ 2205613 h 3333749"/>
              <a:gd name="connsiteX26" fmla="*/ 4293132 w 4404117"/>
              <a:gd name="connsiteY26" fmla="*/ 2254504 h 3333749"/>
              <a:gd name="connsiteX27" fmla="*/ 4313245 w 4404117"/>
              <a:gd name="connsiteY27" fmla="*/ 2307975 h 3333749"/>
              <a:gd name="connsiteX28" fmla="*/ 4360647 w 4404117"/>
              <a:gd name="connsiteY28" fmla="*/ 2447237 h 3333749"/>
              <a:gd name="connsiteX29" fmla="*/ 4321661 w 4404117"/>
              <a:gd name="connsiteY29" fmla="*/ 2641045 h 3333749"/>
              <a:gd name="connsiteX30" fmla="*/ 4306753 w 4404117"/>
              <a:gd name="connsiteY30" fmla="*/ 2753294 h 3333749"/>
              <a:gd name="connsiteX31" fmla="*/ 4281338 w 4404117"/>
              <a:gd name="connsiteY31" fmla="*/ 2855354 h 3333749"/>
              <a:gd name="connsiteX32" fmla="*/ 4251022 w 4404117"/>
              <a:gd name="connsiteY32" fmla="*/ 2885396 h 3333749"/>
              <a:gd name="connsiteX33" fmla="*/ 4299881 w 4404117"/>
              <a:gd name="connsiteY33" fmla="*/ 3036297 h 3333749"/>
              <a:gd name="connsiteX34" fmla="*/ 4352196 w 4404117"/>
              <a:gd name="connsiteY34" fmla="*/ 3093480 h 3333749"/>
              <a:gd name="connsiteX35" fmla="*/ 4400474 w 4404117"/>
              <a:gd name="connsiteY35" fmla="*/ 3196653 h 3333749"/>
              <a:gd name="connsiteX36" fmla="*/ 4366137 w 4404117"/>
              <a:gd name="connsiteY36" fmla="*/ 3333749 h 3333749"/>
              <a:gd name="connsiteX37" fmla="*/ 0 w 4404117"/>
              <a:gd name="connsiteY37" fmla="*/ 3333749 h 333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404117" h="3333749">
                <a:moveTo>
                  <a:pt x="0" y="0"/>
                </a:moveTo>
                <a:lnTo>
                  <a:pt x="3810757" y="0"/>
                </a:lnTo>
                <a:lnTo>
                  <a:pt x="3814931" y="19256"/>
                </a:lnTo>
                <a:cubicBezTo>
                  <a:pt x="3818502" y="51035"/>
                  <a:pt x="3816953" y="84442"/>
                  <a:pt x="3816833" y="117504"/>
                </a:cubicBezTo>
                <a:cubicBezTo>
                  <a:pt x="3816867" y="125129"/>
                  <a:pt x="3816465" y="132699"/>
                  <a:pt x="3815413" y="140173"/>
                </a:cubicBezTo>
                <a:cubicBezTo>
                  <a:pt x="3801918" y="231387"/>
                  <a:pt x="3815819" y="318018"/>
                  <a:pt x="3831022" y="404826"/>
                </a:cubicBezTo>
                <a:cubicBezTo>
                  <a:pt x="3835096" y="427726"/>
                  <a:pt x="3833989" y="452889"/>
                  <a:pt x="3833426" y="477315"/>
                </a:cubicBezTo>
                <a:cubicBezTo>
                  <a:pt x="3832188" y="541120"/>
                  <a:pt x="3821392" y="606850"/>
                  <a:pt x="3844621" y="666477"/>
                </a:cubicBezTo>
                <a:cubicBezTo>
                  <a:pt x="3862782" y="713409"/>
                  <a:pt x="3887520" y="754462"/>
                  <a:pt x="3928268" y="775988"/>
                </a:cubicBezTo>
                <a:cubicBezTo>
                  <a:pt x="3955638" y="790457"/>
                  <a:pt x="3971140" y="813872"/>
                  <a:pt x="3977747" y="850198"/>
                </a:cubicBezTo>
                <a:cubicBezTo>
                  <a:pt x="3983513" y="881501"/>
                  <a:pt x="3995801" y="910457"/>
                  <a:pt x="4003670" y="940964"/>
                </a:cubicBezTo>
                <a:cubicBezTo>
                  <a:pt x="4007816" y="957069"/>
                  <a:pt x="4013180" y="975519"/>
                  <a:pt x="4010888" y="991804"/>
                </a:cubicBezTo>
                <a:cubicBezTo>
                  <a:pt x="4004766" y="1035321"/>
                  <a:pt x="3997229" y="1079455"/>
                  <a:pt x="3985367" y="1121352"/>
                </a:cubicBezTo>
                <a:cubicBezTo>
                  <a:pt x="3979326" y="1142278"/>
                  <a:pt x="3964000" y="1161633"/>
                  <a:pt x="3949671" y="1177042"/>
                </a:cubicBezTo>
                <a:cubicBezTo>
                  <a:pt x="3934619" y="1192893"/>
                  <a:pt x="3926217" y="1208590"/>
                  <a:pt x="3934279" y="1229873"/>
                </a:cubicBezTo>
                <a:cubicBezTo>
                  <a:pt x="3954469" y="1282807"/>
                  <a:pt x="3975168" y="1335271"/>
                  <a:pt x="3997064" y="1387087"/>
                </a:cubicBezTo>
                <a:cubicBezTo>
                  <a:pt x="4000886" y="1396065"/>
                  <a:pt x="4011418" y="1401357"/>
                  <a:pt x="4019527" y="1406584"/>
                </a:cubicBezTo>
                <a:cubicBezTo>
                  <a:pt x="4057441" y="1430978"/>
                  <a:pt x="4096344" y="1453057"/>
                  <a:pt x="4133307" y="1479494"/>
                </a:cubicBezTo>
                <a:cubicBezTo>
                  <a:pt x="4145954" y="1488624"/>
                  <a:pt x="4153881" y="1507709"/>
                  <a:pt x="4163239" y="1522909"/>
                </a:cubicBezTo>
                <a:cubicBezTo>
                  <a:pt x="4166324" y="1527700"/>
                  <a:pt x="4165735" y="1536602"/>
                  <a:pt x="4169223" y="1540086"/>
                </a:cubicBezTo>
                <a:cubicBezTo>
                  <a:pt x="4201572" y="1571046"/>
                  <a:pt x="4199843" y="1617906"/>
                  <a:pt x="4206879" y="1662183"/>
                </a:cubicBezTo>
                <a:cubicBezTo>
                  <a:pt x="4212828" y="1700050"/>
                  <a:pt x="4215657" y="1739654"/>
                  <a:pt x="4222812" y="1775236"/>
                </a:cubicBezTo>
                <a:cubicBezTo>
                  <a:pt x="4234059" y="1830454"/>
                  <a:pt x="4242834" y="1881239"/>
                  <a:pt x="4235257" y="1939798"/>
                </a:cubicBezTo>
                <a:cubicBezTo>
                  <a:pt x="4232095" y="1963856"/>
                  <a:pt x="4247879" y="1994663"/>
                  <a:pt x="4261473" y="2015907"/>
                </a:cubicBezTo>
                <a:cubicBezTo>
                  <a:pt x="4287766" y="2056905"/>
                  <a:pt x="4293038" y="2099577"/>
                  <a:pt x="4280115" y="2150576"/>
                </a:cubicBezTo>
                <a:cubicBezTo>
                  <a:pt x="4275758" y="2167388"/>
                  <a:pt x="4279992" y="2187587"/>
                  <a:pt x="4282322" y="2205613"/>
                </a:cubicBezTo>
                <a:cubicBezTo>
                  <a:pt x="4284366" y="2222506"/>
                  <a:pt x="4288475" y="2238873"/>
                  <a:pt x="4293132" y="2254504"/>
                </a:cubicBezTo>
                <a:cubicBezTo>
                  <a:pt x="4298889" y="2273285"/>
                  <a:pt x="4302060" y="2296331"/>
                  <a:pt x="4313245" y="2307975"/>
                </a:cubicBezTo>
                <a:cubicBezTo>
                  <a:pt x="4348093" y="2344732"/>
                  <a:pt x="4358047" y="2398134"/>
                  <a:pt x="4360647" y="2447237"/>
                </a:cubicBezTo>
                <a:cubicBezTo>
                  <a:pt x="4364319" y="2512277"/>
                  <a:pt x="4361672" y="2582964"/>
                  <a:pt x="4321661" y="2641045"/>
                </a:cubicBezTo>
                <a:cubicBezTo>
                  <a:pt x="4297541" y="2675764"/>
                  <a:pt x="4287954" y="2710900"/>
                  <a:pt x="4306753" y="2753294"/>
                </a:cubicBezTo>
                <a:cubicBezTo>
                  <a:pt x="4319729" y="2782076"/>
                  <a:pt x="4304165" y="2832975"/>
                  <a:pt x="4281338" y="2855354"/>
                </a:cubicBezTo>
                <a:cubicBezTo>
                  <a:pt x="4273123" y="2863457"/>
                  <a:pt x="4264871" y="2871826"/>
                  <a:pt x="4251022" y="2885396"/>
                </a:cubicBezTo>
                <a:cubicBezTo>
                  <a:pt x="4300272" y="2920368"/>
                  <a:pt x="4296890" y="2978973"/>
                  <a:pt x="4299881" y="3036297"/>
                </a:cubicBezTo>
                <a:cubicBezTo>
                  <a:pt x="4301793" y="3071412"/>
                  <a:pt x="4327948" y="3083533"/>
                  <a:pt x="4352196" y="3093480"/>
                </a:cubicBezTo>
                <a:cubicBezTo>
                  <a:pt x="4395933" y="3111069"/>
                  <a:pt x="4412086" y="3140838"/>
                  <a:pt x="4400474" y="3196653"/>
                </a:cubicBezTo>
                <a:lnTo>
                  <a:pt x="4366137" y="3333749"/>
                </a:lnTo>
                <a:lnTo>
                  <a:pt x="0" y="3333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D235BAF-7089-4C5C-97F9-151D9420EF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0546" y="4110032"/>
            <a:ext cx="3064704" cy="1550994"/>
          </a:xfr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3A39-D138-4E74-AB1B-2140B7B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322408-961B-49A9-91FA-406FB10633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98051" y="-3"/>
            <a:ext cx="3893951" cy="3333750"/>
          </a:xfrm>
          <a:custGeom>
            <a:avLst/>
            <a:gdLst>
              <a:gd name="connsiteX0" fmla="*/ 338352 w 3893951"/>
              <a:gd name="connsiteY0" fmla="*/ 0 h 3333750"/>
              <a:gd name="connsiteX1" fmla="*/ 3893951 w 3893951"/>
              <a:gd name="connsiteY1" fmla="*/ 0 h 3333750"/>
              <a:gd name="connsiteX2" fmla="*/ 3893950 w 3893951"/>
              <a:gd name="connsiteY2" fmla="*/ 3333750 h 3333750"/>
              <a:gd name="connsiteX3" fmla="*/ 304751 w 3893951"/>
              <a:gd name="connsiteY3" fmla="*/ 3333750 h 3333750"/>
              <a:gd name="connsiteX4" fmla="*/ 299358 w 3893951"/>
              <a:gd name="connsiteY4" fmla="*/ 3304361 h 3333750"/>
              <a:gd name="connsiteX5" fmla="*/ 289708 w 3893951"/>
              <a:gd name="connsiteY5" fmla="*/ 3286685 h 3333750"/>
              <a:gd name="connsiteX6" fmla="*/ 213824 w 3893951"/>
              <a:gd name="connsiteY6" fmla="*/ 3115712 h 3333750"/>
              <a:gd name="connsiteX7" fmla="*/ 202316 w 3893951"/>
              <a:gd name="connsiteY7" fmla="*/ 2998158 h 3333750"/>
              <a:gd name="connsiteX8" fmla="*/ 207662 w 3893951"/>
              <a:gd name="connsiteY8" fmla="*/ 2958263 h 3333750"/>
              <a:gd name="connsiteX9" fmla="*/ 240793 w 3893951"/>
              <a:gd name="connsiteY9" fmla="*/ 2883309 h 3333750"/>
              <a:gd name="connsiteX10" fmla="*/ 240793 w 3893951"/>
              <a:gd name="connsiteY10" fmla="*/ 2883306 h 3333750"/>
              <a:gd name="connsiteX11" fmla="*/ 240794 w 3893951"/>
              <a:gd name="connsiteY11" fmla="*/ 2883304 h 3333750"/>
              <a:gd name="connsiteX12" fmla="*/ 242359 w 3893951"/>
              <a:gd name="connsiteY12" fmla="*/ 2865498 h 3333750"/>
              <a:gd name="connsiteX13" fmla="*/ 243607 w 3893951"/>
              <a:gd name="connsiteY13" fmla="*/ 2851296 h 3333750"/>
              <a:gd name="connsiteX14" fmla="*/ 243607 w 3893951"/>
              <a:gd name="connsiteY14" fmla="*/ 2851294 h 3333750"/>
              <a:gd name="connsiteX15" fmla="*/ 243607 w 3893951"/>
              <a:gd name="connsiteY15" fmla="*/ 2851291 h 3333750"/>
              <a:gd name="connsiteX16" fmla="*/ 240874 w 3893951"/>
              <a:gd name="connsiteY16" fmla="*/ 2822416 h 3333750"/>
              <a:gd name="connsiteX17" fmla="*/ 242306 w 3893951"/>
              <a:gd name="connsiteY17" fmla="*/ 2795169 h 3333750"/>
              <a:gd name="connsiteX18" fmla="*/ 248777 w 3893951"/>
              <a:gd name="connsiteY18" fmla="*/ 2763326 h 3333750"/>
              <a:gd name="connsiteX19" fmla="*/ 248777 w 3893951"/>
              <a:gd name="connsiteY19" fmla="*/ 2763324 h 3333750"/>
              <a:gd name="connsiteX20" fmla="*/ 248777 w 3893951"/>
              <a:gd name="connsiteY20" fmla="*/ 2763321 h 3333750"/>
              <a:gd name="connsiteX21" fmla="*/ 227451 w 3893951"/>
              <a:gd name="connsiteY21" fmla="*/ 2674476 h 3333750"/>
              <a:gd name="connsiteX22" fmla="*/ 204390 w 3893951"/>
              <a:gd name="connsiteY22" fmla="*/ 2594563 h 3333750"/>
              <a:gd name="connsiteX23" fmla="*/ 208073 w 3893951"/>
              <a:gd name="connsiteY23" fmla="*/ 2569806 h 3333750"/>
              <a:gd name="connsiteX24" fmla="*/ 210301 w 3893951"/>
              <a:gd name="connsiteY24" fmla="*/ 2554829 h 3333750"/>
              <a:gd name="connsiteX25" fmla="*/ 229152 w 3893951"/>
              <a:gd name="connsiteY25" fmla="*/ 2515164 h 3333750"/>
              <a:gd name="connsiteX26" fmla="*/ 236210 w 3893951"/>
              <a:gd name="connsiteY26" fmla="*/ 2497876 h 3333750"/>
              <a:gd name="connsiteX27" fmla="*/ 236210 w 3893951"/>
              <a:gd name="connsiteY27" fmla="*/ 2497872 h 3333750"/>
              <a:gd name="connsiteX28" fmla="*/ 236210 w 3893951"/>
              <a:gd name="connsiteY28" fmla="*/ 2497871 h 3333750"/>
              <a:gd name="connsiteX29" fmla="*/ 218499 w 3893951"/>
              <a:gd name="connsiteY29" fmla="*/ 2453005 h 3333750"/>
              <a:gd name="connsiteX30" fmla="*/ 203789 w 3893951"/>
              <a:gd name="connsiteY30" fmla="*/ 2386246 h 3333750"/>
              <a:gd name="connsiteX31" fmla="*/ 202366 w 3893951"/>
              <a:gd name="connsiteY31" fmla="*/ 2366479 h 3333750"/>
              <a:gd name="connsiteX32" fmla="*/ 193358 w 3893951"/>
              <a:gd name="connsiteY32" fmla="*/ 2312402 h 3333750"/>
              <a:gd name="connsiteX33" fmla="*/ 197500 w 3893951"/>
              <a:gd name="connsiteY33" fmla="*/ 2286171 h 3333750"/>
              <a:gd name="connsiteX34" fmla="*/ 212991 w 3893951"/>
              <a:gd name="connsiteY34" fmla="*/ 2260873 h 3333750"/>
              <a:gd name="connsiteX35" fmla="*/ 224294 w 3893951"/>
              <a:gd name="connsiteY35" fmla="*/ 2235925 h 3333750"/>
              <a:gd name="connsiteX36" fmla="*/ 233392 w 3893951"/>
              <a:gd name="connsiteY36" fmla="*/ 2202550 h 3333750"/>
              <a:gd name="connsiteX37" fmla="*/ 233392 w 3893951"/>
              <a:gd name="connsiteY37" fmla="*/ 2202549 h 3333750"/>
              <a:gd name="connsiteX38" fmla="*/ 233393 w 3893951"/>
              <a:gd name="connsiteY38" fmla="*/ 2202545 h 3333750"/>
              <a:gd name="connsiteX39" fmla="*/ 213142 w 3893951"/>
              <a:gd name="connsiteY39" fmla="*/ 2174578 h 3333750"/>
              <a:gd name="connsiteX40" fmla="*/ 186108 w 3893951"/>
              <a:gd name="connsiteY40" fmla="*/ 2121572 h 3333750"/>
              <a:gd name="connsiteX41" fmla="*/ 109847 w 3893951"/>
              <a:gd name="connsiteY41" fmla="*/ 1810408 h 3333750"/>
              <a:gd name="connsiteX42" fmla="*/ 91752 w 3893951"/>
              <a:gd name="connsiteY42" fmla="*/ 1620762 h 3333750"/>
              <a:gd name="connsiteX43" fmla="*/ 58748 w 3893951"/>
              <a:gd name="connsiteY43" fmla="*/ 1489866 h 3333750"/>
              <a:gd name="connsiteX44" fmla="*/ 34730 w 3893951"/>
              <a:gd name="connsiteY44" fmla="*/ 1469871 h 3333750"/>
              <a:gd name="connsiteX45" fmla="*/ 3279 w 3893951"/>
              <a:gd name="connsiteY45" fmla="*/ 1438932 h 3333750"/>
              <a:gd name="connsiteX46" fmla="*/ 0 w 3893951"/>
              <a:gd name="connsiteY46" fmla="*/ 1416874 h 3333750"/>
              <a:gd name="connsiteX47" fmla="*/ 3992 w 3893951"/>
              <a:gd name="connsiteY47" fmla="*/ 1390999 h 3333750"/>
              <a:gd name="connsiteX48" fmla="*/ 45142 w 3893951"/>
              <a:gd name="connsiteY48" fmla="*/ 1309569 h 3333750"/>
              <a:gd name="connsiteX49" fmla="*/ 109167 w 3893951"/>
              <a:gd name="connsiteY49" fmla="*/ 1206347 h 3333750"/>
              <a:gd name="connsiteX50" fmla="*/ 110267 w 3893951"/>
              <a:gd name="connsiteY50" fmla="*/ 1190519 h 3333750"/>
              <a:gd name="connsiteX51" fmla="*/ 110996 w 3893951"/>
              <a:gd name="connsiteY51" fmla="*/ 1180040 h 3333750"/>
              <a:gd name="connsiteX52" fmla="*/ 104934 w 3893951"/>
              <a:gd name="connsiteY52" fmla="*/ 1153741 h 3333750"/>
              <a:gd name="connsiteX53" fmla="*/ 95858 w 3893951"/>
              <a:gd name="connsiteY53" fmla="*/ 1126741 h 3333750"/>
              <a:gd name="connsiteX54" fmla="*/ 91298 w 3893951"/>
              <a:gd name="connsiteY54" fmla="*/ 1099511 h 3333750"/>
              <a:gd name="connsiteX55" fmla="*/ 94638 w 3893951"/>
              <a:gd name="connsiteY55" fmla="*/ 1071991 h 3333750"/>
              <a:gd name="connsiteX56" fmla="*/ 109263 w 3893951"/>
              <a:gd name="connsiteY56" fmla="*/ 1044117 h 3333750"/>
              <a:gd name="connsiteX57" fmla="*/ 126551 w 3893951"/>
              <a:gd name="connsiteY57" fmla="*/ 1009036 h 3333750"/>
              <a:gd name="connsiteX58" fmla="*/ 126551 w 3893951"/>
              <a:gd name="connsiteY58" fmla="*/ 1009032 h 3333750"/>
              <a:gd name="connsiteX59" fmla="*/ 126551 w 3893951"/>
              <a:gd name="connsiteY59" fmla="*/ 1009031 h 3333750"/>
              <a:gd name="connsiteX60" fmla="*/ 126682 w 3893951"/>
              <a:gd name="connsiteY60" fmla="*/ 966765 h 3333750"/>
              <a:gd name="connsiteX61" fmla="*/ 126348 w 3893951"/>
              <a:gd name="connsiteY61" fmla="*/ 911562 h 3333750"/>
              <a:gd name="connsiteX62" fmla="*/ 145897 w 3893951"/>
              <a:gd name="connsiteY62" fmla="*/ 858844 h 3333750"/>
              <a:gd name="connsiteX63" fmla="*/ 157485 w 3893951"/>
              <a:gd name="connsiteY63" fmla="*/ 818185 h 3333750"/>
              <a:gd name="connsiteX64" fmla="*/ 165686 w 3893951"/>
              <a:gd name="connsiteY64" fmla="*/ 761944 h 3333750"/>
              <a:gd name="connsiteX65" fmla="*/ 171481 w 3893951"/>
              <a:gd name="connsiteY65" fmla="*/ 722208 h 3333750"/>
              <a:gd name="connsiteX66" fmla="*/ 179170 w 3893951"/>
              <a:gd name="connsiteY66" fmla="*/ 643073 h 3333750"/>
              <a:gd name="connsiteX67" fmla="*/ 190123 w 3893951"/>
              <a:gd name="connsiteY67" fmla="*/ 604103 h 3333750"/>
              <a:gd name="connsiteX68" fmla="*/ 219721 w 3893951"/>
              <a:gd name="connsiteY68" fmla="*/ 576052 h 3333750"/>
              <a:gd name="connsiteX69" fmla="*/ 241789 w 3893951"/>
              <a:gd name="connsiteY69" fmla="*/ 553756 h 3333750"/>
              <a:gd name="connsiteX70" fmla="*/ 255630 w 3893951"/>
              <a:gd name="connsiteY70" fmla="*/ 535657 h 3333750"/>
              <a:gd name="connsiteX71" fmla="*/ 338984 w 3893951"/>
              <a:gd name="connsiteY71" fmla="*/ 453434 h 3333750"/>
              <a:gd name="connsiteX72" fmla="*/ 345810 w 3893951"/>
              <a:gd name="connsiteY72" fmla="*/ 444393 h 3333750"/>
              <a:gd name="connsiteX73" fmla="*/ 378204 w 3893951"/>
              <a:gd name="connsiteY73" fmla="*/ 340426 h 3333750"/>
              <a:gd name="connsiteX74" fmla="*/ 397555 w 3893951"/>
              <a:gd name="connsiteY74" fmla="*/ 303074 h 3333750"/>
              <a:gd name="connsiteX75" fmla="*/ 447279 w 3893951"/>
              <a:gd name="connsiteY75" fmla="*/ 225455 h 3333750"/>
              <a:gd name="connsiteX76" fmla="*/ 447279 w 3893951"/>
              <a:gd name="connsiteY76" fmla="*/ 225452 h 3333750"/>
              <a:gd name="connsiteX77" fmla="*/ 447280 w 3893951"/>
              <a:gd name="connsiteY77" fmla="*/ 225450 h 3333750"/>
              <a:gd name="connsiteX78" fmla="*/ 446558 w 3893951"/>
              <a:gd name="connsiteY78" fmla="*/ 196630 h 3333750"/>
              <a:gd name="connsiteX79" fmla="*/ 403151 w 3893951"/>
              <a:gd name="connsiteY79" fmla="*/ 94234 h 3333750"/>
              <a:gd name="connsiteX80" fmla="*/ 360126 w 3893951"/>
              <a:gd name="connsiteY80" fmla="*/ 44217 h 3333750"/>
              <a:gd name="connsiteX81" fmla="*/ 343251 w 3893951"/>
              <a:gd name="connsiteY81" fmla="*/ 27013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893951" h="3333750">
                <a:moveTo>
                  <a:pt x="338352" y="0"/>
                </a:moveTo>
                <a:lnTo>
                  <a:pt x="3893951" y="0"/>
                </a:lnTo>
                <a:lnTo>
                  <a:pt x="3893950" y="3333750"/>
                </a:lnTo>
                <a:lnTo>
                  <a:pt x="304751" y="3333750"/>
                </a:lnTo>
                <a:lnTo>
                  <a:pt x="299358" y="3304361"/>
                </a:lnTo>
                <a:cubicBezTo>
                  <a:pt x="298009" y="3297979"/>
                  <a:pt x="294608" y="3290066"/>
                  <a:pt x="289708" y="3286685"/>
                </a:cubicBezTo>
                <a:cubicBezTo>
                  <a:pt x="228926" y="3245372"/>
                  <a:pt x="222374" y="3179973"/>
                  <a:pt x="213824" y="3115712"/>
                </a:cubicBezTo>
                <a:cubicBezTo>
                  <a:pt x="208545" y="3076788"/>
                  <a:pt x="204957" y="3037516"/>
                  <a:pt x="202316" y="2998158"/>
                </a:cubicBezTo>
                <a:lnTo>
                  <a:pt x="207662" y="2958263"/>
                </a:lnTo>
                <a:lnTo>
                  <a:pt x="240793" y="2883309"/>
                </a:lnTo>
                <a:lnTo>
                  <a:pt x="240793" y="2883306"/>
                </a:lnTo>
                <a:lnTo>
                  <a:pt x="240794" y="2883304"/>
                </a:lnTo>
                <a:lnTo>
                  <a:pt x="242359" y="2865498"/>
                </a:lnTo>
                <a:lnTo>
                  <a:pt x="243607" y="2851296"/>
                </a:lnTo>
                <a:lnTo>
                  <a:pt x="243607" y="2851294"/>
                </a:lnTo>
                <a:lnTo>
                  <a:pt x="243607" y="2851291"/>
                </a:lnTo>
                <a:cubicBezTo>
                  <a:pt x="243508" y="2841831"/>
                  <a:pt x="241844" y="2831988"/>
                  <a:pt x="240874" y="2822416"/>
                </a:cubicBezTo>
                <a:lnTo>
                  <a:pt x="242306" y="2795169"/>
                </a:lnTo>
                <a:lnTo>
                  <a:pt x="248777" y="2763326"/>
                </a:lnTo>
                <a:lnTo>
                  <a:pt x="248777" y="2763324"/>
                </a:lnTo>
                <a:lnTo>
                  <a:pt x="248777" y="2763321"/>
                </a:lnTo>
                <a:cubicBezTo>
                  <a:pt x="251485" y="2732217"/>
                  <a:pt x="243272" y="2703160"/>
                  <a:pt x="227451" y="2674476"/>
                </a:cubicBezTo>
                <a:cubicBezTo>
                  <a:pt x="212666" y="2647706"/>
                  <a:pt x="204543" y="2621092"/>
                  <a:pt x="204390" y="2594563"/>
                </a:cubicBezTo>
                <a:lnTo>
                  <a:pt x="208073" y="2569806"/>
                </a:lnTo>
                <a:lnTo>
                  <a:pt x="210301" y="2554829"/>
                </a:lnTo>
                <a:cubicBezTo>
                  <a:pt x="214374" y="2541598"/>
                  <a:pt x="220603" y="2528380"/>
                  <a:pt x="229152" y="2515164"/>
                </a:cubicBezTo>
                <a:cubicBezTo>
                  <a:pt x="233008" y="2509216"/>
                  <a:pt x="235255" y="2503451"/>
                  <a:pt x="236210" y="2497876"/>
                </a:cubicBezTo>
                <a:lnTo>
                  <a:pt x="236210" y="2497872"/>
                </a:lnTo>
                <a:lnTo>
                  <a:pt x="236210" y="2497871"/>
                </a:lnTo>
                <a:cubicBezTo>
                  <a:pt x="239076" y="2481146"/>
                  <a:pt x="230315" y="2466129"/>
                  <a:pt x="218499" y="2453005"/>
                </a:cubicBezTo>
                <a:cubicBezTo>
                  <a:pt x="200206" y="2432867"/>
                  <a:pt x="194108" y="2412190"/>
                  <a:pt x="203789" y="2386246"/>
                </a:cubicBezTo>
                <a:cubicBezTo>
                  <a:pt x="205943" y="2380500"/>
                  <a:pt x="203903" y="2372844"/>
                  <a:pt x="202366" y="2366479"/>
                </a:cubicBezTo>
                <a:lnTo>
                  <a:pt x="193358" y="2312402"/>
                </a:lnTo>
                <a:lnTo>
                  <a:pt x="197500" y="2286171"/>
                </a:lnTo>
                <a:cubicBezTo>
                  <a:pt x="200540" y="2277566"/>
                  <a:pt x="205471" y="2269116"/>
                  <a:pt x="212991" y="2260873"/>
                </a:cubicBezTo>
                <a:cubicBezTo>
                  <a:pt x="218905" y="2254401"/>
                  <a:pt x="220658" y="2244293"/>
                  <a:pt x="224294" y="2235925"/>
                </a:cubicBezTo>
                <a:cubicBezTo>
                  <a:pt x="231686" y="2218416"/>
                  <a:pt x="234985" y="2210032"/>
                  <a:pt x="233392" y="2202550"/>
                </a:cubicBezTo>
                <a:lnTo>
                  <a:pt x="233392" y="2202549"/>
                </a:lnTo>
                <a:lnTo>
                  <a:pt x="233393" y="2202545"/>
                </a:lnTo>
                <a:cubicBezTo>
                  <a:pt x="231800" y="2195063"/>
                  <a:pt x="225317" y="2188482"/>
                  <a:pt x="213142" y="2174578"/>
                </a:cubicBezTo>
                <a:cubicBezTo>
                  <a:pt x="200338" y="2160060"/>
                  <a:pt x="186806" y="2139680"/>
                  <a:pt x="186108" y="2121572"/>
                </a:cubicBezTo>
                <a:cubicBezTo>
                  <a:pt x="181863" y="2012342"/>
                  <a:pt x="145097" y="1911445"/>
                  <a:pt x="109847" y="1810408"/>
                </a:cubicBezTo>
                <a:cubicBezTo>
                  <a:pt x="88086" y="1748119"/>
                  <a:pt x="81452" y="1685980"/>
                  <a:pt x="91752" y="1620762"/>
                </a:cubicBezTo>
                <a:cubicBezTo>
                  <a:pt x="99302" y="1573585"/>
                  <a:pt x="75963" y="1531718"/>
                  <a:pt x="58748" y="1489866"/>
                </a:cubicBezTo>
                <a:cubicBezTo>
                  <a:pt x="55279" y="1481193"/>
                  <a:pt x="44081" y="1473799"/>
                  <a:pt x="34730" y="1469871"/>
                </a:cubicBezTo>
                <a:cubicBezTo>
                  <a:pt x="18203" y="1462773"/>
                  <a:pt x="8061" y="1452269"/>
                  <a:pt x="3279" y="1438932"/>
                </a:cubicBezTo>
                <a:lnTo>
                  <a:pt x="0" y="1416874"/>
                </a:lnTo>
                <a:lnTo>
                  <a:pt x="3992" y="1390999"/>
                </a:lnTo>
                <a:cubicBezTo>
                  <a:pt x="11654" y="1361796"/>
                  <a:pt x="22956" y="1334747"/>
                  <a:pt x="45142" y="1309569"/>
                </a:cubicBezTo>
                <a:cubicBezTo>
                  <a:pt x="71136" y="1280032"/>
                  <a:pt x="101030" y="1249178"/>
                  <a:pt x="109167" y="1206347"/>
                </a:cubicBezTo>
                <a:lnTo>
                  <a:pt x="110267" y="1190519"/>
                </a:lnTo>
                <a:lnTo>
                  <a:pt x="110996" y="1180040"/>
                </a:lnTo>
                <a:cubicBezTo>
                  <a:pt x="110384" y="1171512"/>
                  <a:pt x="108457" y="1162984"/>
                  <a:pt x="104934" y="1153741"/>
                </a:cubicBezTo>
                <a:cubicBezTo>
                  <a:pt x="101532" y="1144773"/>
                  <a:pt x="98319" y="1135777"/>
                  <a:pt x="95858" y="1126741"/>
                </a:cubicBezTo>
                <a:lnTo>
                  <a:pt x="91298" y="1099511"/>
                </a:lnTo>
                <a:lnTo>
                  <a:pt x="94638" y="1071991"/>
                </a:lnTo>
                <a:cubicBezTo>
                  <a:pt x="97444" y="1062761"/>
                  <a:pt x="102131" y="1053473"/>
                  <a:pt x="109263" y="1044117"/>
                </a:cubicBezTo>
                <a:cubicBezTo>
                  <a:pt x="117124" y="1033834"/>
                  <a:pt x="123267" y="1022033"/>
                  <a:pt x="126551" y="1009036"/>
                </a:cubicBezTo>
                <a:lnTo>
                  <a:pt x="126551" y="1009032"/>
                </a:lnTo>
                <a:lnTo>
                  <a:pt x="126551" y="1009031"/>
                </a:lnTo>
                <a:cubicBezTo>
                  <a:pt x="129835" y="996033"/>
                  <a:pt x="130260" y="981838"/>
                  <a:pt x="126682" y="966765"/>
                </a:cubicBezTo>
                <a:lnTo>
                  <a:pt x="126348" y="911562"/>
                </a:lnTo>
                <a:lnTo>
                  <a:pt x="145897" y="858844"/>
                </a:lnTo>
                <a:cubicBezTo>
                  <a:pt x="152238" y="846594"/>
                  <a:pt x="155111" y="831983"/>
                  <a:pt x="157485" y="818185"/>
                </a:cubicBezTo>
                <a:lnTo>
                  <a:pt x="165686" y="761944"/>
                </a:lnTo>
                <a:lnTo>
                  <a:pt x="171481" y="722208"/>
                </a:lnTo>
                <a:lnTo>
                  <a:pt x="179170" y="643073"/>
                </a:lnTo>
                <a:lnTo>
                  <a:pt x="190123" y="604103"/>
                </a:lnTo>
                <a:cubicBezTo>
                  <a:pt x="196475" y="592762"/>
                  <a:pt x="205936" y="583242"/>
                  <a:pt x="219721" y="576052"/>
                </a:cubicBezTo>
                <a:cubicBezTo>
                  <a:pt x="228481" y="571424"/>
                  <a:pt x="234860" y="561659"/>
                  <a:pt x="241789" y="553756"/>
                </a:cubicBezTo>
                <a:cubicBezTo>
                  <a:pt x="246822" y="548132"/>
                  <a:pt x="250372" y="540919"/>
                  <a:pt x="255630" y="535657"/>
                </a:cubicBezTo>
                <a:cubicBezTo>
                  <a:pt x="283335" y="508063"/>
                  <a:pt x="311261" y="480835"/>
                  <a:pt x="338984" y="453434"/>
                </a:cubicBezTo>
                <a:cubicBezTo>
                  <a:pt x="341605" y="450705"/>
                  <a:pt x="344776" y="447738"/>
                  <a:pt x="345810" y="444393"/>
                </a:cubicBezTo>
                <a:cubicBezTo>
                  <a:pt x="356607" y="409737"/>
                  <a:pt x="366611" y="374770"/>
                  <a:pt x="378204" y="340426"/>
                </a:cubicBezTo>
                <a:cubicBezTo>
                  <a:pt x="382734" y="327195"/>
                  <a:pt x="388556" y="313463"/>
                  <a:pt x="397555" y="303074"/>
                </a:cubicBezTo>
                <a:cubicBezTo>
                  <a:pt x="417965" y="279402"/>
                  <a:pt x="440446" y="257452"/>
                  <a:pt x="447279" y="225455"/>
                </a:cubicBezTo>
                <a:lnTo>
                  <a:pt x="447279" y="225452"/>
                </a:lnTo>
                <a:lnTo>
                  <a:pt x="447280" y="225450"/>
                </a:lnTo>
                <a:cubicBezTo>
                  <a:pt x="449291" y="216084"/>
                  <a:pt x="449821" y="205131"/>
                  <a:pt x="446558" y="196630"/>
                </a:cubicBezTo>
                <a:cubicBezTo>
                  <a:pt x="433073" y="162088"/>
                  <a:pt x="417189" y="128533"/>
                  <a:pt x="403151" y="94234"/>
                </a:cubicBezTo>
                <a:cubicBezTo>
                  <a:pt x="394465" y="72455"/>
                  <a:pt x="384640" y="52882"/>
                  <a:pt x="360126" y="44217"/>
                </a:cubicBezTo>
                <a:cubicBezTo>
                  <a:pt x="353212" y="41791"/>
                  <a:pt x="345221" y="33910"/>
                  <a:pt x="343251" y="270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DA66A3A-89C7-49C3-A7B9-BFE49AE42B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53378" y="3562350"/>
            <a:ext cx="3738619" cy="3333750"/>
          </a:xfrm>
          <a:custGeom>
            <a:avLst/>
            <a:gdLst>
              <a:gd name="connsiteX0" fmla="*/ 3738619 w 3738619"/>
              <a:gd name="connsiteY0" fmla="*/ 0 h 3333750"/>
              <a:gd name="connsiteX1" fmla="*/ 3738619 w 3738619"/>
              <a:gd name="connsiteY1" fmla="*/ 3333750 h 3333750"/>
              <a:gd name="connsiteX2" fmla="*/ 1061323 w 3738619"/>
              <a:gd name="connsiteY2" fmla="*/ 3333750 h 3333750"/>
              <a:gd name="connsiteX3" fmla="*/ 1043733 w 3738619"/>
              <a:gd name="connsiteY3" fmla="*/ 3295649 h 3333750"/>
              <a:gd name="connsiteX4" fmla="*/ 1061325 w 3738619"/>
              <a:gd name="connsiteY4" fmla="*/ 3295649 h 3333750"/>
              <a:gd name="connsiteX5" fmla="*/ 1043071 w 3738619"/>
              <a:gd name="connsiteY5" fmla="*/ 3256108 h 3333750"/>
              <a:gd name="connsiteX6" fmla="*/ 1027663 w 3738619"/>
              <a:gd name="connsiteY6" fmla="*/ 3206821 h 3333750"/>
              <a:gd name="connsiteX7" fmla="*/ 983276 w 3738619"/>
              <a:gd name="connsiteY7" fmla="*/ 3079072 h 3333750"/>
              <a:gd name="connsiteX8" fmla="*/ 892060 w 3738619"/>
              <a:gd name="connsiteY8" fmla="*/ 3018728 h 3333750"/>
              <a:gd name="connsiteX9" fmla="*/ 836365 w 3738619"/>
              <a:gd name="connsiteY9" fmla="*/ 2976566 h 3333750"/>
              <a:gd name="connsiteX10" fmla="*/ 797617 w 3738619"/>
              <a:gd name="connsiteY10" fmla="*/ 2918894 h 3333750"/>
              <a:gd name="connsiteX11" fmla="*/ 782113 w 3738619"/>
              <a:gd name="connsiteY11" fmla="*/ 2885302 h 3333750"/>
              <a:gd name="connsiteX12" fmla="*/ 780734 w 3738619"/>
              <a:gd name="connsiteY12" fmla="*/ 2827275 h 3333750"/>
              <a:gd name="connsiteX13" fmla="*/ 786890 w 3738619"/>
              <a:gd name="connsiteY13" fmla="*/ 2806942 h 3333750"/>
              <a:gd name="connsiteX14" fmla="*/ 799931 w 3738619"/>
              <a:gd name="connsiteY14" fmla="*/ 2785568 h 3333750"/>
              <a:gd name="connsiteX15" fmla="*/ 803258 w 3738619"/>
              <a:gd name="connsiteY15" fmla="*/ 2746620 h 3333750"/>
              <a:gd name="connsiteX16" fmla="*/ 801392 w 3738619"/>
              <a:gd name="connsiteY16" fmla="*/ 2744427 h 3333750"/>
              <a:gd name="connsiteX17" fmla="*/ 809333 w 3738619"/>
              <a:gd name="connsiteY17" fmla="*/ 2727861 h 3333750"/>
              <a:gd name="connsiteX18" fmla="*/ 803261 w 3738619"/>
              <a:gd name="connsiteY18" fmla="*/ 2708520 h 3333750"/>
              <a:gd name="connsiteX19" fmla="*/ 720962 w 3738619"/>
              <a:gd name="connsiteY19" fmla="*/ 2611783 h 3333750"/>
              <a:gd name="connsiteX20" fmla="*/ 698292 w 3738619"/>
              <a:gd name="connsiteY20" fmla="*/ 2602377 h 3333750"/>
              <a:gd name="connsiteX21" fmla="*/ 588240 w 3738619"/>
              <a:gd name="connsiteY21" fmla="*/ 2572451 h 3333750"/>
              <a:gd name="connsiteX22" fmla="*/ 554820 w 3738619"/>
              <a:gd name="connsiteY22" fmla="*/ 2547958 h 3333750"/>
              <a:gd name="connsiteX23" fmla="*/ 546571 w 3738619"/>
              <a:gd name="connsiteY23" fmla="*/ 2537235 h 3333750"/>
              <a:gd name="connsiteX24" fmla="*/ 492084 w 3738619"/>
              <a:gd name="connsiteY24" fmla="*/ 2460147 h 3333750"/>
              <a:gd name="connsiteX25" fmla="*/ 457709 w 3738619"/>
              <a:gd name="connsiteY25" fmla="*/ 2385428 h 3333750"/>
              <a:gd name="connsiteX26" fmla="*/ 416799 w 3738619"/>
              <a:gd name="connsiteY26" fmla="*/ 2274769 h 3333750"/>
              <a:gd name="connsiteX27" fmla="*/ 380504 w 3738619"/>
              <a:gd name="connsiteY27" fmla="*/ 2227200 h 3333750"/>
              <a:gd name="connsiteX28" fmla="*/ 339844 w 3738619"/>
              <a:gd name="connsiteY28" fmla="*/ 2138135 h 3333750"/>
              <a:gd name="connsiteX29" fmla="*/ 327822 w 3738619"/>
              <a:gd name="connsiteY29" fmla="*/ 2100781 h 3333750"/>
              <a:gd name="connsiteX30" fmla="*/ 309627 w 3738619"/>
              <a:gd name="connsiteY30" fmla="*/ 2069159 h 3333750"/>
              <a:gd name="connsiteX31" fmla="*/ 282689 w 3738619"/>
              <a:gd name="connsiteY31" fmla="*/ 2036038 h 3333750"/>
              <a:gd name="connsiteX32" fmla="*/ 216761 w 3738619"/>
              <a:gd name="connsiteY32" fmla="*/ 1948899 h 3333750"/>
              <a:gd name="connsiteX33" fmla="*/ 202442 w 3738619"/>
              <a:gd name="connsiteY33" fmla="*/ 1886185 h 3333750"/>
              <a:gd name="connsiteX34" fmla="*/ 202596 w 3738619"/>
              <a:gd name="connsiteY34" fmla="*/ 1882650 h 3333750"/>
              <a:gd name="connsiteX35" fmla="*/ 214123 w 3738619"/>
              <a:gd name="connsiteY35" fmla="*/ 1847207 h 3333750"/>
              <a:gd name="connsiteX36" fmla="*/ 224299 w 3738619"/>
              <a:gd name="connsiteY36" fmla="*/ 1806536 h 3333750"/>
              <a:gd name="connsiteX37" fmla="*/ 219510 w 3738619"/>
              <a:gd name="connsiteY37" fmla="*/ 1787589 h 3333750"/>
              <a:gd name="connsiteX38" fmla="*/ 224302 w 3738619"/>
              <a:gd name="connsiteY38" fmla="*/ 1768436 h 3333750"/>
              <a:gd name="connsiteX39" fmla="*/ 206085 w 3738619"/>
              <a:gd name="connsiteY39" fmla="*/ 1729498 h 3333750"/>
              <a:gd name="connsiteX40" fmla="*/ 200110 w 3738619"/>
              <a:gd name="connsiteY40" fmla="*/ 1718192 h 3333750"/>
              <a:gd name="connsiteX41" fmla="*/ 208843 w 3738619"/>
              <a:gd name="connsiteY41" fmla="*/ 1693121 h 3333750"/>
              <a:gd name="connsiteX42" fmla="*/ 229044 w 3738619"/>
              <a:gd name="connsiteY42" fmla="*/ 1667170 h 3333750"/>
              <a:gd name="connsiteX43" fmla="*/ 208476 w 3738619"/>
              <a:gd name="connsiteY43" fmla="*/ 1656083 h 3333750"/>
              <a:gd name="connsiteX44" fmla="*/ 208846 w 3738619"/>
              <a:gd name="connsiteY44" fmla="*/ 1655022 h 3333750"/>
              <a:gd name="connsiteX45" fmla="*/ 229047 w 3738619"/>
              <a:gd name="connsiteY45" fmla="*/ 1629070 h 3333750"/>
              <a:gd name="connsiteX46" fmla="*/ 159736 w 3738619"/>
              <a:gd name="connsiteY46" fmla="*/ 1534205 h 3333750"/>
              <a:gd name="connsiteX47" fmla="*/ 104772 w 3738619"/>
              <a:gd name="connsiteY47" fmla="*/ 1504222 h 3333750"/>
              <a:gd name="connsiteX48" fmla="*/ 59785 w 3738619"/>
              <a:gd name="connsiteY48" fmla="*/ 1486596 h 3333750"/>
              <a:gd name="connsiteX49" fmla="*/ 46076 w 3738619"/>
              <a:gd name="connsiteY49" fmla="*/ 1445904 h 3333750"/>
              <a:gd name="connsiteX50" fmla="*/ 49933 w 3738619"/>
              <a:gd name="connsiteY50" fmla="*/ 1346275 h 3333750"/>
              <a:gd name="connsiteX51" fmla="*/ 81787 w 3738619"/>
              <a:gd name="connsiteY51" fmla="*/ 1269904 h 3333750"/>
              <a:gd name="connsiteX52" fmla="*/ 95293 w 3738619"/>
              <a:gd name="connsiteY52" fmla="*/ 1246289 h 3333750"/>
              <a:gd name="connsiteX53" fmla="*/ 83731 w 3738619"/>
              <a:gd name="connsiteY53" fmla="*/ 1229371 h 3333750"/>
              <a:gd name="connsiteX54" fmla="*/ 92510 w 3738619"/>
              <a:gd name="connsiteY54" fmla="*/ 1218362 h 3333750"/>
              <a:gd name="connsiteX55" fmla="*/ 79423 w 3738619"/>
              <a:gd name="connsiteY55" fmla="*/ 1184961 h 3333750"/>
              <a:gd name="connsiteX56" fmla="*/ 15967 w 3738619"/>
              <a:gd name="connsiteY56" fmla="*/ 1108119 h 3333750"/>
              <a:gd name="connsiteX57" fmla="*/ 6502 w 3738619"/>
              <a:gd name="connsiteY57" fmla="*/ 1075696 h 3333750"/>
              <a:gd name="connsiteX58" fmla="*/ 440 w 3738619"/>
              <a:gd name="connsiteY58" fmla="*/ 1047317 h 3333750"/>
              <a:gd name="connsiteX59" fmla="*/ 0 w 3738619"/>
              <a:gd name="connsiteY59" fmla="*/ 1042798 h 3333750"/>
              <a:gd name="connsiteX60" fmla="*/ 2107 w 3738619"/>
              <a:gd name="connsiteY60" fmla="*/ 1029908 h 3333750"/>
              <a:gd name="connsiteX61" fmla="*/ 10757 w 3738619"/>
              <a:gd name="connsiteY61" fmla="*/ 1003412 h 3333750"/>
              <a:gd name="connsiteX62" fmla="*/ 87603 w 3738619"/>
              <a:gd name="connsiteY62" fmla="*/ 872999 h 3333750"/>
              <a:gd name="connsiteX63" fmla="*/ 94476 w 3738619"/>
              <a:gd name="connsiteY63" fmla="*/ 851902 h 3333750"/>
              <a:gd name="connsiteX64" fmla="*/ 97081 w 3738619"/>
              <a:gd name="connsiteY64" fmla="*/ 815508 h 3333750"/>
              <a:gd name="connsiteX65" fmla="*/ 155135 w 3738619"/>
              <a:gd name="connsiteY65" fmla="*/ 667876 h 3333750"/>
              <a:gd name="connsiteX66" fmla="*/ 151740 w 3738619"/>
              <a:gd name="connsiteY66" fmla="*/ 637004 h 3333750"/>
              <a:gd name="connsiteX67" fmla="*/ 150466 w 3738619"/>
              <a:gd name="connsiteY67" fmla="*/ 635585 h 3333750"/>
              <a:gd name="connsiteX68" fmla="*/ 155138 w 3738619"/>
              <a:gd name="connsiteY68" fmla="*/ 629776 h 3333750"/>
              <a:gd name="connsiteX69" fmla="*/ 151743 w 3738619"/>
              <a:gd name="connsiteY69" fmla="*/ 598904 h 3333750"/>
              <a:gd name="connsiteX70" fmla="*/ 142353 w 3738619"/>
              <a:gd name="connsiteY70" fmla="*/ 588444 h 3333750"/>
              <a:gd name="connsiteX71" fmla="*/ 141284 w 3738619"/>
              <a:gd name="connsiteY71" fmla="*/ 584483 h 3333750"/>
              <a:gd name="connsiteX72" fmla="*/ 147587 w 3738619"/>
              <a:gd name="connsiteY72" fmla="*/ 530830 h 3333750"/>
              <a:gd name="connsiteX73" fmla="*/ 152085 w 3738619"/>
              <a:gd name="connsiteY73" fmla="*/ 490054 h 3333750"/>
              <a:gd name="connsiteX74" fmla="*/ 154178 w 3738619"/>
              <a:gd name="connsiteY74" fmla="*/ 459366 h 3333750"/>
              <a:gd name="connsiteX75" fmla="*/ 152424 w 3738619"/>
              <a:gd name="connsiteY75" fmla="*/ 447030 h 3333750"/>
              <a:gd name="connsiteX76" fmla="*/ 154181 w 3738619"/>
              <a:gd name="connsiteY76" fmla="*/ 421266 h 3333750"/>
              <a:gd name="connsiteX77" fmla="*/ 117940 w 3738619"/>
              <a:gd name="connsiteY77" fmla="*/ 342017 h 3333750"/>
              <a:gd name="connsiteX78" fmla="*/ 85885 w 3738619"/>
              <a:gd name="connsiteY78" fmla="*/ 250827 h 3333750"/>
              <a:gd name="connsiteX79" fmla="*/ 87930 w 3738619"/>
              <a:gd name="connsiteY79" fmla="*/ 237631 h 3333750"/>
              <a:gd name="connsiteX80" fmla="*/ 81480 w 3738619"/>
              <a:gd name="connsiteY80" fmla="*/ 220154 h 3333750"/>
              <a:gd name="connsiteX81" fmla="*/ 82562 w 3738619"/>
              <a:gd name="connsiteY81" fmla="*/ 212304 h 3333750"/>
              <a:gd name="connsiteX82" fmla="*/ 95941 w 3738619"/>
              <a:gd name="connsiteY82" fmla="*/ 149888 h 3333750"/>
              <a:gd name="connsiteX83" fmla="*/ 117352 w 3738619"/>
              <a:gd name="connsiteY83" fmla="*/ 93220 h 3333750"/>
              <a:gd name="connsiteX84" fmla="*/ 137239 w 3738619"/>
              <a:gd name="connsiteY84" fmla="*/ 37948 h 3333750"/>
              <a:gd name="connsiteX85" fmla="*/ 134247 w 3738619"/>
              <a:gd name="connsiteY85" fmla="*/ 18904 h 3333750"/>
              <a:gd name="connsiteX86" fmla="*/ 137219 w 3738619"/>
              <a:gd name="connsiteY86" fmla="*/ 1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38619" h="3333750">
                <a:moveTo>
                  <a:pt x="3738619" y="0"/>
                </a:moveTo>
                <a:lnTo>
                  <a:pt x="3738619" y="3333750"/>
                </a:lnTo>
                <a:lnTo>
                  <a:pt x="1061323" y="3333750"/>
                </a:lnTo>
                <a:lnTo>
                  <a:pt x="1043733" y="3295649"/>
                </a:lnTo>
                <a:lnTo>
                  <a:pt x="1061325" y="3295649"/>
                </a:lnTo>
                <a:lnTo>
                  <a:pt x="1043071" y="3256108"/>
                </a:lnTo>
                <a:cubicBezTo>
                  <a:pt x="1035389" y="3241122"/>
                  <a:pt x="1031689" y="3223671"/>
                  <a:pt x="1027663" y="3206821"/>
                </a:cubicBezTo>
                <a:cubicBezTo>
                  <a:pt x="1016950" y="3162844"/>
                  <a:pt x="1013995" y="3115863"/>
                  <a:pt x="983276" y="3079072"/>
                </a:cubicBezTo>
                <a:cubicBezTo>
                  <a:pt x="959203" y="3050090"/>
                  <a:pt x="930628" y="3026301"/>
                  <a:pt x="892060" y="3018728"/>
                </a:cubicBezTo>
                <a:cubicBezTo>
                  <a:pt x="866152" y="3013636"/>
                  <a:pt x="848672" y="3000313"/>
                  <a:pt x="836365" y="2976566"/>
                </a:cubicBezTo>
                <a:cubicBezTo>
                  <a:pt x="825696" y="2956116"/>
                  <a:pt x="809923" y="2938427"/>
                  <a:pt x="797617" y="2918894"/>
                </a:cubicBezTo>
                <a:cubicBezTo>
                  <a:pt x="791126" y="2908582"/>
                  <a:pt x="783171" y="2896874"/>
                  <a:pt x="782113" y="2885302"/>
                </a:cubicBezTo>
                <a:lnTo>
                  <a:pt x="780734" y="2827275"/>
                </a:lnTo>
                <a:lnTo>
                  <a:pt x="786890" y="2806942"/>
                </a:lnTo>
                <a:cubicBezTo>
                  <a:pt x="790576" y="2799383"/>
                  <a:pt x="795268" y="2792116"/>
                  <a:pt x="799931" y="2785568"/>
                </a:cubicBezTo>
                <a:cubicBezTo>
                  <a:pt x="809789" y="2772040"/>
                  <a:pt x="814028" y="2759793"/>
                  <a:pt x="803258" y="2746620"/>
                </a:cubicBezTo>
                <a:lnTo>
                  <a:pt x="801392" y="2744427"/>
                </a:lnTo>
                <a:lnTo>
                  <a:pt x="809333" y="2727861"/>
                </a:lnTo>
                <a:cubicBezTo>
                  <a:pt x="810279" y="2721462"/>
                  <a:pt x="808646" y="2715107"/>
                  <a:pt x="803261" y="2708520"/>
                </a:cubicBezTo>
                <a:cubicBezTo>
                  <a:pt x="776358" y="2675783"/>
                  <a:pt x="749108" y="2643453"/>
                  <a:pt x="720962" y="2611783"/>
                </a:cubicBezTo>
                <a:cubicBezTo>
                  <a:pt x="716061" y="2606300"/>
                  <a:pt x="706142" y="2604528"/>
                  <a:pt x="698292" y="2602377"/>
                </a:cubicBezTo>
                <a:cubicBezTo>
                  <a:pt x="661604" y="2592336"/>
                  <a:pt x="624500" y="2584058"/>
                  <a:pt x="588240" y="2572451"/>
                </a:cubicBezTo>
                <a:cubicBezTo>
                  <a:pt x="575819" y="2568422"/>
                  <a:pt x="565569" y="2556732"/>
                  <a:pt x="554820" y="2547958"/>
                </a:cubicBezTo>
                <a:cubicBezTo>
                  <a:pt x="551316" y="2545218"/>
                  <a:pt x="550175" y="2539007"/>
                  <a:pt x="546571" y="2537235"/>
                </a:cubicBezTo>
                <a:cubicBezTo>
                  <a:pt x="513396" y="2521710"/>
                  <a:pt x="506223" y="2489270"/>
                  <a:pt x="492084" y="2460147"/>
                </a:cubicBezTo>
                <a:cubicBezTo>
                  <a:pt x="480050" y="2435227"/>
                  <a:pt x="470345" y="2408567"/>
                  <a:pt x="457709" y="2385428"/>
                </a:cubicBezTo>
                <a:cubicBezTo>
                  <a:pt x="437977" y="2349544"/>
                  <a:pt x="421162" y="2316265"/>
                  <a:pt x="416799" y="2274769"/>
                </a:cubicBezTo>
                <a:cubicBezTo>
                  <a:pt x="415048" y="2257712"/>
                  <a:pt x="395963" y="2239370"/>
                  <a:pt x="380504" y="2227200"/>
                </a:cubicBezTo>
                <a:cubicBezTo>
                  <a:pt x="350620" y="2203723"/>
                  <a:pt x="338274" y="2175391"/>
                  <a:pt x="339844" y="2138135"/>
                </a:cubicBezTo>
                <a:cubicBezTo>
                  <a:pt x="340442" y="2125837"/>
                  <a:pt x="333123" y="2112730"/>
                  <a:pt x="327822" y="2100781"/>
                </a:cubicBezTo>
                <a:cubicBezTo>
                  <a:pt x="322969" y="2089554"/>
                  <a:pt x="316464" y="2079056"/>
                  <a:pt x="309627" y="2069159"/>
                </a:cubicBezTo>
                <a:cubicBezTo>
                  <a:pt x="301275" y="2057295"/>
                  <a:pt x="294332" y="2042050"/>
                  <a:pt x="282689" y="2036038"/>
                </a:cubicBezTo>
                <a:cubicBezTo>
                  <a:pt x="246322" y="2016979"/>
                  <a:pt x="228023" y="1982113"/>
                  <a:pt x="216761" y="1948899"/>
                </a:cubicBezTo>
                <a:lnTo>
                  <a:pt x="202442" y="1886185"/>
                </a:lnTo>
                <a:lnTo>
                  <a:pt x="202596" y="1882650"/>
                </a:lnTo>
                <a:cubicBezTo>
                  <a:pt x="204620" y="1870781"/>
                  <a:pt x="208307" y="1858930"/>
                  <a:pt x="214123" y="1847207"/>
                </a:cubicBezTo>
                <a:cubicBezTo>
                  <a:pt x="221162" y="1833174"/>
                  <a:pt x="225097" y="1819710"/>
                  <a:pt x="224299" y="1806536"/>
                </a:cubicBezTo>
                <a:lnTo>
                  <a:pt x="219510" y="1787589"/>
                </a:lnTo>
                <a:lnTo>
                  <a:pt x="224302" y="1768436"/>
                </a:lnTo>
                <a:cubicBezTo>
                  <a:pt x="223504" y="1755262"/>
                  <a:pt x="217975" y="1742376"/>
                  <a:pt x="206085" y="1729498"/>
                </a:cubicBezTo>
                <a:lnTo>
                  <a:pt x="200110" y="1718192"/>
                </a:lnTo>
                <a:lnTo>
                  <a:pt x="208843" y="1693121"/>
                </a:lnTo>
                <a:cubicBezTo>
                  <a:pt x="214324" y="1686115"/>
                  <a:pt x="219789" y="1678920"/>
                  <a:pt x="229044" y="1667170"/>
                </a:cubicBezTo>
                <a:lnTo>
                  <a:pt x="208476" y="1656083"/>
                </a:lnTo>
                <a:lnTo>
                  <a:pt x="208846" y="1655022"/>
                </a:lnTo>
                <a:cubicBezTo>
                  <a:pt x="214327" y="1648015"/>
                  <a:pt x="219792" y="1640819"/>
                  <a:pt x="229047" y="1629070"/>
                </a:cubicBezTo>
                <a:cubicBezTo>
                  <a:pt x="180781" y="1613778"/>
                  <a:pt x="172846" y="1572989"/>
                  <a:pt x="159736" y="1534205"/>
                </a:cubicBezTo>
                <a:cubicBezTo>
                  <a:pt x="151637" y="1510461"/>
                  <a:pt x="127195" y="1506763"/>
                  <a:pt x="104772" y="1504222"/>
                </a:cubicBezTo>
                <a:cubicBezTo>
                  <a:pt x="84583" y="1502049"/>
                  <a:pt x="69687" y="1496571"/>
                  <a:pt x="59785" y="1486596"/>
                </a:cubicBezTo>
                <a:lnTo>
                  <a:pt x="46076" y="1445904"/>
                </a:lnTo>
                <a:lnTo>
                  <a:pt x="49933" y="1346275"/>
                </a:lnTo>
                <a:cubicBezTo>
                  <a:pt x="52144" y="1318144"/>
                  <a:pt x="61428" y="1292044"/>
                  <a:pt x="81787" y="1269904"/>
                </a:cubicBezTo>
                <a:cubicBezTo>
                  <a:pt x="91709" y="1259147"/>
                  <a:pt x="95949" y="1252686"/>
                  <a:pt x="95293" y="1246289"/>
                </a:cubicBezTo>
                <a:lnTo>
                  <a:pt x="83731" y="1229371"/>
                </a:lnTo>
                <a:lnTo>
                  <a:pt x="92510" y="1218362"/>
                </a:lnTo>
                <a:cubicBezTo>
                  <a:pt x="99164" y="1207084"/>
                  <a:pt x="93919" y="1200711"/>
                  <a:pt x="79423" y="1184961"/>
                </a:cubicBezTo>
                <a:cubicBezTo>
                  <a:pt x="56902" y="1160429"/>
                  <a:pt x="35815" y="1134810"/>
                  <a:pt x="15967" y="1108119"/>
                </a:cubicBezTo>
                <a:cubicBezTo>
                  <a:pt x="9652" y="1099704"/>
                  <a:pt x="8661" y="1086787"/>
                  <a:pt x="6502" y="1075696"/>
                </a:cubicBezTo>
                <a:cubicBezTo>
                  <a:pt x="4591" y="1066307"/>
                  <a:pt x="2241" y="1056813"/>
                  <a:pt x="440" y="1047317"/>
                </a:cubicBezTo>
                <a:lnTo>
                  <a:pt x="0" y="1042798"/>
                </a:lnTo>
                <a:lnTo>
                  <a:pt x="2107" y="1029908"/>
                </a:lnTo>
                <a:cubicBezTo>
                  <a:pt x="4513" y="1020912"/>
                  <a:pt x="7622" y="1012019"/>
                  <a:pt x="10757" y="1003412"/>
                </a:cubicBezTo>
                <a:cubicBezTo>
                  <a:pt x="28362" y="955316"/>
                  <a:pt x="51626" y="910530"/>
                  <a:pt x="87603" y="872999"/>
                </a:cubicBezTo>
                <a:cubicBezTo>
                  <a:pt x="92327" y="868169"/>
                  <a:pt x="93427" y="859268"/>
                  <a:pt x="94476" y="851902"/>
                </a:cubicBezTo>
                <a:cubicBezTo>
                  <a:pt x="96247" y="839880"/>
                  <a:pt x="97792" y="827496"/>
                  <a:pt x="97081" y="815508"/>
                </a:cubicBezTo>
                <a:cubicBezTo>
                  <a:pt x="93672" y="757283"/>
                  <a:pt x="116071" y="709324"/>
                  <a:pt x="155135" y="667876"/>
                </a:cubicBezTo>
                <a:cubicBezTo>
                  <a:pt x="166290" y="655953"/>
                  <a:pt x="166855" y="647484"/>
                  <a:pt x="151740" y="637004"/>
                </a:cubicBezTo>
                <a:lnTo>
                  <a:pt x="150466" y="635585"/>
                </a:lnTo>
                <a:lnTo>
                  <a:pt x="155138" y="629776"/>
                </a:lnTo>
                <a:cubicBezTo>
                  <a:pt x="166293" y="617853"/>
                  <a:pt x="166858" y="609384"/>
                  <a:pt x="151743" y="598904"/>
                </a:cubicBezTo>
                <a:cubicBezTo>
                  <a:pt x="147353" y="595863"/>
                  <a:pt x="144351" y="592323"/>
                  <a:pt x="142353" y="588444"/>
                </a:cubicBezTo>
                <a:lnTo>
                  <a:pt x="141284" y="584483"/>
                </a:lnTo>
                <a:lnTo>
                  <a:pt x="147587" y="530830"/>
                </a:lnTo>
                <a:cubicBezTo>
                  <a:pt x="149011" y="517119"/>
                  <a:pt x="150074" y="503630"/>
                  <a:pt x="152085" y="490054"/>
                </a:cubicBezTo>
                <a:cubicBezTo>
                  <a:pt x="153654" y="479485"/>
                  <a:pt x="154429" y="469252"/>
                  <a:pt x="154178" y="459366"/>
                </a:cubicBezTo>
                <a:lnTo>
                  <a:pt x="152424" y="447030"/>
                </a:lnTo>
                <a:lnTo>
                  <a:pt x="154181" y="421266"/>
                </a:lnTo>
                <a:cubicBezTo>
                  <a:pt x="153426" y="391609"/>
                  <a:pt x="143433" y="365083"/>
                  <a:pt x="117940" y="342017"/>
                </a:cubicBezTo>
                <a:cubicBezTo>
                  <a:pt x="91884" y="318573"/>
                  <a:pt x="81864" y="286394"/>
                  <a:pt x="85885" y="250827"/>
                </a:cubicBezTo>
                <a:cubicBezTo>
                  <a:pt x="86433" y="246376"/>
                  <a:pt x="89725" y="240529"/>
                  <a:pt x="87930" y="237631"/>
                </a:cubicBezTo>
                <a:lnTo>
                  <a:pt x="81480" y="220154"/>
                </a:lnTo>
                <a:lnTo>
                  <a:pt x="82562" y="212304"/>
                </a:lnTo>
                <a:cubicBezTo>
                  <a:pt x="88036" y="191597"/>
                  <a:pt x="96633" y="171060"/>
                  <a:pt x="95941" y="149888"/>
                </a:cubicBezTo>
                <a:cubicBezTo>
                  <a:pt x="95379" y="131193"/>
                  <a:pt x="107687" y="110938"/>
                  <a:pt x="117352" y="93220"/>
                </a:cubicBezTo>
                <a:cubicBezTo>
                  <a:pt x="127305" y="74949"/>
                  <a:pt x="137063" y="58095"/>
                  <a:pt x="137239" y="37948"/>
                </a:cubicBezTo>
                <a:lnTo>
                  <a:pt x="134247" y="18904"/>
                </a:lnTo>
                <a:lnTo>
                  <a:pt x="137219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BE7C-0F85-4AA2-9D35-3E5EDE28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B3EC092-24BA-4508-A20C-DB43A8D779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762000"/>
            <a:ext cx="6095524" cy="4637931"/>
          </a:xfrm>
          <a:custGeom>
            <a:avLst/>
            <a:gdLst>
              <a:gd name="connsiteX0" fmla="*/ 0 w 6095524"/>
              <a:gd name="connsiteY0" fmla="*/ 0 h 4637931"/>
              <a:gd name="connsiteX1" fmla="*/ 6095524 w 6095524"/>
              <a:gd name="connsiteY1" fmla="*/ 0 h 4637931"/>
              <a:gd name="connsiteX2" fmla="*/ 6095524 w 6095524"/>
              <a:gd name="connsiteY2" fmla="*/ 3296937 h 4637931"/>
              <a:gd name="connsiteX3" fmla="*/ 6095524 w 6095524"/>
              <a:gd name="connsiteY3" fmla="*/ 3318709 h 4637931"/>
              <a:gd name="connsiteX4" fmla="*/ 6081792 w 6095524"/>
              <a:gd name="connsiteY4" fmla="*/ 3327160 h 4637931"/>
              <a:gd name="connsiteX5" fmla="*/ 6039258 w 6095524"/>
              <a:gd name="connsiteY5" fmla="*/ 3351739 h 4637931"/>
              <a:gd name="connsiteX6" fmla="*/ 6017942 w 6095524"/>
              <a:gd name="connsiteY6" fmla="*/ 3385057 h 4637931"/>
              <a:gd name="connsiteX7" fmla="*/ 5968302 w 6095524"/>
              <a:gd name="connsiteY7" fmla="*/ 3444491 h 4637931"/>
              <a:gd name="connsiteX8" fmla="*/ 5947467 w 6095524"/>
              <a:gd name="connsiteY8" fmla="*/ 3467150 h 4637931"/>
              <a:gd name="connsiteX9" fmla="*/ 5935657 w 6095524"/>
              <a:gd name="connsiteY9" fmla="*/ 3475600 h 4637931"/>
              <a:gd name="connsiteX10" fmla="*/ 5908676 w 6095524"/>
              <a:gd name="connsiteY10" fmla="*/ 3503444 h 4637931"/>
              <a:gd name="connsiteX11" fmla="*/ 5895618 w 6095524"/>
              <a:gd name="connsiteY11" fmla="*/ 3519670 h 4637931"/>
              <a:gd name="connsiteX12" fmla="*/ 5853084 w 6095524"/>
              <a:gd name="connsiteY12" fmla="*/ 3574399 h 4637931"/>
              <a:gd name="connsiteX13" fmla="*/ 5837528 w 6095524"/>
              <a:gd name="connsiteY13" fmla="*/ 3589282 h 4637931"/>
              <a:gd name="connsiteX14" fmla="*/ 5811221 w 6095524"/>
              <a:gd name="connsiteY14" fmla="*/ 3609348 h 4637931"/>
              <a:gd name="connsiteX15" fmla="*/ 5795763 w 6095524"/>
              <a:gd name="connsiteY15" fmla="*/ 3617510 h 4637931"/>
              <a:gd name="connsiteX16" fmla="*/ 5768494 w 6095524"/>
              <a:gd name="connsiteY16" fmla="*/ 3646410 h 4637931"/>
              <a:gd name="connsiteX17" fmla="*/ 5725000 w 6095524"/>
              <a:gd name="connsiteY17" fmla="*/ 3715925 h 4637931"/>
              <a:gd name="connsiteX18" fmla="*/ 5676896 w 6095524"/>
              <a:gd name="connsiteY18" fmla="*/ 3752795 h 4637931"/>
              <a:gd name="connsiteX19" fmla="*/ 5660477 w 6095524"/>
              <a:gd name="connsiteY19" fmla="*/ 3778527 h 4637931"/>
              <a:gd name="connsiteX20" fmla="*/ 5629944 w 6095524"/>
              <a:gd name="connsiteY20" fmla="*/ 3809060 h 4637931"/>
              <a:gd name="connsiteX21" fmla="*/ 5590194 w 6095524"/>
              <a:gd name="connsiteY21" fmla="*/ 3830856 h 4637931"/>
              <a:gd name="connsiteX22" fmla="*/ 5551404 w 6095524"/>
              <a:gd name="connsiteY22" fmla="*/ 3847658 h 4637931"/>
              <a:gd name="connsiteX23" fmla="*/ 5527016 w 6095524"/>
              <a:gd name="connsiteY23" fmla="*/ 3859372 h 4637931"/>
              <a:gd name="connsiteX24" fmla="*/ 5483904 w 6095524"/>
              <a:gd name="connsiteY24" fmla="*/ 3870126 h 4637931"/>
              <a:gd name="connsiteX25" fmla="*/ 5447996 w 6095524"/>
              <a:gd name="connsiteY25" fmla="*/ 3873966 h 4637931"/>
              <a:gd name="connsiteX26" fmla="*/ 5406230 w 6095524"/>
              <a:gd name="connsiteY26" fmla="*/ 3878959 h 4637931"/>
              <a:gd name="connsiteX27" fmla="*/ 5350732 w 6095524"/>
              <a:gd name="connsiteY27" fmla="*/ 3896433 h 4637931"/>
              <a:gd name="connsiteX28" fmla="*/ 5294564 w 6095524"/>
              <a:gd name="connsiteY28" fmla="*/ 3935608 h 4637931"/>
              <a:gd name="connsiteX29" fmla="*/ 5274688 w 6095524"/>
              <a:gd name="connsiteY29" fmla="*/ 3940216 h 4637931"/>
              <a:gd name="connsiteX30" fmla="*/ 5214200 w 6095524"/>
              <a:gd name="connsiteY30" fmla="*/ 3928215 h 4637931"/>
              <a:gd name="connsiteX31" fmla="*/ 5125577 w 6095524"/>
              <a:gd name="connsiteY31" fmla="*/ 3915925 h 4637931"/>
              <a:gd name="connsiteX32" fmla="*/ 5103206 w 6095524"/>
              <a:gd name="connsiteY32" fmla="*/ 3928119 h 4637931"/>
              <a:gd name="connsiteX33" fmla="*/ 5067104 w 6095524"/>
              <a:gd name="connsiteY33" fmla="*/ 3951354 h 4637931"/>
              <a:gd name="connsiteX34" fmla="*/ 5047036 w 6095524"/>
              <a:gd name="connsiteY34" fmla="*/ 3993313 h 4637931"/>
              <a:gd name="connsiteX35" fmla="*/ 5033978 w 6095524"/>
              <a:gd name="connsiteY35" fmla="*/ 4040649 h 4637931"/>
              <a:gd name="connsiteX36" fmla="*/ 5020921 w 6095524"/>
              <a:gd name="connsiteY36" fmla="*/ 4060427 h 4637931"/>
              <a:gd name="connsiteX37" fmla="*/ 5006038 w 6095524"/>
              <a:gd name="connsiteY37" fmla="*/ 4073485 h 4637931"/>
              <a:gd name="connsiteX38" fmla="*/ 4985588 w 6095524"/>
              <a:gd name="connsiteY38" fmla="*/ 4094993 h 4637931"/>
              <a:gd name="connsiteX39" fmla="*/ 4968112 w 6095524"/>
              <a:gd name="connsiteY39" fmla="*/ 4142136 h 4637931"/>
              <a:gd name="connsiteX40" fmla="*/ 4949196 w 6095524"/>
              <a:gd name="connsiteY40" fmla="*/ 4158843 h 4637931"/>
              <a:gd name="connsiteX41" fmla="*/ 4933738 w 6095524"/>
              <a:gd name="connsiteY41" fmla="*/ 4165373 h 4637931"/>
              <a:gd name="connsiteX42" fmla="*/ 4869600 w 6095524"/>
              <a:gd name="connsiteY42" fmla="*/ 4191776 h 4637931"/>
              <a:gd name="connsiteX43" fmla="*/ 4861536 w 6095524"/>
              <a:gd name="connsiteY43" fmla="*/ 4192544 h 4637931"/>
              <a:gd name="connsiteX44" fmla="*/ 4768977 w 6095524"/>
              <a:gd name="connsiteY44" fmla="*/ 4215492 h 4637931"/>
              <a:gd name="connsiteX45" fmla="*/ 4743532 w 6095524"/>
              <a:gd name="connsiteY45" fmla="*/ 4220965 h 4637931"/>
              <a:gd name="connsiteX46" fmla="*/ 4677378 w 6095524"/>
              <a:gd name="connsiteY46" fmla="*/ 4237383 h 4637931"/>
              <a:gd name="connsiteX47" fmla="*/ 4642908 w 6095524"/>
              <a:gd name="connsiteY47" fmla="*/ 4280398 h 4637931"/>
              <a:gd name="connsiteX48" fmla="*/ 4619192 w 6095524"/>
              <a:gd name="connsiteY48" fmla="*/ 4306419 h 4637931"/>
              <a:gd name="connsiteX49" fmla="*/ 4588468 w 6095524"/>
              <a:gd name="connsiteY49" fmla="*/ 4323222 h 4637931"/>
              <a:gd name="connsiteX50" fmla="*/ 4570898 w 6095524"/>
              <a:gd name="connsiteY50" fmla="*/ 4329462 h 4637931"/>
              <a:gd name="connsiteX51" fmla="*/ 4523946 w 6095524"/>
              <a:gd name="connsiteY51" fmla="*/ 4326294 h 4637931"/>
              <a:gd name="connsiteX52" fmla="*/ 4502535 w 6095524"/>
              <a:gd name="connsiteY52" fmla="*/ 4314196 h 4637931"/>
              <a:gd name="connsiteX53" fmla="*/ 4483140 w 6095524"/>
              <a:gd name="connsiteY53" fmla="*/ 4310739 h 4637931"/>
              <a:gd name="connsiteX54" fmla="*/ 4430812 w 6095524"/>
              <a:gd name="connsiteY54" fmla="*/ 4347609 h 4637931"/>
              <a:gd name="connsiteX55" fmla="*/ 4425050 w 6095524"/>
              <a:gd name="connsiteY55" fmla="*/ 4358555 h 4637931"/>
              <a:gd name="connsiteX56" fmla="*/ 4404984 w 6095524"/>
              <a:gd name="connsiteY56" fmla="*/ 4412419 h 4637931"/>
              <a:gd name="connsiteX57" fmla="*/ 4391157 w 6095524"/>
              <a:gd name="connsiteY57" fmla="*/ 4428070 h 4637931"/>
              <a:gd name="connsiteX58" fmla="*/ 4385396 w 6095524"/>
              <a:gd name="connsiteY58" fmla="*/ 4431718 h 4637931"/>
              <a:gd name="connsiteX59" fmla="*/ 4344206 w 6095524"/>
              <a:gd name="connsiteY59" fmla="*/ 4455530 h 4637931"/>
              <a:gd name="connsiteX60" fmla="*/ 4305128 w 6095524"/>
              <a:gd name="connsiteY60" fmla="*/ 4469356 h 4637931"/>
              <a:gd name="connsiteX61" fmla="*/ 4247710 w 6095524"/>
              <a:gd name="connsiteY61" fmla="*/ 4484814 h 4637931"/>
              <a:gd name="connsiteX62" fmla="*/ 4222170 w 6095524"/>
              <a:gd name="connsiteY62" fmla="*/ 4500849 h 4637931"/>
              <a:gd name="connsiteX63" fmla="*/ 4175604 w 6095524"/>
              <a:gd name="connsiteY63" fmla="*/ 4517172 h 4637931"/>
              <a:gd name="connsiteX64" fmla="*/ 4156304 w 6095524"/>
              <a:gd name="connsiteY64" fmla="*/ 4521493 h 4637931"/>
              <a:gd name="connsiteX65" fmla="*/ 4139598 w 6095524"/>
              <a:gd name="connsiteY65" fmla="*/ 4529174 h 4637931"/>
              <a:gd name="connsiteX66" fmla="*/ 4121738 w 6095524"/>
              <a:gd name="connsiteY66" fmla="*/ 4541175 h 4637931"/>
              <a:gd name="connsiteX67" fmla="*/ 4074978 w 6095524"/>
              <a:gd name="connsiteY67" fmla="*/ 4570268 h 4637931"/>
              <a:gd name="connsiteX68" fmla="*/ 4004696 w 6095524"/>
              <a:gd name="connsiteY68" fmla="*/ 4565180 h 4637931"/>
              <a:gd name="connsiteX69" fmla="*/ 3964370 w 6095524"/>
              <a:gd name="connsiteY69" fmla="*/ 4565564 h 4637931"/>
              <a:gd name="connsiteX70" fmla="*/ 3927116 w 6095524"/>
              <a:gd name="connsiteY70" fmla="*/ 4560763 h 4637931"/>
              <a:gd name="connsiteX71" fmla="*/ 3915018 w 6095524"/>
              <a:gd name="connsiteY71" fmla="*/ 4549433 h 4637931"/>
              <a:gd name="connsiteX72" fmla="*/ 3864225 w 6095524"/>
              <a:gd name="connsiteY72" fmla="*/ 4579870 h 4637931"/>
              <a:gd name="connsiteX73" fmla="*/ 3846655 w 6095524"/>
              <a:gd name="connsiteY73" fmla="*/ 4606082 h 4637931"/>
              <a:gd name="connsiteX74" fmla="*/ 3812665 w 6095524"/>
              <a:gd name="connsiteY74" fmla="*/ 4633350 h 4637931"/>
              <a:gd name="connsiteX75" fmla="*/ 3745743 w 6095524"/>
              <a:gd name="connsiteY75" fmla="*/ 4624612 h 4637931"/>
              <a:gd name="connsiteX76" fmla="*/ 3708873 w 6095524"/>
              <a:gd name="connsiteY76" fmla="*/ 4605122 h 4637931"/>
              <a:gd name="connsiteX77" fmla="*/ 3685254 w 6095524"/>
              <a:gd name="connsiteY77" fmla="*/ 4604161 h 4637931"/>
              <a:gd name="connsiteX78" fmla="*/ 3643775 w 6095524"/>
              <a:gd name="connsiteY78" fmla="*/ 4632486 h 4637931"/>
              <a:gd name="connsiteX79" fmla="*/ 3627068 w 6095524"/>
              <a:gd name="connsiteY79" fmla="*/ 4635750 h 4637931"/>
              <a:gd name="connsiteX80" fmla="*/ 3598168 w 6095524"/>
              <a:gd name="connsiteY80" fmla="*/ 4637575 h 4637931"/>
              <a:gd name="connsiteX81" fmla="*/ 3571860 w 6095524"/>
              <a:gd name="connsiteY81" fmla="*/ 4628550 h 4637931"/>
              <a:gd name="connsiteX82" fmla="*/ 3509930 w 6095524"/>
              <a:gd name="connsiteY82" fmla="*/ 4583999 h 4637931"/>
              <a:gd name="connsiteX83" fmla="*/ 3499656 w 6095524"/>
              <a:gd name="connsiteY83" fmla="*/ 4579582 h 4637931"/>
              <a:gd name="connsiteX84" fmla="*/ 3481509 w 6095524"/>
              <a:gd name="connsiteY84" fmla="*/ 4576605 h 4637931"/>
              <a:gd name="connsiteX85" fmla="*/ 3410074 w 6095524"/>
              <a:gd name="connsiteY85" fmla="*/ 4540696 h 4637931"/>
              <a:gd name="connsiteX86" fmla="*/ 3394423 w 6095524"/>
              <a:gd name="connsiteY86" fmla="*/ 4540984 h 4637931"/>
              <a:gd name="connsiteX87" fmla="*/ 3368691 w 6095524"/>
              <a:gd name="connsiteY87" fmla="*/ 4544056 h 4637931"/>
              <a:gd name="connsiteX88" fmla="*/ 3340943 w 6095524"/>
              <a:gd name="connsiteY88" fmla="*/ 4538199 h 4637931"/>
              <a:gd name="connsiteX89" fmla="*/ 3320683 w 6095524"/>
              <a:gd name="connsiteY89" fmla="*/ 4534071 h 4637931"/>
              <a:gd name="connsiteX90" fmla="*/ 3263939 w 6095524"/>
              <a:gd name="connsiteY90" fmla="*/ 4546168 h 4637931"/>
              <a:gd name="connsiteX91" fmla="*/ 3216700 w 6095524"/>
              <a:gd name="connsiteY91" fmla="*/ 4558074 h 4637931"/>
              <a:gd name="connsiteX92" fmla="*/ 3210171 w 6095524"/>
              <a:gd name="connsiteY92" fmla="*/ 4556442 h 4637931"/>
              <a:gd name="connsiteX93" fmla="*/ 3147376 w 6095524"/>
              <a:gd name="connsiteY93" fmla="*/ 4546648 h 4637931"/>
              <a:gd name="connsiteX94" fmla="*/ 3119916 w 6095524"/>
              <a:gd name="connsiteY94" fmla="*/ 4533303 h 4637931"/>
              <a:gd name="connsiteX95" fmla="*/ 3082183 w 6095524"/>
              <a:gd name="connsiteY95" fmla="*/ 4521493 h 4637931"/>
              <a:gd name="connsiteX96" fmla="*/ 3040223 w 6095524"/>
              <a:gd name="connsiteY96" fmla="*/ 4507378 h 4637931"/>
              <a:gd name="connsiteX97" fmla="*/ 3009403 w 6095524"/>
              <a:gd name="connsiteY97" fmla="*/ 4500561 h 4637931"/>
              <a:gd name="connsiteX98" fmla="*/ 2963988 w 6095524"/>
              <a:gd name="connsiteY98" fmla="*/ 4505554 h 4637931"/>
              <a:gd name="connsiteX99" fmla="*/ 2954674 w 6095524"/>
              <a:gd name="connsiteY99" fmla="*/ 4509587 h 4637931"/>
              <a:gd name="connsiteX100" fmla="*/ 2865380 w 6095524"/>
              <a:gd name="connsiteY100" fmla="*/ 4539832 h 4637931"/>
              <a:gd name="connsiteX101" fmla="*/ 2805851 w 6095524"/>
              <a:gd name="connsiteY101" fmla="*/ 4540216 h 4637931"/>
              <a:gd name="connsiteX102" fmla="*/ 2786071 w 6095524"/>
              <a:gd name="connsiteY102" fmla="*/ 4535703 h 4637931"/>
              <a:gd name="connsiteX103" fmla="*/ 2749969 w 6095524"/>
              <a:gd name="connsiteY103" fmla="*/ 4515636 h 4637931"/>
              <a:gd name="connsiteX104" fmla="*/ 2734031 w 6095524"/>
              <a:gd name="connsiteY104" fmla="*/ 4512755 h 4637931"/>
              <a:gd name="connsiteX105" fmla="*/ 2705803 w 6095524"/>
              <a:gd name="connsiteY105" fmla="*/ 4510835 h 4637931"/>
              <a:gd name="connsiteX106" fmla="*/ 2644545 w 6095524"/>
              <a:gd name="connsiteY106" fmla="*/ 4512755 h 4637931"/>
              <a:gd name="connsiteX107" fmla="*/ 2564661 w 6095524"/>
              <a:gd name="connsiteY107" fmla="*/ 4504594 h 4637931"/>
              <a:gd name="connsiteX108" fmla="*/ 2532976 w 6095524"/>
              <a:gd name="connsiteY108" fmla="*/ 4507090 h 4637931"/>
              <a:gd name="connsiteX109" fmla="*/ 2498795 w 6095524"/>
              <a:gd name="connsiteY109" fmla="*/ 4511411 h 4637931"/>
              <a:gd name="connsiteX110" fmla="*/ 2488808 w 6095524"/>
              <a:gd name="connsiteY110" fmla="*/ 4511219 h 4637931"/>
              <a:gd name="connsiteX111" fmla="*/ 2436289 w 6095524"/>
              <a:gd name="connsiteY111" fmla="*/ 4501042 h 4637931"/>
              <a:gd name="connsiteX112" fmla="*/ 2424286 w 6095524"/>
              <a:gd name="connsiteY112" fmla="*/ 4494224 h 4637931"/>
              <a:gd name="connsiteX113" fmla="*/ 2392985 w 6095524"/>
              <a:gd name="connsiteY113" fmla="*/ 4497008 h 4637931"/>
              <a:gd name="connsiteX114" fmla="*/ 2365142 w 6095524"/>
              <a:gd name="connsiteY114" fmla="*/ 4508146 h 4637931"/>
              <a:gd name="connsiteX115" fmla="*/ 2205468 w 6095524"/>
              <a:gd name="connsiteY115" fmla="*/ 4532151 h 4637931"/>
              <a:gd name="connsiteX116" fmla="*/ 2109453 w 6095524"/>
              <a:gd name="connsiteY116" fmla="*/ 4532535 h 4637931"/>
              <a:gd name="connsiteX117" fmla="*/ 2042242 w 6095524"/>
              <a:gd name="connsiteY117" fmla="*/ 4543096 h 4637931"/>
              <a:gd name="connsiteX118" fmla="*/ 2031105 w 6095524"/>
              <a:gd name="connsiteY118" fmla="*/ 4554234 h 4637931"/>
              <a:gd name="connsiteX119" fmla="*/ 1990106 w 6095524"/>
              <a:gd name="connsiteY119" fmla="*/ 4566044 h 4637931"/>
              <a:gd name="connsiteX120" fmla="*/ 1951123 w 6095524"/>
              <a:gd name="connsiteY120" fmla="*/ 4541655 h 4637931"/>
              <a:gd name="connsiteX121" fmla="*/ 1902252 w 6095524"/>
              <a:gd name="connsiteY121" fmla="*/ 4504785 h 4637931"/>
              <a:gd name="connsiteX122" fmla="*/ 1875656 w 6095524"/>
              <a:gd name="connsiteY122" fmla="*/ 4504498 h 4637931"/>
              <a:gd name="connsiteX123" fmla="*/ 1820831 w 6095524"/>
              <a:gd name="connsiteY123" fmla="*/ 4497297 h 4637931"/>
              <a:gd name="connsiteX124" fmla="*/ 1782809 w 6095524"/>
              <a:gd name="connsiteY124" fmla="*/ 4485007 h 4637931"/>
              <a:gd name="connsiteX125" fmla="*/ 1729521 w 6095524"/>
              <a:gd name="connsiteY125" fmla="*/ 4470413 h 4637931"/>
              <a:gd name="connsiteX126" fmla="*/ 1709646 w 6095524"/>
              <a:gd name="connsiteY126" fmla="*/ 4462731 h 4637931"/>
              <a:gd name="connsiteX127" fmla="*/ 1662118 w 6095524"/>
              <a:gd name="connsiteY127" fmla="*/ 4451305 h 4637931"/>
              <a:gd name="connsiteX128" fmla="*/ 1622751 w 6095524"/>
              <a:gd name="connsiteY128" fmla="*/ 4443817 h 4637931"/>
              <a:gd name="connsiteX129" fmla="*/ 1590971 w 6095524"/>
              <a:gd name="connsiteY129" fmla="*/ 4420389 h 4637931"/>
              <a:gd name="connsiteX130" fmla="*/ 1580793 w 6095524"/>
              <a:gd name="connsiteY130" fmla="*/ 4408290 h 4637931"/>
              <a:gd name="connsiteX131" fmla="*/ 1572344 w 6095524"/>
              <a:gd name="connsiteY131" fmla="*/ 4400513 h 4637931"/>
              <a:gd name="connsiteX132" fmla="*/ 1534898 w 6095524"/>
              <a:gd name="connsiteY132" fmla="*/ 4354906 h 4637931"/>
              <a:gd name="connsiteX133" fmla="*/ 1530674 w 6095524"/>
              <a:gd name="connsiteY133" fmla="*/ 4351065 h 4637931"/>
              <a:gd name="connsiteX134" fmla="*/ 1479978 w 6095524"/>
              <a:gd name="connsiteY134" fmla="*/ 4330038 h 4637931"/>
              <a:gd name="connsiteX135" fmla="*/ 1462118 w 6095524"/>
              <a:gd name="connsiteY135" fmla="*/ 4318613 h 4637931"/>
              <a:gd name="connsiteX136" fmla="*/ 1425441 w 6095524"/>
              <a:gd name="connsiteY136" fmla="*/ 4290096 h 4637931"/>
              <a:gd name="connsiteX137" fmla="*/ 1410942 w 6095524"/>
              <a:gd name="connsiteY137" fmla="*/ 4289136 h 4637931"/>
              <a:gd name="connsiteX138" fmla="*/ 1357558 w 6095524"/>
              <a:gd name="connsiteY138" fmla="*/ 4306226 h 4637931"/>
              <a:gd name="connsiteX139" fmla="*/ 1330481 w 6095524"/>
              <a:gd name="connsiteY139" fmla="*/ 4325526 h 4637931"/>
              <a:gd name="connsiteX140" fmla="*/ 1321072 w 6095524"/>
              <a:gd name="connsiteY140" fmla="*/ 4333207 h 4637931"/>
              <a:gd name="connsiteX141" fmla="*/ 1254630 w 6095524"/>
              <a:gd name="connsiteY141" fmla="*/ 4324949 h 4637931"/>
              <a:gd name="connsiteX142" fmla="*/ 1236099 w 6095524"/>
              <a:gd name="connsiteY142" fmla="*/ 4323125 h 4637931"/>
              <a:gd name="connsiteX143" fmla="*/ 1172536 w 6095524"/>
              <a:gd name="connsiteY143" fmla="*/ 4313907 h 4637931"/>
              <a:gd name="connsiteX144" fmla="*/ 1159383 w 6095524"/>
              <a:gd name="connsiteY144" fmla="*/ 4316116 h 4637931"/>
              <a:gd name="connsiteX145" fmla="*/ 1073737 w 6095524"/>
              <a:gd name="connsiteY145" fmla="*/ 4317940 h 4637931"/>
              <a:gd name="connsiteX146" fmla="*/ 1067784 w 6095524"/>
              <a:gd name="connsiteY146" fmla="*/ 4312659 h 4637931"/>
              <a:gd name="connsiteX147" fmla="*/ 1037059 w 6095524"/>
              <a:gd name="connsiteY147" fmla="*/ 4297009 h 4637931"/>
              <a:gd name="connsiteX148" fmla="*/ 996061 w 6095524"/>
              <a:gd name="connsiteY148" fmla="*/ 4292977 h 4637931"/>
              <a:gd name="connsiteX149" fmla="*/ 988571 w 6095524"/>
              <a:gd name="connsiteY149" fmla="*/ 4294417 h 4637931"/>
              <a:gd name="connsiteX150" fmla="*/ 960919 w 6095524"/>
              <a:gd name="connsiteY150" fmla="*/ 4304114 h 4637931"/>
              <a:gd name="connsiteX151" fmla="*/ 898797 w 6095524"/>
              <a:gd name="connsiteY151" fmla="*/ 4313139 h 4637931"/>
              <a:gd name="connsiteX152" fmla="*/ 886700 w 6095524"/>
              <a:gd name="connsiteY152" fmla="*/ 4316404 h 4637931"/>
              <a:gd name="connsiteX153" fmla="*/ 864904 w 6095524"/>
              <a:gd name="connsiteY153" fmla="*/ 4321493 h 4637931"/>
              <a:gd name="connsiteX154" fmla="*/ 805854 w 6095524"/>
              <a:gd name="connsiteY154" fmla="*/ 4324854 h 4637931"/>
              <a:gd name="connsiteX155" fmla="*/ 777242 w 6095524"/>
              <a:gd name="connsiteY155" fmla="*/ 4319861 h 4637931"/>
              <a:gd name="connsiteX156" fmla="*/ 764472 w 6095524"/>
              <a:gd name="connsiteY156" fmla="*/ 4320149 h 4637931"/>
              <a:gd name="connsiteX157" fmla="*/ 721842 w 6095524"/>
              <a:gd name="connsiteY157" fmla="*/ 4332919 h 4637931"/>
              <a:gd name="connsiteX158" fmla="*/ 617280 w 6095524"/>
              <a:gd name="connsiteY158" fmla="*/ 4324758 h 4637931"/>
              <a:gd name="connsiteX159" fmla="*/ 584251 w 6095524"/>
              <a:gd name="connsiteY159" fmla="*/ 4317845 h 4637931"/>
              <a:gd name="connsiteX160" fmla="*/ 566681 w 6095524"/>
              <a:gd name="connsiteY160" fmla="*/ 4316884 h 4637931"/>
              <a:gd name="connsiteX161" fmla="*/ 542101 w 6095524"/>
              <a:gd name="connsiteY161" fmla="*/ 4326581 h 4637931"/>
              <a:gd name="connsiteX162" fmla="*/ 497262 w 6095524"/>
              <a:gd name="connsiteY162" fmla="*/ 4328406 h 4637931"/>
              <a:gd name="connsiteX163" fmla="*/ 433988 w 6095524"/>
              <a:gd name="connsiteY163" fmla="*/ 4326965 h 4637931"/>
              <a:gd name="connsiteX164" fmla="*/ 382619 w 6095524"/>
              <a:gd name="connsiteY164" fmla="*/ 4341271 h 4637931"/>
              <a:gd name="connsiteX165" fmla="*/ 364761 w 6095524"/>
              <a:gd name="connsiteY165" fmla="*/ 4359419 h 4637931"/>
              <a:gd name="connsiteX166" fmla="*/ 326355 w 6095524"/>
              <a:gd name="connsiteY166" fmla="*/ 4363067 h 4637931"/>
              <a:gd name="connsiteX167" fmla="*/ 278539 w 6095524"/>
              <a:gd name="connsiteY167" fmla="*/ 4336855 h 4637931"/>
              <a:gd name="connsiteX168" fmla="*/ 273066 w 6095524"/>
              <a:gd name="connsiteY168" fmla="*/ 4337719 h 4637931"/>
              <a:gd name="connsiteX169" fmla="*/ 189053 w 6095524"/>
              <a:gd name="connsiteY169" fmla="*/ 4350586 h 4637931"/>
              <a:gd name="connsiteX170" fmla="*/ 137877 w 6095524"/>
              <a:gd name="connsiteY170" fmla="*/ 4361819 h 4637931"/>
              <a:gd name="connsiteX171" fmla="*/ 133077 w 6095524"/>
              <a:gd name="connsiteY171" fmla="*/ 4366524 h 4637931"/>
              <a:gd name="connsiteX172" fmla="*/ 85356 w 6095524"/>
              <a:gd name="connsiteY172" fmla="*/ 4377854 h 4637931"/>
              <a:gd name="connsiteX173" fmla="*/ 45030 w 6095524"/>
              <a:gd name="connsiteY173" fmla="*/ 4367868 h 4637931"/>
              <a:gd name="connsiteX174" fmla="*/ 17282 w 6095524"/>
              <a:gd name="connsiteY174" fmla="*/ 4361723 h 4637931"/>
              <a:gd name="connsiteX175" fmla="*/ 0 w 6095524"/>
              <a:gd name="connsiteY175" fmla="*/ 4360104 h 4637931"/>
              <a:gd name="connsiteX176" fmla="*/ 0 w 6095524"/>
              <a:gd name="connsiteY176" fmla="*/ 4338332 h 463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6095524" h="4637931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318709"/>
                </a:lnTo>
                <a:lnTo>
                  <a:pt x="6081792" y="3327160"/>
                </a:lnTo>
                <a:cubicBezTo>
                  <a:pt x="6067486" y="3335321"/>
                  <a:pt x="6051452" y="3341274"/>
                  <a:pt x="6039258" y="3351739"/>
                </a:cubicBezTo>
                <a:cubicBezTo>
                  <a:pt x="6029656" y="3359997"/>
                  <a:pt x="6023414" y="3373055"/>
                  <a:pt x="6017942" y="3385057"/>
                </a:cubicBezTo>
                <a:cubicBezTo>
                  <a:pt x="6006708" y="3409637"/>
                  <a:pt x="5987600" y="3426920"/>
                  <a:pt x="5968302" y="3444491"/>
                </a:cubicBezTo>
                <a:cubicBezTo>
                  <a:pt x="5960716" y="3451307"/>
                  <a:pt x="5954668" y="3459853"/>
                  <a:pt x="5947467" y="3467150"/>
                </a:cubicBezTo>
                <a:cubicBezTo>
                  <a:pt x="5944106" y="3470510"/>
                  <a:pt x="5940073" y="3474063"/>
                  <a:pt x="5935657" y="3475600"/>
                </a:cubicBezTo>
                <a:cubicBezTo>
                  <a:pt x="5921830" y="3480591"/>
                  <a:pt x="5913958" y="3490193"/>
                  <a:pt x="5908676" y="3503444"/>
                </a:cubicBezTo>
                <a:cubicBezTo>
                  <a:pt x="5906180" y="3509588"/>
                  <a:pt x="5900707" y="3514965"/>
                  <a:pt x="5895618" y="3519670"/>
                </a:cubicBezTo>
                <a:cubicBezTo>
                  <a:pt x="5878239" y="3535513"/>
                  <a:pt x="5859804" y="3549915"/>
                  <a:pt x="5853084" y="3574399"/>
                </a:cubicBezTo>
                <a:cubicBezTo>
                  <a:pt x="5851452" y="3580448"/>
                  <a:pt x="5843770" y="3586305"/>
                  <a:pt x="5837528" y="3589282"/>
                </a:cubicBezTo>
                <a:cubicBezTo>
                  <a:pt x="5827159" y="3594274"/>
                  <a:pt x="5816406" y="3596770"/>
                  <a:pt x="5811221" y="3609348"/>
                </a:cubicBezTo>
                <a:cubicBezTo>
                  <a:pt x="5809494" y="3613573"/>
                  <a:pt x="5801427" y="3616166"/>
                  <a:pt x="5795763" y="3617510"/>
                </a:cubicBezTo>
                <a:cubicBezTo>
                  <a:pt x="5778768" y="3621638"/>
                  <a:pt x="5769550" y="3629031"/>
                  <a:pt x="5768494" y="3646410"/>
                </a:cubicBezTo>
                <a:cubicBezTo>
                  <a:pt x="5766574" y="3677903"/>
                  <a:pt x="5746603" y="3697490"/>
                  <a:pt x="5725000" y="3715925"/>
                </a:cubicBezTo>
                <a:cubicBezTo>
                  <a:pt x="5709636" y="3729079"/>
                  <a:pt x="5691971" y="3739449"/>
                  <a:pt x="5676896" y="3752795"/>
                </a:cubicBezTo>
                <a:cubicBezTo>
                  <a:pt x="5669598" y="3759324"/>
                  <a:pt x="5664318" y="3769213"/>
                  <a:pt x="5660477" y="3778527"/>
                </a:cubicBezTo>
                <a:cubicBezTo>
                  <a:pt x="5654428" y="3793314"/>
                  <a:pt x="5644827" y="3802819"/>
                  <a:pt x="5629944" y="3809060"/>
                </a:cubicBezTo>
                <a:cubicBezTo>
                  <a:pt x="5616118" y="3814821"/>
                  <a:pt x="5603732" y="3824134"/>
                  <a:pt x="5590194" y="3830856"/>
                </a:cubicBezTo>
                <a:cubicBezTo>
                  <a:pt x="5577616" y="3837192"/>
                  <a:pt x="5564270" y="3841993"/>
                  <a:pt x="5551404" y="3847658"/>
                </a:cubicBezTo>
                <a:cubicBezTo>
                  <a:pt x="5543051" y="3851307"/>
                  <a:pt x="5534025" y="3854091"/>
                  <a:pt x="5527016" y="3859372"/>
                </a:cubicBezTo>
                <a:cubicBezTo>
                  <a:pt x="5513862" y="3869262"/>
                  <a:pt x="5500324" y="3872046"/>
                  <a:pt x="5483904" y="3870126"/>
                </a:cubicBezTo>
                <a:cubicBezTo>
                  <a:pt x="5472192" y="3868781"/>
                  <a:pt x="5459518" y="3870894"/>
                  <a:pt x="5447996" y="3873966"/>
                </a:cubicBezTo>
                <a:cubicBezTo>
                  <a:pt x="5434170" y="3877614"/>
                  <a:pt x="5420920" y="3880015"/>
                  <a:pt x="5406230" y="3878959"/>
                </a:cubicBezTo>
                <a:cubicBezTo>
                  <a:pt x="5386066" y="3877519"/>
                  <a:pt x="5367344" y="3883088"/>
                  <a:pt x="5350732" y="3896433"/>
                </a:cubicBezTo>
                <a:cubicBezTo>
                  <a:pt x="5332874" y="3910644"/>
                  <a:pt x="5313767" y="3923318"/>
                  <a:pt x="5294564" y="3935608"/>
                </a:cubicBezTo>
                <a:cubicBezTo>
                  <a:pt x="5289091" y="3939161"/>
                  <a:pt x="5281026" y="3941080"/>
                  <a:pt x="5274688" y="3940216"/>
                </a:cubicBezTo>
                <a:cubicBezTo>
                  <a:pt x="5254333" y="3937336"/>
                  <a:pt x="5233210" y="3935416"/>
                  <a:pt x="5214200" y="3928215"/>
                </a:cubicBezTo>
                <a:cubicBezTo>
                  <a:pt x="5185106" y="3917173"/>
                  <a:pt x="5156206" y="3910356"/>
                  <a:pt x="5125577" y="3915925"/>
                </a:cubicBezTo>
                <a:cubicBezTo>
                  <a:pt x="5117512" y="3917365"/>
                  <a:pt x="5109158" y="3922358"/>
                  <a:pt x="5103206" y="3928119"/>
                </a:cubicBezTo>
                <a:cubicBezTo>
                  <a:pt x="5092548" y="3938393"/>
                  <a:pt x="5082178" y="3947609"/>
                  <a:pt x="5067104" y="3951354"/>
                </a:cubicBezTo>
                <a:cubicBezTo>
                  <a:pt x="5053470" y="3954715"/>
                  <a:pt x="5043100" y="3976799"/>
                  <a:pt x="5047036" y="3993313"/>
                </a:cubicBezTo>
                <a:cubicBezTo>
                  <a:pt x="5051454" y="4011940"/>
                  <a:pt x="5047324" y="4027014"/>
                  <a:pt x="5033978" y="4040649"/>
                </a:cubicBezTo>
                <a:cubicBezTo>
                  <a:pt x="5028506" y="4046121"/>
                  <a:pt x="5025914" y="4054282"/>
                  <a:pt x="5020921" y="4060427"/>
                </a:cubicBezTo>
                <a:cubicBezTo>
                  <a:pt x="5016792" y="4065517"/>
                  <a:pt x="5011800" y="4070989"/>
                  <a:pt x="5006038" y="4073485"/>
                </a:cubicBezTo>
                <a:cubicBezTo>
                  <a:pt x="4995764" y="4077998"/>
                  <a:pt x="4989140" y="4084047"/>
                  <a:pt x="4985588" y="4094993"/>
                </a:cubicBezTo>
                <a:cubicBezTo>
                  <a:pt x="4980498" y="4110932"/>
                  <a:pt x="4973778" y="4126390"/>
                  <a:pt x="4968112" y="4142136"/>
                </a:cubicBezTo>
                <a:cubicBezTo>
                  <a:pt x="4964752" y="4151258"/>
                  <a:pt x="4958510" y="4156347"/>
                  <a:pt x="4949196" y="4158843"/>
                </a:cubicBezTo>
                <a:cubicBezTo>
                  <a:pt x="4943820" y="4160380"/>
                  <a:pt x="4936810" y="4161532"/>
                  <a:pt x="4933738" y="4165373"/>
                </a:cubicBezTo>
                <a:cubicBezTo>
                  <a:pt x="4917032" y="4186303"/>
                  <a:pt x="4892932" y="4187840"/>
                  <a:pt x="4869600" y="4191776"/>
                </a:cubicBezTo>
                <a:cubicBezTo>
                  <a:pt x="4866912" y="4192257"/>
                  <a:pt x="4864223" y="4192544"/>
                  <a:pt x="4861536" y="4192544"/>
                </a:cubicBezTo>
                <a:cubicBezTo>
                  <a:pt x="4828698" y="4192257"/>
                  <a:pt x="4798837" y="4203586"/>
                  <a:pt x="4768977" y="4215492"/>
                </a:cubicBezTo>
                <a:cubicBezTo>
                  <a:pt x="4761104" y="4218660"/>
                  <a:pt x="4752174" y="4219717"/>
                  <a:pt x="4743532" y="4220965"/>
                </a:cubicBezTo>
                <a:cubicBezTo>
                  <a:pt x="4720970" y="4224325"/>
                  <a:pt x="4697254" y="4223653"/>
                  <a:pt x="4677378" y="4237383"/>
                </a:cubicBezTo>
                <a:cubicBezTo>
                  <a:pt x="4661728" y="4248137"/>
                  <a:pt x="4648478" y="4261388"/>
                  <a:pt x="4642908" y="4280398"/>
                </a:cubicBezTo>
                <a:cubicBezTo>
                  <a:pt x="4639164" y="4293168"/>
                  <a:pt x="4631675" y="4301330"/>
                  <a:pt x="4619192" y="4306419"/>
                </a:cubicBezTo>
                <a:cubicBezTo>
                  <a:pt x="4608439" y="4310835"/>
                  <a:pt x="4598838" y="4317940"/>
                  <a:pt x="4588468" y="4323222"/>
                </a:cubicBezTo>
                <a:cubicBezTo>
                  <a:pt x="4582995" y="4326006"/>
                  <a:pt x="4576754" y="4329462"/>
                  <a:pt x="4570898" y="4329462"/>
                </a:cubicBezTo>
                <a:cubicBezTo>
                  <a:pt x="4555247" y="4329462"/>
                  <a:pt x="4539309" y="4328886"/>
                  <a:pt x="4523946" y="4326294"/>
                </a:cubicBezTo>
                <a:cubicBezTo>
                  <a:pt x="4516266" y="4324949"/>
                  <a:pt x="4508680" y="4319477"/>
                  <a:pt x="4502535" y="4314196"/>
                </a:cubicBezTo>
                <a:cubicBezTo>
                  <a:pt x="4496198" y="4308627"/>
                  <a:pt x="4490245" y="4305938"/>
                  <a:pt x="4483140" y="4310739"/>
                </a:cubicBezTo>
                <a:cubicBezTo>
                  <a:pt x="4465474" y="4322741"/>
                  <a:pt x="4447998" y="4334935"/>
                  <a:pt x="4430812" y="4347609"/>
                </a:cubicBezTo>
                <a:cubicBezTo>
                  <a:pt x="4427834" y="4349817"/>
                  <a:pt x="4426491" y="4354714"/>
                  <a:pt x="4425050" y="4358555"/>
                </a:cubicBezTo>
                <a:cubicBezTo>
                  <a:pt x="4418329" y="4376509"/>
                  <a:pt x="4412472" y="4394753"/>
                  <a:pt x="4404984" y="4412419"/>
                </a:cubicBezTo>
                <a:cubicBezTo>
                  <a:pt x="4402391" y="4418469"/>
                  <a:pt x="4396054" y="4423077"/>
                  <a:pt x="4391157" y="4428070"/>
                </a:cubicBezTo>
                <a:cubicBezTo>
                  <a:pt x="4389621" y="4429702"/>
                  <a:pt x="4386452" y="4429990"/>
                  <a:pt x="4385396" y="4431718"/>
                </a:cubicBezTo>
                <a:cubicBezTo>
                  <a:pt x="4376083" y="4447657"/>
                  <a:pt x="4359472" y="4449769"/>
                  <a:pt x="4344206" y="4455530"/>
                </a:cubicBezTo>
                <a:cubicBezTo>
                  <a:pt x="4331147" y="4460427"/>
                  <a:pt x="4317321" y="4464075"/>
                  <a:pt x="4305128" y="4469356"/>
                </a:cubicBezTo>
                <a:cubicBezTo>
                  <a:pt x="4286212" y="4477614"/>
                  <a:pt x="4268738" y="4484527"/>
                  <a:pt x="4247710" y="4484814"/>
                </a:cubicBezTo>
                <a:cubicBezTo>
                  <a:pt x="4239069" y="4484911"/>
                  <a:pt x="4228988" y="4493648"/>
                  <a:pt x="4222170" y="4500849"/>
                </a:cubicBezTo>
                <a:cubicBezTo>
                  <a:pt x="4209016" y="4514771"/>
                  <a:pt x="4194230" y="4519668"/>
                  <a:pt x="4175604" y="4517172"/>
                </a:cubicBezTo>
                <a:cubicBezTo>
                  <a:pt x="4169458" y="4516307"/>
                  <a:pt x="4162544" y="4519380"/>
                  <a:pt x="4156304" y="4521493"/>
                </a:cubicBezTo>
                <a:cubicBezTo>
                  <a:pt x="4150447" y="4523413"/>
                  <a:pt x="4144878" y="4526197"/>
                  <a:pt x="4139598" y="4529174"/>
                </a:cubicBezTo>
                <a:cubicBezTo>
                  <a:pt x="4133260" y="4532822"/>
                  <a:pt x="4125290" y="4535607"/>
                  <a:pt x="4121738" y="4541175"/>
                </a:cubicBezTo>
                <a:cubicBezTo>
                  <a:pt x="4110505" y="4558554"/>
                  <a:pt x="4092166" y="4566139"/>
                  <a:pt x="4074978" y="4570268"/>
                </a:cubicBezTo>
                <a:cubicBezTo>
                  <a:pt x="4052223" y="4575837"/>
                  <a:pt x="4027164" y="4579006"/>
                  <a:pt x="4004696" y="4565180"/>
                </a:cubicBezTo>
                <a:cubicBezTo>
                  <a:pt x="3991254" y="4556826"/>
                  <a:pt x="3978388" y="4554810"/>
                  <a:pt x="3964370" y="4565564"/>
                </a:cubicBezTo>
                <a:cubicBezTo>
                  <a:pt x="3954863" y="4572957"/>
                  <a:pt x="3936141" y="4569308"/>
                  <a:pt x="3927116" y="4560763"/>
                </a:cubicBezTo>
                <a:cubicBezTo>
                  <a:pt x="3923851" y="4557690"/>
                  <a:pt x="3920490" y="4554618"/>
                  <a:pt x="3915018" y="4549433"/>
                </a:cubicBezTo>
                <a:cubicBezTo>
                  <a:pt x="3905128" y="4572957"/>
                  <a:pt x="3884293" y="4575069"/>
                  <a:pt x="3864225" y="4579870"/>
                </a:cubicBezTo>
                <a:cubicBezTo>
                  <a:pt x="3851936" y="4582846"/>
                  <a:pt x="3848959" y="4594944"/>
                  <a:pt x="3846655" y="4606082"/>
                </a:cubicBezTo>
                <a:cubicBezTo>
                  <a:pt x="3842622" y="4626149"/>
                  <a:pt x="3832924" y="4634982"/>
                  <a:pt x="3812665" y="4633350"/>
                </a:cubicBezTo>
                <a:cubicBezTo>
                  <a:pt x="3790294" y="4631525"/>
                  <a:pt x="3767922" y="4628357"/>
                  <a:pt x="3745743" y="4624612"/>
                </a:cubicBezTo>
                <a:cubicBezTo>
                  <a:pt x="3731725" y="4622212"/>
                  <a:pt x="3719051" y="4616356"/>
                  <a:pt x="3708873" y="4605122"/>
                </a:cubicBezTo>
                <a:cubicBezTo>
                  <a:pt x="3698984" y="4594176"/>
                  <a:pt x="3696680" y="4595424"/>
                  <a:pt x="3685254" y="4604161"/>
                </a:cubicBezTo>
                <a:cubicBezTo>
                  <a:pt x="3671907" y="4614340"/>
                  <a:pt x="3658081" y="4623748"/>
                  <a:pt x="3643775" y="4632486"/>
                </a:cubicBezTo>
                <a:cubicBezTo>
                  <a:pt x="3639262" y="4635270"/>
                  <a:pt x="3632733" y="4635175"/>
                  <a:pt x="3627068" y="4635750"/>
                </a:cubicBezTo>
                <a:cubicBezTo>
                  <a:pt x="3617466" y="4636807"/>
                  <a:pt x="3607577" y="4638727"/>
                  <a:pt x="3598168" y="4637575"/>
                </a:cubicBezTo>
                <a:cubicBezTo>
                  <a:pt x="3589143" y="4636422"/>
                  <a:pt x="3580213" y="4632486"/>
                  <a:pt x="3571860" y="4628550"/>
                </a:cubicBezTo>
                <a:cubicBezTo>
                  <a:pt x="3548528" y="4617508"/>
                  <a:pt x="3527116" y="4603777"/>
                  <a:pt x="3509930" y="4583999"/>
                </a:cubicBezTo>
                <a:cubicBezTo>
                  <a:pt x="3507722" y="4581406"/>
                  <a:pt x="3503305" y="4580445"/>
                  <a:pt x="3499656" y="4579582"/>
                </a:cubicBezTo>
                <a:cubicBezTo>
                  <a:pt x="3493703" y="4578141"/>
                  <a:pt x="3487558" y="4576797"/>
                  <a:pt x="3481509" y="4576605"/>
                </a:cubicBezTo>
                <a:cubicBezTo>
                  <a:pt x="3452129" y="4575645"/>
                  <a:pt x="3429085" y="4562203"/>
                  <a:pt x="3410074" y="4540696"/>
                </a:cubicBezTo>
                <a:cubicBezTo>
                  <a:pt x="3404601" y="4534551"/>
                  <a:pt x="3400376" y="4533878"/>
                  <a:pt x="3394423" y="4540984"/>
                </a:cubicBezTo>
                <a:cubicBezTo>
                  <a:pt x="3387511" y="4549241"/>
                  <a:pt x="3377621" y="4545977"/>
                  <a:pt x="3368691" y="4544056"/>
                </a:cubicBezTo>
                <a:cubicBezTo>
                  <a:pt x="3359474" y="4542136"/>
                  <a:pt x="3350160" y="4540119"/>
                  <a:pt x="3340943" y="4538199"/>
                </a:cubicBezTo>
                <a:cubicBezTo>
                  <a:pt x="3334126" y="4536855"/>
                  <a:pt x="3327405" y="4535703"/>
                  <a:pt x="3320683" y="4534071"/>
                </a:cubicBezTo>
                <a:cubicBezTo>
                  <a:pt x="3299752" y="4528981"/>
                  <a:pt x="3280934" y="4530518"/>
                  <a:pt x="3263939" y="4546168"/>
                </a:cubicBezTo>
                <a:cubicBezTo>
                  <a:pt x="3250977" y="4558170"/>
                  <a:pt x="3234366" y="4561723"/>
                  <a:pt x="3216700" y="4558074"/>
                </a:cubicBezTo>
                <a:cubicBezTo>
                  <a:pt x="3214491" y="4557594"/>
                  <a:pt x="3211707" y="4555674"/>
                  <a:pt x="3210171" y="4556442"/>
                </a:cubicBezTo>
                <a:cubicBezTo>
                  <a:pt x="3187031" y="4567676"/>
                  <a:pt x="3168692" y="4547896"/>
                  <a:pt x="3147376" y="4546648"/>
                </a:cubicBezTo>
                <a:cubicBezTo>
                  <a:pt x="3137967" y="4546072"/>
                  <a:pt x="3128366" y="4538967"/>
                  <a:pt x="3119916" y="4533303"/>
                </a:cubicBezTo>
                <a:cubicBezTo>
                  <a:pt x="3108298" y="4525525"/>
                  <a:pt x="3097928" y="4518036"/>
                  <a:pt x="3082183" y="4521493"/>
                </a:cubicBezTo>
                <a:cubicBezTo>
                  <a:pt x="3066436" y="4525045"/>
                  <a:pt x="3052034" y="4518516"/>
                  <a:pt x="3040223" y="4507378"/>
                </a:cubicBezTo>
                <a:cubicBezTo>
                  <a:pt x="3031199" y="4498929"/>
                  <a:pt x="3021309" y="4498161"/>
                  <a:pt x="3009403" y="4500561"/>
                </a:cubicBezTo>
                <a:cubicBezTo>
                  <a:pt x="2994520" y="4503537"/>
                  <a:pt x="2979062" y="4503730"/>
                  <a:pt x="2963988" y="4505554"/>
                </a:cubicBezTo>
                <a:cubicBezTo>
                  <a:pt x="2960723" y="4505938"/>
                  <a:pt x="2956595" y="4507282"/>
                  <a:pt x="2954674" y="4509587"/>
                </a:cubicBezTo>
                <a:cubicBezTo>
                  <a:pt x="2931150" y="4538199"/>
                  <a:pt x="2898025" y="4538487"/>
                  <a:pt x="2865380" y="4539832"/>
                </a:cubicBezTo>
                <a:cubicBezTo>
                  <a:pt x="2845601" y="4540696"/>
                  <a:pt x="2825726" y="4540696"/>
                  <a:pt x="2805851" y="4540216"/>
                </a:cubicBezTo>
                <a:cubicBezTo>
                  <a:pt x="2799129" y="4540119"/>
                  <a:pt x="2792024" y="4538583"/>
                  <a:pt x="2786071" y="4535703"/>
                </a:cubicBezTo>
                <a:cubicBezTo>
                  <a:pt x="2773685" y="4529654"/>
                  <a:pt x="2762260" y="4521781"/>
                  <a:pt x="2749969" y="4515636"/>
                </a:cubicBezTo>
                <a:cubicBezTo>
                  <a:pt x="2745362" y="4513235"/>
                  <a:pt x="2739408" y="4513139"/>
                  <a:pt x="2734031" y="4512755"/>
                </a:cubicBezTo>
                <a:cubicBezTo>
                  <a:pt x="2724526" y="4511987"/>
                  <a:pt x="2713964" y="4514291"/>
                  <a:pt x="2705803" y="4510835"/>
                </a:cubicBezTo>
                <a:cubicBezTo>
                  <a:pt x="2684583" y="4501905"/>
                  <a:pt x="2664708" y="4503922"/>
                  <a:pt x="2644545" y="4512755"/>
                </a:cubicBezTo>
                <a:cubicBezTo>
                  <a:pt x="2616316" y="4525141"/>
                  <a:pt x="2589625" y="4524181"/>
                  <a:pt x="2564661" y="4504594"/>
                </a:cubicBezTo>
                <a:cubicBezTo>
                  <a:pt x="2553427" y="4495761"/>
                  <a:pt x="2542481" y="4499985"/>
                  <a:pt x="2532976" y="4507090"/>
                </a:cubicBezTo>
                <a:cubicBezTo>
                  <a:pt x="2522030" y="4515348"/>
                  <a:pt x="2511372" y="4517459"/>
                  <a:pt x="2498795" y="4511411"/>
                </a:cubicBezTo>
                <a:cubicBezTo>
                  <a:pt x="2496009" y="4510067"/>
                  <a:pt x="2492073" y="4510739"/>
                  <a:pt x="2488808" y="4511219"/>
                </a:cubicBezTo>
                <a:cubicBezTo>
                  <a:pt x="2470182" y="4513619"/>
                  <a:pt x="2451458" y="4517652"/>
                  <a:pt x="2436289" y="4501042"/>
                </a:cubicBezTo>
                <a:cubicBezTo>
                  <a:pt x="2433312" y="4497777"/>
                  <a:pt x="2428319" y="4496433"/>
                  <a:pt x="2424286" y="4494224"/>
                </a:cubicBezTo>
                <a:cubicBezTo>
                  <a:pt x="2407387" y="4485198"/>
                  <a:pt x="2408060" y="4486063"/>
                  <a:pt x="2392985" y="4497008"/>
                </a:cubicBezTo>
                <a:cubicBezTo>
                  <a:pt x="2385112" y="4502769"/>
                  <a:pt x="2374262" y="4508626"/>
                  <a:pt x="2365142" y="4508146"/>
                </a:cubicBezTo>
                <a:cubicBezTo>
                  <a:pt x="2310124" y="4505266"/>
                  <a:pt x="2257796" y="4519092"/>
                  <a:pt x="2205468" y="4532151"/>
                </a:cubicBezTo>
                <a:cubicBezTo>
                  <a:pt x="2173207" y="4540216"/>
                  <a:pt x="2141714" y="4540696"/>
                  <a:pt x="2109453" y="4532535"/>
                </a:cubicBezTo>
                <a:cubicBezTo>
                  <a:pt x="2086121" y="4526581"/>
                  <a:pt x="2064037" y="4536375"/>
                  <a:pt x="2042242" y="4543096"/>
                </a:cubicBezTo>
                <a:cubicBezTo>
                  <a:pt x="2037729" y="4544439"/>
                  <a:pt x="2033505" y="4549721"/>
                  <a:pt x="2031105" y="4554234"/>
                </a:cubicBezTo>
                <a:cubicBezTo>
                  <a:pt x="2022463" y="4570173"/>
                  <a:pt x="2008157" y="4572668"/>
                  <a:pt x="1990106" y="4566044"/>
                </a:cubicBezTo>
                <a:cubicBezTo>
                  <a:pt x="1975800" y="4560858"/>
                  <a:pt x="1962742" y="4553945"/>
                  <a:pt x="1951123" y="4541655"/>
                </a:cubicBezTo>
                <a:cubicBezTo>
                  <a:pt x="1937490" y="4527253"/>
                  <a:pt x="1923375" y="4510835"/>
                  <a:pt x="1902252" y="4504785"/>
                </a:cubicBezTo>
                <a:cubicBezTo>
                  <a:pt x="1893130" y="4502194"/>
                  <a:pt x="1885257" y="4501810"/>
                  <a:pt x="1875656" y="4504498"/>
                </a:cubicBezTo>
                <a:cubicBezTo>
                  <a:pt x="1857028" y="4509682"/>
                  <a:pt x="1838306" y="4513332"/>
                  <a:pt x="1820831" y="4497297"/>
                </a:cubicBezTo>
                <a:cubicBezTo>
                  <a:pt x="1811229" y="4488463"/>
                  <a:pt x="1798267" y="4482798"/>
                  <a:pt x="1782809" y="4485007"/>
                </a:cubicBezTo>
                <a:cubicBezTo>
                  <a:pt x="1763510" y="4487791"/>
                  <a:pt x="1745939" y="4480782"/>
                  <a:pt x="1729521" y="4470413"/>
                </a:cubicBezTo>
                <a:cubicBezTo>
                  <a:pt x="1723664" y="4466668"/>
                  <a:pt x="1716462" y="4464556"/>
                  <a:pt x="1709646" y="4462731"/>
                </a:cubicBezTo>
                <a:cubicBezTo>
                  <a:pt x="1693899" y="4458507"/>
                  <a:pt x="1678056" y="4454762"/>
                  <a:pt x="1662118" y="4451305"/>
                </a:cubicBezTo>
                <a:cubicBezTo>
                  <a:pt x="1649060" y="4448425"/>
                  <a:pt x="1635906" y="4446312"/>
                  <a:pt x="1622751" y="4443817"/>
                </a:cubicBezTo>
                <a:cubicBezTo>
                  <a:pt x="1608350" y="4441128"/>
                  <a:pt x="1596923" y="4434886"/>
                  <a:pt x="1590971" y="4420389"/>
                </a:cubicBezTo>
                <a:cubicBezTo>
                  <a:pt x="1589051" y="4415780"/>
                  <a:pt x="1584442" y="4412131"/>
                  <a:pt x="1580793" y="4408290"/>
                </a:cubicBezTo>
                <a:cubicBezTo>
                  <a:pt x="1578201" y="4405506"/>
                  <a:pt x="1574744" y="4403393"/>
                  <a:pt x="1572344" y="4400513"/>
                </a:cubicBezTo>
                <a:cubicBezTo>
                  <a:pt x="1559765" y="4385343"/>
                  <a:pt x="1547380" y="4370077"/>
                  <a:pt x="1534898" y="4354906"/>
                </a:cubicBezTo>
                <a:cubicBezTo>
                  <a:pt x="1533649" y="4353466"/>
                  <a:pt x="1532306" y="4351738"/>
                  <a:pt x="1530674" y="4351065"/>
                </a:cubicBezTo>
                <a:cubicBezTo>
                  <a:pt x="1513775" y="4344057"/>
                  <a:pt x="1496684" y="4337432"/>
                  <a:pt x="1479978" y="4330038"/>
                </a:cubicBezTo>
                <a:cubicBezTo>
                  <a:pt x="1473544" y="4327158"/>
                  <a:pt x="1466919" y="4323606"/>
                  <a:pt x="1462118" y="4318613"/>
                </a:cubicBezTo>
                <a:cubicBezTo>
                  <a:pt x="1451173" y="4307283"/>
                  <a:pt x="1441187" y="4294993"/>
                  <a:pt x="1425441" y="4290096"/>
                </a:cubicBezTo>
                <a:cubicBezTo>
                  <a:pt x="1420832" y="4288656"/>
                  <a:pt x="1415360" y="4287888"/>
                  <a:pt x="1410942" y="4289136"/>
                </a:cubicBezTo>
                <a:cubicBezTo>
                  <a:pt x="1392987" y="4294320"/>
                  <a:pt x="1375417" y="4300753"/>
                  <a:pt x="1357558" y="4306226"/>
                </a:cubicBezTo>
                <a:cubicBezTo>
                  <a:pt x="1346229" y="4309587"/>
                  <a:pt x="1335955" y="4313620"/>
                  <a:pt x="1330481" y="4325526"/>
                </a:cubicBezTo>
                <a:cubicBezTo>
                  <a:pt x="1328946" y="4328886"/>
                  <a:pt x="1324624" y="4332535"/>
                  <a:pt x="1321072" y="4333207"/>
                </a:cubicBezTo>
                <a:cubicBezTo>
                  <a:pt x="1298221" y="4337528"/>
                  <a:pt x="1275657" y="4339639"/>
                  <a:pt x="1254630" y="4324949"/>
                </a:cubicBezTo>
                <a:cubicBezTo>
                  <a:pt x="1250213" y="4321781"/>
                  <a:pt x="1241956" y="4321781"/>
                  <a:pt x="1236099" y="4323125"/>
                </a:cubicBezTo>
                <a:cubicBezTo>
                  <a:pt x="1213535" y="4328118"/>
                  <a:pt x="1192124" y="4329846"/>
                  <a:pt x="1172536" y="4313907"/>
                </a:cubicBezTo>
                <a:cubicBezTo>
                  <a:pt x="1170232" y="4311987"/>
                  <a:pt x="1162839" y="4313716"/>
                  <a:pt x="1159383" y="4316116"/>
                </a:cubicBezTo>
                <a:cubicBezTo>
                  <a:pt x="1126065" y="4339544"/>
                  <a:pt x="1107823" y="4340120"/>
                  <a:pt x="1073737" y="4317940"/>
                </a:cubicBezTo>
                <a:cubicBezTo>
                  <a:pt x="1071528" y="4316500"/>
                  <a:pt x="1068649" y="4314868"/>
                  <a:pt x="1067784" y="4312659"/>
                </a:cubicBezTo>
                <a:cubicBezTo>
                  <a:pt x="1061927" y="4298545"/>
                  <a:pt x="1049445" y="4298161"/>
                  <a:pt x="1037059" y="4297009"/>
                </a:cubicBezTo>
                <a:cubicBezTo>
                  <a:pt x="1023425" y="4295761"/>
                  <a:pt x="1009791" y="4294129"/>
                  <a:pt x="996061" y="4292977"/>
                </a:cubicBezTo>
                <a:cubicBezTo>
                  <a:pt x="993660" y="4292784"/>
                  <a:pt x="990972" y="4293552"/>
                  <a:pt x="988571" y="4294417"/>
                </a:cubicBezTo>
                <a:cubicBezTo>
                  <a:pt x="979354" y="4297585"/>
                  <a:pt x="970425" y="4302194"/>
                  <a:pt x="960919" y="4304114"/>
                </a:cubicBezTo>
                <a:cubicBezTo>
                  <a:pt x="940372" y="4308243"/>
                  <a:pt x="920497" y="4316500"/>
                  <a:pt x="898797" y="4313139"/>
                </a:cubicBezTo>
                <a:cubicBezTo>
                  <a:pt x="895053" y="4312564"/>
                  <a:pt x="890732" y="4315348"/>
                  <a:pt x="886700" y="4316404"/>
                </a:cubicBezTo>
                <a:cubicBezTo>
                  <a:pt x="879402" y="4318229"/>
                  <a:pt x="872297" y="4320820"/>
                  <a:pt x="864904" y="4321493"/>
                </a:cubicBezTo>
                <a:cubicBezTo>
                  <a:pt x="845317" y="4323222"/>
                  <a:pt x="825538" y="4324758"/>
                  <a:pt x="805854" y="4324854"/>
                </a:cubicBezTo>
                <a:cubicBezTo>
                  <a:pt x="796350" y="4324949"/>
                  <a:pt x="786844" y="4321301"/>
                  <a:pt x="777242" y="4319861"/>
                </a:cubicBezTo>
                <a:cubicBezTo>
                  <a:pt x="772922" y="4319188"/>
                  <a:pt x="765912" y="4318036"/>
                  <a:pt x="764472" y="4320149"/>
                </a:cubicBezTo>
                <a:cubicBezTo>
                  <a:pt x="753335" y="4336183"/>
                  <a:pt x="737684" y="4333110"/>
                  <a:pt x="721842" y="4332919"/>
                </a:cubicBezTo>
                <a:cubicBezTo>
                  <a:pt x="686892" y="4332535"/>
                  <a:pt x="653095" y="4318997"/>
                  <a:pt x="617280" y="4324758"/>
                </a:cubicBezTo>
                <a:cubicBezTo>
                  <a:pt x="606911" y="4326390"/>
                  <a:pt x="595389" y="4319957"/>
                  <a:pt x="584251" y="4317845"/>
                </a:cubicBezTo>
                <a:cubicBezTo>
                  <a:pt x="578490" y="4316788"/>
                  <a:pt x="572154" y="4315539"/>
                  <a:pt x="566681" y="4316884"/>
                </a:cubicBezTo>
                <a:cubicBezTo>
                  <a:pt x="558232" y="4318997"/>
                  <a:pt x="550070" y="4322837"/>
                  <a:pt x="542101" y="4326581"/>
                </a:cubicBezTo>
                <a:cubicBezTo>
                  <a:pt x="527315" y="4333494"/>
                  <a:pt x="512145" y="4333494"/>
                  <a:pt x="497262" y="4328406"/>
                </a:cubicBezTo>
                <a:cubicBezTo>
                  <a:pt x="476139" y="4321204"/>
                  <a:pt x="455208" y="4321204"/>
                  <a:pt x="433988" y="4326965"/>
                </a:cubicBezTo>
                <a:cubicBezTo>
                  <a:pt x="416802" y="4331670"/>
                  <a:pt x="399134" y="4334935"/>
                  <a:pt x="382619" y="4341271"/>
                </a:cubicBezTo>
                <a:cubicBezTo>
                  <a:pt x="375322" y="4344057"/>
                  <a:pt x="369177" y="4352313"/>
                  <a:pt x="364761" y="4359419"/>
                </a:cubicBezTo>
                <a:cubicBezTo>
                  <a:pt x="355832" y="4373821"/>
                  <a:pt x="339701" y="4373725"/>
                  <a:pt x="326355" y="4363067"/>
                </a:cubicBezTo>
                <a:cubicBezTo>
                  <a:pt x="312336" y="4351834"/>
                  <a:pt x="294670" y="4345209"/>
                  <a:pt x="278539" y="4336855"/>
                </a:cubicBezTo>
                <a:cubicBezTo>
                  <a:pt x="277195" y="4336183"/>
                  <a:pt x="274698" y="4336951"/>
                  <a:pt x="273066" y="4337719"/>
                </a:cubicBezTo>
                <a:cubicBezTo>
                  <a:pt x="246278" y="4350202"/>
                  <a:pt x="218530" y="4352506"/>
                  <a:pt x="189053" y="4350586"/>
                </a:cubicBezTo>
                <a:cubicBezTo>
                  <a:pt x="172347" y="4349529"/>
                  <a:pt x="154872" y="4357594"/>
                  <a:pt x="137877" y="4361819"/>
                </a:cubicBezTo>
                <a:cubicBezTo>
                  <a:pt x="135957" y="4362299"/>
                  <a:pt x="134325" y="4364700"/>
                  <a:pt x="133077" y="4366524"/>
                </a:cubicBezTo>
                <a:cubicBezTo>
                  <a:pt x="121074" y="4384671"/>
                  <a:pt x="104944" y="4389664"/>
                  <a:pt x="85356" y="4377854"/>
                </a:cubicBezTo>
                <a:cubicBezTo>
                  <a:pt x="72395" y="4369980"/>
                  <a:pt x="59529" y="4368157"/>
                  <a:pt x="45030" y="4367868"/>
                </a:cubicBezTo>
                <a:cubicBezTo>
                  <a:pt x="35813" y="4367676"/>
                  <a:pt x="26692" y="4363067"/>
                  <a:pt x="17282" y="4361723"/>
                </a:cubicBezTo>
                <a:lnTo>
                  <a:pt x="0" y="4360104"/>
                </a:lnTo>
                <a:lnTo>
                  <a:pt x="0" y="43383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BDCE8-F9C7-457A-B92E-845636099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524" y="1443038"/>
            <a:ext cx="6941302" cy="1985962"/>
          </a:xfrm>
        </p:spPr>
        <p:txBody>
          <a:bodyPr anchor="t"/>
          <a:lstStyle>
            <a:lvl1pPr>
              <a:defRPr sz="7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ABCD-42BD-45F2-8315-CC91A38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DB8BD9-3286-4B79-B028-192D53242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524" y="3810000"/>
            <a:ext cx="4352924" cy="2286000"/>
          </a:xfrm>
        </p:spPr>
        <p:txBody>
          <a:bodyPr/>
          <a:lstStyle>
            <a:lvl1pPr marL="0" indent="0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F08A-E041-4D86-B1DD-BE62A67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B7AAA-15CA-4A70-9B3F-353DC05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808199-57D8-443D-81C1-F4993CBF2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34000" y="4080709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8544F3-5338-4957-87FE-172AA247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34000" y="4080709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C722E3-E441-423D-997F-8129C85AE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0" y="762000"/>
            <a:ext cx="6095524" cy="4616159"/>
          </a:xfrm>
          <a:custGeom>
            <a:avLst/>
            <a:gdLst>
              <a:gd name="connsiteX0" fmla="*/ 0 w 6095524"/>
              <a:gd name="connsiteY0" fmla="*/ 0 h 4616159"/>
              <a:gd name="connsiteX1" fmla="*/ 6095524 w 6095524"/>
              <a:gd name="connsiteY1" fmla="*/ 0 h 4616159"/>
              <a:gd name="connsiteX2" fmla="*/ 6095524 w 6095524"/>
              <a:gd name="connsiteY2" fmla="*/ 3296937 h 4616159"/>
              <a:gd name="connsiteX3" fmla="*/ 6081792 w 6095524"/>
              <a:gd name="connsiteY3" fmla="*/ 3305388 h 4616159"/>
              <a:gd name="connsiteX4" fmla="*/ 6039258 w 6095524"/>
              <a:gd name="connsiteY4" fmla="*/ 3329967 h 4616159"/>
              <a:gd name="connsiteX5" fmla="*/ 6017942 w 6095524"/>
              <a:gd name="connsiteY5" fmla="*/ 3363285 h 4616159"/>
              <a:gd name="connsiteX6" fmla="*/ 5968302 w 6095524"/>
              <a:gd name="connsiteY6" fmla="*/ 3422719 h 4616159"/>
              <a:gd name="connsiteX7" fmla="*/ 5947467 w 6095524"/>
              <a:gd name="connsiteY7" fmla="*/ 3445378 h 4616159"/>
              <a:gd name="connsiteX8" fmla="*/ 5935657 w 6095524"/>
              <a:gd name="connsiteY8" fmla="*/ 3453828 h 4616159"/>
              <a:gd name="connsiteX9" fmla="*/ 5908676 w 6095524"/>
              <a:gd name="connsiteY9" fmla="*/ 3481672 h 4616159"/>
              <a:gd name="connsiteX10" fmla="*/ 5895618 w 6095524"/>
              <a:gd name="connsiteY10" fmla="*/ 3497898 h 4616159"/>
              <a:gd name="connsiteX11" fmla="*/ 5853084 w 6095524"/>
              <a:gd name="connsiteY11" fmla="*/ 3552627 h 4616159"/>
              <a:gd name="connsiteX12" fmla="*/ 5837528 w 6095524"/>
              <a:gd name="connsiteY12" fmla="*/ 3567510 h 4616159"/>
              <a:gd name="connsiteX13" fmla="*/ 5811221 w 6095524"/>
              <a:gd name="connsiteY13" fmla="*/ 3587576 h 4616159"/>
              <a:gd name="connsiteX14" fmla="*/ 5795763 w 6095524"/>
              <a:gd name="connsiteY14" fmla="*/ 3595738 h 4616159"/>
              <a:gd name="connsiteX15" fmla="*/ 5768494 w 6095524"/>
              <a:gd name="connsiteY15" fmla="*/ 3624638 h 4616159"/>
              <a:gd name="connsiteX16" fmla="*/ 5725000 w 6095524"/>
              <a:gd name="connsiteY16" fmla="*/ 3694153 h 4616159"/>
              <a:gd name="connsiteX17" fmla="*/ 5676896 w 6095524"/>
              <a:gd name="connsiteY17" fmla="*/ 3731023 h 4616159"/>
              <a:gd name="connsiteX18" fmla="*/ 5660477 w 6095524"/>
              <a:gd name="connsiteY18" fmla="*/ 3756755 h 4616159"/>
              <a:gd name="connsiteX19" fmla="*/ 5629944 w 6095524"/>
              <a:gd name="connsiteY19" fmla="*/ 3787288 h 4616159"/>
              <a:gd name="connsiteX20" fmla="*/ 5590194 w 6095524"/>
              <a:gd name="connsiteY20" fmla="*/ 3809084 h 4616159"/>
              <a:gd name="connsiteX21" fmla="*/ 5551404 w 6095524"/>
              <a:gd name="connsiteY21" fmla="*/ 3825886 h 4616159"/>
              <a:gd name="connsiteX22" fmla="*/ 5527016 w 6095524"/>
              <a:gd name="connsiteY22" fmla="*/ 3837600 h 4616159"/>
              <a:gd name="connsiteX23" fmla="*/ 5483904 w 6095524"/>
              <a:gd name="connsiteY23" fmla="*/ 3848354 h 4616159"/>
              <a:gd name="connsiteX24" fmla="*/ 5447996 w 6095524"/>
              <a:gd name="connsiteY24" fmla="*/ 3852194 h 4616159"/>
              <a:gd name="connsiteX25" fmla="*/ 5406230 w 6095524"/>
              <a:gd name="connsiteY25" fmla="*/ 3857187 h 4616159"/>
              <a:gd name="connsiteX26" fmla="*/ 5350732 w 6095524"/>
              <a:gd name="connsiteY26" fmla="*/ 3874661 h 4616159"/>
              <a:gd name="connsiteX27" fmla="*/ 5294564 w 6095524"/>
              <a:gd name="connsiteY27" fmla="*/ 3913836 h 4616159"/>
              <a:gd name="connsiteX28" fmla="*/ 5274688 w 6095524"/>
              <a:gd name="connsiteY28" fmla="*/ 3918444 h 4616159"/>
              <a:gd name="connsiteX29" fmla="*/ 5214200 w 6095524"/>
              <a:gd name="connsiteY29" fmla="*/ 3906443 h 4616159"/>
              <a:gd name="connsiteX30" fmla="*/ 5125577 w 6095524"/>
              <a:gd name="connsiteY30" fmla="*/ 3894153 h 4616159"/>
              <a:gd name="connsiteX31" fmla="*/ 5103206 w 6095524"/>
              <a:gd name="connsiteY31" fmla="*/ 3906347 h 4616159"/>
              <a:gd name="connsiteX32" fmla="*/ 5067104 w 6095524"/>
              <a:gd name="connsiteY32" fmla="*/ 3929582 h 4616159"/>
              <a:gd name="connsiteX33" fmla="*/ 5047036 w 6095524"/>
              <a:gd name="connsiteY33" fmla="*/ 3971541 h 4616159"/>
              <a:gd name="connsiteX34" fmla="*/ 5033978 w 6095524"/>
              <a:gd name="connsiteY34" fmla="*/ 4018877 h 4616159"/>
              <a:gd name="connsiteX35" fmla="*/ 5020921 w 6095524"/>
              <a:gd name="connsiteY35" fmla="*/ 4038655 h 4616159"/>
              <a:gd name="connsiteX36" fmla="*/ 5006038 w 6095524"/>
              <a:gd name="connsiteY36" fmla="*/ 4051713 h 4616159"/>
              <a:gd name="connsiteX37" fmla="*/ 4985588 w 6095524"/>
              <a:gd name="connsiteY37" fmla="*/ 4073221 h 4616159"/>
              <a:gd name="connsiteX38" fmla="*/ 4968112 w 6095524"/>
              <a:gd name="connsiteY38" fmla="*/ 4120364 h 4616159"/>
              <a:gd name="connsiteX39" fmla="*/ 4949196 w 6095524"/>
              <a:gd name="connsiteY39" fmla="*/ 4137071 h 4616159"/>
              <a:gd name="connsiteX40" fmla="*/ 4933738 w 6095524"/>
              <a:gd name="connsiteY40" fmla="*/ 4143601 h 4616159"/>
              <a:gd name="connsiteX41" fmla="*/ 4869600 w 6095524"/>
              <a:gd name="connsiteY41" fmla="*/ 4170004 h 4616159"/>
              <a:gd name="connsiteX42" fmla="*/ 4861536 w 6095524"/>
              <a:gd name="connsiteY42" fmla="*/ 4170772 h 4616159"/>
              <a:gd name="connsiteX43" fmla="*/ 4768977 w 6095524"/>
              <a:gd name="connsiteY43" fmla="*/ 4193720 h 4616159"/>
              <a:gd name="connsiteX44" fmla="*/ 4743532 w 6095524"/>
              <a:gd name="connsiteY44" fmla="*/ 4199193 h 4616159"/>
              <a:gd name="connsiteX45" fmla="*/ 4677378 w 6095524"/>
              <a:gd name="connsiteY45" fmla="*/ 4215611 h 4616159"/>
              <a:gd name="connsiteX46" fmla="*/ 4642908 w 6095524"/>
              <a:gd name="connsiteY46" fmla="*/ 4258626 h 4616159"/>
              <a:gd name="connsiteX47" fmla="*/ 4619192 w 6095524"/>
              <a:gd name="connsiteY47" fmla="*/ 4284647 h 4616159"/>
              <a:gd name="connsiteX48" fmla="*/ 4588468 w 6095524"/>
              <a:gd name="connsiteY48" fmla="*/ 4301450 h 4616159"/>
              <a:gd name="connsiteX49" fmla="*/ 4570898 w 6095524"/>
              <a:gd name="connsiteY49" fmla="*/ 4307690 h 4616159"/>
              <a:gd name="connsiteX50" fmla="*/ 4523946 w 6095524"/>
              <a:gd name="connsiteY50" fmla="*/ 4304522 h 4616159"/>
              <a:gd name="connsiteX51" fmla="*/ 4502535 w 6095524"/>
              <a:gd name="connsiteY51" fmla="*/ 4292424 h 4616159"/>
              <a:gd name="connsiteX52" fmla="*/ 4483140 w 6095524"/>
              <a:gd name="connsiteY52" fmla="*/ 4288967 h 4616159"/>
              <a:gd name="connsiteX53" fmla="*/ 4430812 w 6095524"/>
              <a:gd name="connsiteY53" fmla="*/ 4325837 h 4616159"/>
              <a:gd name="connsiteX54" fmla="*/ 4425050 w 6095524"/>
              <a:gd name="connsiteY54" fmla="*/ 4336783 h 4616159"/>
              <a:gd name="connsiteX55" fmla="*/ 4404984 w 6095524"/>
              <a:gd name="connsiteY55" fmla="*/ 4390647 h 4616159"/>
              <a:gd name="connsiteX56" fmla="*/ 4391157 w 6095524"/>
              <a:gd name="connsiteY56" fmla="*/ 4406298 h 4616159"/>
              <a:gd name="connsiteX57" fmla="*/ 4385396 w 6095524"/>
              <a:gd name="connsiteY57" fmla="*/ 4409946 h 4616159"/>
              <a:gd name="connsiteX58" fmla="*/ 4344206 w 6095524"/>
              <a:gd name="connsiteY58" fmla="*/ 4433758 h 4616159"/>
              <a:gd name="connsiteX59" fmla="*/ 4305128 w 6095524"/>
              <a:gd name="connsiteY59" fmla="*/ 4447584 h 4616159"/>
              <a:gd name="connsiteX60" fmla="*/ 4247710 w 6095524"/>
              <a:gd name="connsiteY60" fmla="*/ 4463042 h 4616159"/>
              <a:gd name="connsiteX61" fmla="*/ 4222170 w 6095524"/>
              <a:gd name="connsiteY61" fmla="*/ 4479077 h 4616159"/>
              <a:gd name="connsiteX62" fmla="*/ 4175604 w 6095524"/>
              <a:gd name="connsiteY62" fmla="*/ 4495400 h 4616159"/>
              <a:gd name="connsiteX63" fmla="*/ 4156304 w 6095524"/>
              <a:gd name="connsiteY63" fmla="*/ 4499721 h 4616159"/>
              <a:gd name="connsiteX64" fmla="*/ 4139598 w 6095524"/>
              <a:gd name="connsiteY64" fmla="*/ 4507402 h 4616159"/>
              <a:gd name="connsiteX65" fmla="*/ 4121738 w 6095524"/>
              <a:gd name="connsiteY65" fmla="*/ 4519403 h 4616159"/>
              <a:gd name="connsiteX66" fmla="*/ 4074978 w 6095524"/>
              <a:gd name="connsiteY66" fmla="*/ 4548496 h 4616159"/>
              <a:gd name="connsiteX67" fmla="*/ 4004696 w 6095524"/>
              <a:gd name="connsiteY67" fmla="*/ 4543408 h 4616159"/>
              <a:gd name="connsiteX68" fmla="*/ 3964370 w 6095524"/>
              <a:gd name="connsiteY68" fmla="*/ 4543792 h 4616159"/>
              <a:gd name="connsiteX69" fmla="*/ 3927116 w 6095524"/>
              <a:gd name="connsiteY69" fmla="*/ 4538991 h 4616159"/>
              <a:gd name="connsiteX70" fmla="*/ 3915018 w 6095524"/>
              <a:gd name="connsiteY70" fmla="*/ 4527661 h 4616159"/>
              <a:gd name="connsiteX71" fmla="*/ 3864225 w 6095524"/>
              <a:gd name="connsiteY71" fmla="*/ 4558098 h 4616159"/>
              <a:gd name="connsiteX72" fmla="*/ 3846655 w 6095524"/>
              <a:gd name="connsiteY72" fmla="*/ 4584310 h 4616159"/>
              <a:gd name="connsiteX73" fmla="*/ 3812665 w 6095524"/>
              <a:gd name="connsiteY73" fmla="*/ 4611578 h 4616159"/>
              <a:gd name="connsiteX74" fmla="*/ 3745743 w 6095524"/>
              <a:gd name="connsiteY74" fmla="*/ 4602840 h 4616159"/>
              <a:gd name="connsiteX75" fmla="*/ 3708873 w 6095524"/>
              <a:gd name="connsiteY75" fmla="*/ 4583350 h 4616159"/>
              <a:gd name="connsiteX76" fmla="*/ 3685254 w 6095524"/>
              <a:gd name="connsiteY76" fmla="*/ 4582389 h 4616159"/>
              <a:gd name="connsiteX77" fmla="*/ 3643775 w 6095524"/>
              <a:gd name="connsiteY77" fmla="*/ 4610714 h 4616159"/>
              <a:gd name="connsiteX78" fmla="*/ 3627068 w 6095524"/>
              <a:gd name="connsiteY78" fmla="*/ 4613978 h 4616159"/>
              <a:gd name="connsiteX79" fmla="*/ 3598168 w 6095524"/>
              <a:gd name="connsiteY79" fmla="*/ 4615803 h 4616159"/>
              <a:gd name="connsiteX80" fmla="*/ 3571860 w 6095524"/>
              <a:gd name="connsiteY80" fmla="*/ 4606778 h 4616159"/>
              <a:gd name="connsiteX81" fmla="*/ 3509930 w 6095524"/>
              <a:gd name="connsiteY81" fmla="*/ 4562227 h 4616159"/>
              <a:gd name="connsiteX82" fmla="*/ 3499656 w 6095524"/>
              <a:gd name="connsiteY82" fmla="*/ 4557810 h 4616159"/>
              <a:gd name="connsiteX83" fmla="*/ 3481509 w 6095524"/>
              <a:gd name="connsiteY83" fmla="*/ 4554833 h 4616159"/>
              <a:gd name="connsiteX84" fmla="*/ 3410074 w 6095524"/>
              <a:gd name="connsiteY84" fmla="*/ 4518924 h 4616159"/>
              <a:gd name="connsiteX85" fmla="*/ 3394423 w 6095524"/>
              <a:gd name="connsiteY85" fmla="*/ 4519212 h 4616159"/>
              <a:gd name="connsiteX86" fmla="*/ 3368691 w 6095524"/>
              <a:gd name="connsiteY86" fmla="*/ 4522284 h 4616159"/>
              <a:gd name="connsiteX87" fmla="*/ 3340943 w 6095524"/>
              <a:gd name="connsiteY87" fmla="*/ 4516427 h 4616159"/>
              <a:gd name="connsiteX88" fmla="*/ 3320683 w 6095524"/>
              <a:gd name="connsiteY88" fmla="*/ 4512299 h 4616159"/>
              <a:gd name="connsiteX89" fmla="*/ 3263939 w 6095524"/>
              <a:gd name="connsiteY89" fmla="*/ 4524396 h 4616159"/>
              <a:gd name="connsiteX90" fmla="*/ 3216700 w 6095524"/>
              <a:gd name="connsiteY90" fmla="*/ 4536302 h 4616159"/>
              <a:gd name="connsiteX91" fmla="*/ 3210171 w 6095524"/>
              <a:gd name="connsiteY91" fmla="*/ 4534670 h 4616159"/>
              <a:gd name="connsiteX92" fmla="*/ 3147376 w 6095524"/>
              <a:gd name="connsiteY92" fmla="*/ 4524876 h 4616159"/>
              <a:gd name="connsiteX93" fmla="*/ 3119916 w 6095524"/>
              <a:gd name="connsiteY93" fmla="*/ 4511531 h 4616159"/>
              <a:gd name="connsiteX94" fmla="*/ 3082183 w 6095524"/>
              <a:gd name="connsiteY94" fmla="*/ 4499721 h 4616159"/>
              <a:gd name="connsiteX95" fmla="*/ 3040223 w 6095524"/>
              <a:gd name="connsiteY95" fmla="*/ 4485606 h 4616159"/>
              <a:gd name="connsiteX96" fmla="*/ 3009403 w 6095524"/>
              <a:gd name="connsiteY96" fmla="*/ 4478789 h 4616159"/>
              <a:gd name="connsiteX97" fmla="*/ 2963988 w 6095524"/>
              <a:gd name="connsiteY97" fmla="*/ 4483782 h 4616159"/>
              <a:gd name="connsiteX98" fmla="*/ 2954674 w 6095524"/>
              <a:gd name="connsiteY98" fmla="*/ 4487815 h 4616159"/>
              <a:gd name="connsiteX99" fmla="*/ 2865380 w 6095524"/>
              <a:gd name="connsiteY99" fmla="*/ 4518060 h 4616159"/>
              <a:gd name="connsiteX100" fmla="*/ 2805851 w 6095524"/>
              <a:gd name="connsiteY100" fmla="*/ 4518444 h 4616159"/>
              <a:gd name="connsiteX101" fmla="*/ 2786071 w 6095524"/>
              <a:gd name="connsiteY101" fmla="*/ 4513931 h 4616159"/>
              <a:gd name="connsiteX102" fmla="*/ 2749969 w 6095524"/>
              <a:gd name="connsiteY102" fmla="*/ 4493864 h 4616159"/>
              <a:gd name="connsiteX103" fmla="*/ 2734031 w 6095524"/>
              <a:gd name="connsiteY103" fmla="*/ 4490983 h 4616159"/>
              <a:gd name="connsiteX104" fmla="*/ 2705803 w 6095524"/>
              <a:gd name="connsiteY104" fmla="*/ 4489063 h 4616159"/>
              <a:gd name="connsiteX105" fmla="*/ 2644545 w 6095524"/>
              <a:gd name="connsiteY105" fmla="*/ 4490983 h 4616159"/>
              <a:gd name="connsiteX106" fmla="*/ 2564661 w 6095524"/>
              <a:gd name="connsiteY106" fmla="*/ 4482822 h 4616159"/>
              <a:gd name="connsiteX107" fmla="*/ 2532976 w 6095524"/>
              <a:gd name="connsiteY107" fmla="*/ 4485318 h 4616159"/>
              <a:gd name="connsiteX108" fmla="*/ 2498795 w 6095524"/>
              <a:gd name="connsiteY108" fmla="*/ 4489639 h 4616159"/>
              <a:gd name="connsiteX109" fmla="*/ 2488808 w 6095524"/>
              <a:gd name="connsiteY109" fmla="*/ 4489447 h 4616159"/>
              <a:gd name="connsiteX110" fmla="*/ 2436289 w 6095524"/>
              <a:gd name="connsiteY110" fmla="*/ 4479270 h 4616159"/>
              <a:gd name="connsiteX111" fmla="*/ 2424286 w 6095524"/>
              <a:gd name="connsiteY111" fmla="*/ 4472452 h 4616159"/>
              <a:gd name="connsiteX112" fmla="*/ 2392985 w 6095524"/>
              <a:gd name="connsiteY112" fmla="*/ 4475236 h 4616159"/>
              <a:gd name="connsiteX113" fmla="*/ 2365142 w 6095524"/>
              <a:gd name="connsiteY113" fmla="*/ 4486374 h 4616159"/>
              <a:gd name="connsiteX114" fmla="*/ 2205468 w 6095524"/>
              <a:gd name="connsiteY114" fmla="*/ 4510379 h 4616159"/>
              <a:gd name="connsiteX115" fmla="*/ 2109453 w 6095524"/>
              <a:gd name="connsiteY115" fmla="*/ 4510763 h 4616159"/>
              <a:gd name="connsiteX116" fmla="*/ 2042242 w 6095524"/>
              <a:gd name="connsiteY116" fmla="*/ 4521324 h 4616159"/>
              <a:gd name="connsiteX117" fmla="*/ 2031105 w 6095524"/>
              <a:gd name="connsiteY117" fmla="*/ 4532462 h 4616159"/>
              <a:gd name="connsiteX118" fmla="*/ 1990106 w 6095524"/>
              <a:gd name="connsiteY118" fmla="*/ 4544272 h 4616159"/>
              <a:gd name="connsiteX119" fmla="*/ 1951123 w 6095524"/>
              <a:gd name="connsiteY119" fmla="*/ 4519883 h 4616159"/>
              <a:gd name="connsiteX120" fmla="*/ 1902252 w 6095524"/>
              <a:gd name="connsiteY120" fmla="*/ 4483013 h 4616159"/>
              <a:gd name="connsiteX121" fmla="*/ 1875656 w 6095524"/>
              <a:gd name="connsiteY121" fmla="*/ 4482726 h 4616159"/>
              <a:gd name="connsiteX122" fmla="*/ 1820831 w 6095524"/>
              <a:gd name="connsiteY122" fmla="*/ 4475525 h 4616159"/>
              <a:gd name="connsiteX123" fmla="*/ 1782809 w 6095524"/>
              <a:gd name="connsiteY123" fmla="*/ 4463235 h 4616159"/>
              <a:gd name="connsiteX124" fmla="*/ 1729521 w 6095524"/>
              <a:gd name="connsiteY124" fmla="*/ 4448641 h 4616159"/>
              <a:gd name="connsiteX125" fmla="*/ 1709646 w 6095524"/>
              <a:gd name="connsiteY125" fmla="*/ 4440959 h 4616159"/>
              <a:gd name="connsiteX126" fmla="*/ 1662118 w 6095524"/>
              <a:gd name="connsiteY126" fmla="*/ 4429533 h 4616159"/>
              <a:gd name="connsiteX127" fmla="*/ 1622751 w 6095524"/>
              <a:gd name="connsiteY127" fmla="*/ 4422045 h 4616159"/>
              <a:gd name="connsiteX128" fmla="*/ 1590971 w 6095524"/>
              <a:gd name="connsiteY128" fmla="*/ 4398617 h 4616159"/>
              <a:gd name="connsiteX129" fmla="*/ 1580793 w 6095524"/>
              <a:gd name="connsiteY129" fmla="*/ 4386518 h 4616159"/>
              <a:gd name="connsiteX130" fmla="*/ 1572344 w 6095524"/>
              <a:gd name="connsiteY130" fmla="*/ 4378741 h 4616159"/>
              <a:gd name="connsiteX131" fmla="*/ 1534898 w 6095524"/>
              <a:gd name="connsiteY131" fmla="*/ 4333134 h 4616159"/>
              <a:gd name="connsiteX132" fmla="*/ 1530674 w 6095524"/>
              <a:gd name="connsiteY132" fmla="*/ 4329293 h 4616159"/>
              <a:gd name="connsiteX133" fmla="*/ 1479978 w 6095524"/>
              <a:gd name="connsiteY133" fmla="*/ 4308266 h 4616159"/>
              <a:gd name="connsiteX134" fmla="*/ 1462118 w 6095524"/>
              <a:gd name="connsiteY134" fmla="*/ 4296841 h 4616159"/>
              <a:gd name="connsiteX135" fmla="*/ 1425441 w 6095524"/>
              <a:gd name="connsiteY135" fmla="*/ 4268324 h 4616159"/>
              <a:gd name="connsiteX136" fmla="*/ 1410942 w 6095524"/>
              <a:gd name="connsiteY136" fmla="*/ 4267364 h 4616159"/>
              <a:gd name="connsiteX137" fmla="*/ 1357558 w 6095524"/>
              <a:gd name="connsiteY137" fmla="*/ 4284454 h 4616159"/>
              <a:gd name="connsiteX138" fmla="*/ 1330481 w 6095524"/>
              <a:gd name="connsiteY138" fmla="*/ 4303754 h 4616159"/>
              <a:gd name="connsiteX139" fmla="*/ 1321072 w 6095524"/>
              <a:gd name="connsiteY139" fmla="*/ 4311435 h 4616159"/>
              <a:gd name="connsiteX140" fmla="*/ 1254630 w 6095524"/>
              <a:gd name="connsiteY140" fmla="*/ 4303177 h 4616159"/>
              <a:gd name="connsiteX141" fmla="*/ 1236099 w 6095524"/>
              <a:gd name="connsiteY141" fmla="*/ 4301353 h 4616159"/>
              <a:gd name="connsiteX142" fmla="*/ 1172536 w 6095524"/>
              <a:gd name="connsiteY142" fmla="*/ 4292135 h 4616159"/>
              <a:gd name="connsiteX143" fmla="*/ 1159383 w 6095524"/>
              <a:gd name="connsiteY143" fmla="*/ 4294344 h 4616159"/>
              <a:gd name="connsiteX144" fmla="*/ 1073737 w 6095524"/>
              <a:gd name="connsiteY144" fmla="*/ 4296168 h 4616159"/>
              <a:gd name="connsiteX145" fmla="*/ 1067784 w 6095524"/>
              <a:gd name="connsiteY145" fmla="*/ 4290887 h 4616159"/>
              <a:gd name="connsiteX146" fmla="*/ 1037059 w 6095524"/>
              <a:gd name="connsiteY146" fmla="*/ 4275237 h 4616159"/>
              <a:gd name="connsiteX147" fmla="*/ 996061 w 6095524"/>
              <a:gd name="connsiteY147" fmla="*/ 4271205 h 4616159"/>
              <a:gd name="connsiteX148" fmla="*/ 988571 w 6095524"/>
              <a:gd name="connsiteY148" fmla="*/ 4272645 h 4616159"/>
              <a:gd name="connsiteX149" fmla="*/ 960919 w 6095524"/>
              <a:gd name="connsiteY149" fmla="*/ 4282342 h 4616159"/>
              <a:gd name="connsiteX150" fmla="*/ 898797 w 6095524"/>
              <a:gd name="connsiteY150" fmla="*/ 4291367 h 4616159"/>
              <a:gd name="connsiteX151" fmla="*/ 886700 w 6095524"/>
              <a:gd name="connsiteY151" fmla="*/ 4294632 h 4616159"/>
              <a:gd name="connsiteX152" fmla="*/ 864904 w 6095524"/>
              <a:gd name="connsiteY152" fmla="*/ 4299721 h 4616159"/>
              <a:gd name="connsiteX153" fmla="*/ 805854 w 6095524"/>
              <a:gd name="connsiteY153" fmla="*/ 4303082 h 4616159"/>
              <a:gd name="connsiteX154" fmla="*/ 777242 w 6095524"/>
              <a:gd name="connsiteY154" fmla="*/ 4298089 h 4616159"/>
              <a:gd name="connsiteX155" fmla="*/ 764472 w 6095524"/>
              <a:gd name="connsiteY155" fmla="*/ 4298377 h 4616159"/>
              <a:gd name="connsiteX156" fmla="*/ 721842 w 6095524"/>
              <a:gd name="connsiteY156" fmla="*/ 4311147 h 4616159"/>
              <a:gd name="connsiteX157" fmla="*/ 617280 w 6095524"/>
              <a:gd name="connsiteY157" fmla="*/ 4302986 h 4616159"/>
              <a:gd name="connsiteX158" fmla="*/ 584251 w 6095524"/>
              <a:gd name="connsiteY158" fmla="*/ 4296073 h 4616159"/>
              <a:gd name="connsiteX159" fmla="*/ 566681 w 6095524"/>
              <a:gd name="connsiteY159" fmla="*/ 4295112 h 4616159"/>
              <a:gd name="connsiteX160" fmla="*/ 542101 w 6095524"/>
              <a:gd name="connsiteY160" fmla="*/ 4304809 h 4616159"/>
              <a:gd name="connsiteX161" fmla="*/ 497262 w 6095524"/>
              <a:gd name="connsiteY161" fmla="*/ 4306634 h 4616159"/>
              <a:gd name="connsiteX162" fmla="*/ 433988 w 6095524"/>
              <a:gd name="connsiteY162" fmla="*/ 4305193 h 4616159"/>
              <a:gd name="connsiteX163" fmla="*/ 382619 w 6095524"/>
              <a:gd name="connsiteY163" fmla="*/ 4319499 h 4616159"/>
              <a:gd name="connsiteX164" fmla="*/ 364761 w 6095524"/>
              <a:gd name="connsiteY164" fmla="*/ 4337647 h 4616159"/>
              <a:gd name="connsiteX165" fmla="*/ 326355 w 6095524"/>
              <a:gd name="connsiteY165" fmla="*/ 4341295 h 4616159"/>
              <a:gd name="connsiteX166" fmla="*/ 278539 w 6095524"/>
              <a:gd name="connsiteY166" fmla="*/ 4315083 h 4616159"/>
              <a:gd name="connsiteX167" fmla="*/ 273066 w 6095524"/>
              <a:gd name="connsiteY167" fmla="*/ 4315947 h 4616159"/>
              <a:gd name="connsiteX168" fmla="*/ 189053 w 6095524"/>
              <a:gd name="connsiteY168" fmla="*/ 4328814 h 4616159"/>
              <a:gd name="connsiteX169" fmla="*/ 137877 w 6095524"/>
              <a:gd name="connsiteY169" fmla="*/ 4340047 h 4616159"/>
              <a:gd name="connsiteX170" fmla="*/ 133077 w 6095524"/>
              <a:gd name="connsiteY170" fmla="*/ 4344752 h 4616159"/>
              <a:gd name="connsiteX171" fmla="*/ 85356 w 6095524"/>
              <a:gd name="connsiteY171" fmla="*/ 4356082 h 4616159"/>
              <a:gd name="connsiteX172" fmla="*/ 45030 w 6095524"/>
              <a:gd name="connsiteY172" fmla="*/ 4346096 h 4616159"/>
              <a:gd name="connsiteX173" fmla="*/ 17282 w 6095524"/>
              <a:gd name="connsiteY173" fmla="*/ 4339951 h 4616159"/>
              <a:gd name="connsiteX174" fmla="*/ 0 w 6095524"/>
              <a:gd name="connsiteY174" fmla="*/ 4338332 h 461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095524" h="4616159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81792" y="3305388"/>
                </a:lnTo>
                <a:cubicBezTo>
                  <a:pt x="6067486" y="3313549"/>
                  <a:pt x="6051452" y="3319502"/>
                  <a:pt x="6039258" y="3329967"/>
                </a:cubicBezTo>
                <a:cubicBezTo>
                  <a:pt x="6029656" y="3338225"/>
                  <a:pt x="6023414" y="3351283"/>
                  <a:pt x="6017942" y="3363285"/>
                </a:cubicBezTo>
                <a:cubicBezTo>
                  <a:pt x="6006708" y="3387865"/>
                  <a:pt x="5987600" y="3405148"/>
                  <a:pt x="5968302" y="3422719"/>
                </a:cubicBezTo>
                <a:cubicBezTo>
                  <a:pt x="5960716" y="3429535"/>
                  <a:pt x="5954668" y="3438081"/>
                  <a:pt x="5947467" y="3445378"/>
                </a:cubicBezTo>
                <a:cubicBezTo>
                  <a:pt x="5944106" y="3448738"/>
                  <a:pt x="5940073" y="3452291"/>
                  <a:pt x="5935657" y="3453828"/>
                </a:cubicBezTo>
                <a:cubicBezTo>
                  <a:pt x="5921830" y="3458819"/>
                  <a:pt x="5913958" y="3468421"/>
                  <a:pt x="5908676" y="3481672"/>
                </a:cubicBezTo>
                <a:cubicBezTo>
                  <a:pt x="5906180" y="3487816"/>
                  <a:pt x="5900707" y="3493193"/>
                  <a:pt x="5895618" y="3497898"/>
                </a:cubicBezTo>
                <a:cubicBezTo>
                  <a:pt x="5878239" y="3513741"/>
                  <a:pt x="5859804" y="3528143"/>
                  <a:pt x="5853084" y="3552627"/>
                </a:cubicBezTo>
                <a:cubicBezTo>
                  <a:pt x="5851452" y="3558676"/>
                  <a:pt x="5843770" y="3564533"/>
                  <a:pt x="5837528" y="3567510"/>
                </a:cubicBezTo>
                <a:cubicBezTo>
                  <a:pt x="5827159" y="3572502"/>
                  <a:pt x="5816406" y="3574998"/>
                  <a:pt x="5811221" y="3587576"/>
                </a:cubicBezTo>
                <a:cubicBezTo>
                  <a:pt x="5809494" y="3591801"/>
                  <a:pt x="5801427" y="3594394"/>
                  <a:pt x="5795763" y="3595738"/>
                </a:cubicBezTo>
                <a:cubicBezTo>
                  <a:pt x="5778768" y="3599866"/>
                  <a:pt x="5769550" y="3607259"/>
                  <a:pt x="5768494" y="3624638"/>
                </a:cubicBezTo>
                <a:cubicBezTo>
                  <a:pt x="5766574" y="3656131"/>
                  <a:pt x="5746603" y="3675718"/>
                  <a:pt x="5725000" y="3694153"/>
                </a:cubicBezTo>
                <a:cubicBezTo>
                  <a:pt x="5709636" y="3707307"/>
                  <a:pt x="5691971" y="3717677"/>
                  <a:pt x="5676896" y="3731023"/>
                </a:cubicBezTo>
                <a:cubicBezTo>
                  <a:pt x="5669598" y="3737552"/>
                  <a:pt x="5664318" y="3747441"/>
                  <a:pt x="5660477" y="3756755"/>
                </a:cubicBezTo>
                <a:cubicBezTo>
                  <a:pt x="5654428" y="3771542"/>
                  <a:pt x="5644827" y="3781047"/>
                  <a:pt x="5629944" y="3787288"/>
                </a:cubicBezTo>
                <a:cubicBezTo>
                  <a:pt x="5616118" y="3793049"/>
                  <a:pt x="5603732" y="3802362"/>
                  <a:pt x="5590194" y="3809084"/>
                </a:cubicBezTo>
                <a:cubicBezTo>
                  <a:pt x="5577616" y="3815420"/>
                  <a:pt x="5564270" y="3820221"/>
                  <a:pt x="5551404" y="3825886"/>
                </a:cubicBezTo>
                <a:cubicBezTo>
                  <a:pt x="5543051" y="3829535"/>
                  <a:pt x="5534025" y="3832319"/>
                  <a:pt x="5527016" y="3837600"/>
                </a:cubicBezTo>
                <a:cubicBezTo>
                  <a:pt x="5513862" y="3847490"/>
                  <a:pt x="5500324" y="3850274"/>
                  <a:pt x="5483904" y="3848354"/>
                </a:cubicBezTo>
                <a:cubicBezTo>
                  <a:pt x="5472192" y="3847009"/>
                  <a:pt x="5459518" y="3849122"/>
                  <a:pt x="5447996" y="3852194"/>
                </a:cubicBezTo>
                <a:cubicBezTo>
                  <a:pt x="5434170" y="3855842"/>
                  <a:pt x="5420920" y="3858243"/>
                  <a:pt x="5406230" y="3857187"/>
                </a:cubicBezTo>
                <a:cubicBezTo>
                  <a:pt x="5386066" y="3855747"/>
                  <a:pt x="5367344" y="3861316"/>
                  <a:pt x="5350732" y="3874661"/>
                </a:cubicBezTo>
                <a:cubicBezTo>
                  <a:pt x="5332874" y="3888872"/>
                  <a:pt x="5313767" y="3901546"/>
                  <a:pt x="5294564" y="3913836"/>
                </a:cubicBezTo>
                <a:cubicBezTo>
                  <a:pt x="5289091" y="3917389"/>
                  <a:pt x="5281026" y="3919308"/>
                  <a:pt x="5274688" y="3918444"/>
                </a:cubicBezTo>
                <a:cubicBezTo>
                  <a:pt x="5254333" y="3915564"/>
                  <a:pt x="5233210" y="3913644"/>
                  <a:pt x="5214200" y="3906443"/>
                </a:cubicBezTo>
                <a:cubicBezTo>
                  <a:pt x="5185106" y="3895401"/>
                  <a:pt x="5156206" y="3888584"/>
                  <a:pt x="5125577" y="3894153"/>
                </a:cubicBezTo>
                <a:cubicBezTo>
                  <a:pt x="5117512" y="3895593"/>
                  <a:pt x="5109158" y="3900586"/>
                  <a:pt x="5103206" y="3906347"/>
                </a:cubicBezTo>
                <a:cubicBezTo>
                  <a:pt x="5092548" y="3916621"/>
                  <a:pt x="5082178" y="3925837"/>
                  <a:pt x="5067104" y="3929582"/>
                </a:cubicBezTo>
                <a:cubicBezTo>
                  <a:pt x="5053470" y="3932943"/>
                  <a:pt x="5043100" y="3955027"/>
                  <a:pt x="5047036" y="3971541"/>
                </a:cubicBezTo>
                <a:cubicBezTo>
                  <a:pt x="5051454" y="3990168"/>
                  <a:pt x="5047324" y="4005242"/>
                  <a:pt x="5033978" y="4018877"/>
                </a:cubicBezTo>
                <a:cubicBezTo>
                  <a:pt x="5028506" y="4024349"/>
                  <a:pt x="5025914" y="4032510"/>
                  <a:pt x="5020921" y="4038655"/>
                </a:cubicBezTo>
                <a:cubicBezTo>
                  <a:pt x="5016792" y="4043745"/>
                  <a:pt x="5011800" y="4049217"/>
                  <a:pt x="5006038" y="4051713"/>
                </a:cubicBezTo>
                <a:cubicBezTo>
                  <a:pt x="4995764" y="4056226"/>
                  <a:pt x="4989140" y="4062275"/>
                  <a:pt x="4985588" y="4073221"/>
                </a:cubicBezTo>
                <a:cubicBezTo>
                  <a:pt x="4980498" y="4089160"/>
                  <a:pt x="4973778" y="4104618"/>
                  <a:pt x="4968112" y="4120364"/>
                </a:cubicBezTo>
                <a:cubicBezTo>
                  <a:pt x="4964752" y="4129486"/>
                  <a:pt x="4958510" y="4134575"/>
                  <a:pt x="4949196" y="4137071"/>
                </a:cubicBezTo>
                <a:cubicBezTo>
                  <a:pt x="4943820" y="4138608"/>
                  <a:pt x="4936810" y="4139760"/>
                  <a:pt x="4933738" y="4143601"/>
                </a:cubicBezTo>
                <a:cubicBezTo>
                  <a:pt x="4917032" y="4164531"/>
                  <a:pt x="4892932" y="4166068"/>
                  <a:pt x="4869600" y="4170004"/>
                </a:cubicBezTo>
                <a:cubicBezTo>
                  <a:pt x="4866912" y="4170485"/>
                  <a:pt x="4864223" y="4170772"/>
                  <a:pt x="4861536" y="4170772"/>
                </a:cubicBezTo>
                <a:cubicBezTo>
                  <a:pt x="4828698" y="4170485"/>
                  <a:pt x="4798837" y="4181814"/>
                  <a:pt x="4768977" y="4193720"/>
                </a:cubicBezTo>
                <a:cubicBezTo>
                  <a:pt x="4761104" y="4196888"/>
                  <a:pt x="4752174" y="4197945"/>
                  <a:pt x="4743532" y="4199193"/>
                </a:cubicBezTo>
                <a:cubicBezTo>
                  <a:pt x="4720970" y="4202553"/>
                  <a:pt x="4697254" y="4201881"/>
                  <a:pt x="4677378" y="4215611"/>
                </a:cubicBezTo>
                <a:cubicBezTo>
                  <a:pt x="4661728" y="4226365"/>
                  <a:pt x="4648478" y="4239616"/>
                  <a:pt x="4642908" y="4258626"/>
                </a:cubicBezTo>
                <a:cubicBezTo>
                  <a:pt x="4639164" y="4271396"/>
                  <a:pt x="4631675" y="4279558"/>
                  <a:pt x="4619192" y="4284647"/>
                </a:cubicBezTo>
                <a:cubicBezTo>
                  <a:pt x="4608439" y="4289063"/>
                  <a:pt x="4598838" y="4296168"/>
                  <a:pt x="4588468" y="4301450"/>
                </a:cubicBezTo>
                <a:cubicBezTo>
                  <a:pt x="4582995" y="4304234"/>
                  <a:pt x="4576754" y="4307690"/>
                  <a:pt x="4570898" y="4307690"/>
                </a:cubicBezTo>
                <a:cubicBezTo>
                  <a:pt x="4555247" y="4307690"/>
                  <a:pt x="4539309" y="4307114"/>
                  <a:pt x="4523946" y="4304522"/>
                </a:cubicBezTo>
                <a:cubicBezTo>
                  <a:pt x="4516266" y="4303177"/>
                  <a:pt x="4508680" y="4297705"/>
                  <a:pt x="4502535" y="4292424"/>
                </a:cubicBezTo>
                <a:cubicBezTo>
                  <a:pt x="4496198" y="4286855"/>
                  <a:pt x="4490245" y="4284166"/>
                  <a:pt x="4483140" y="4288967"/>
                </a:cubicBezTo>
                <a:cubicBezTo>
                  <a:pt x="4465474" y="4300969"/>
                  <a:pt x="4447998" y="4313163"/>
                  <a:pt x="4430812" y="4325837"/>
                </a:cubicBezTo>
                <a:cubicBezTo>
                  <a:pt x="4427834" y="4328045"/>
                  <a:pt x="4426491" y="4332942"/>
                  <a:pt x="4425050" y="4336783"/>
                </a:cubicBezTo>
                <a:cubicBezTo>
                  <a:pt x="4418329" y="4354737"/>
                  <a:pt x="4412472" y="4372981"/>
                  <a:pt x="4404984" y="4390647"/>
                </a:cubicBezTo>
                <a:cubicBezTo>
                  <a:pt x="4402391" y="4396697"/>
                  <a:pt x="4396054" y="4401305"/>
                  <a:pt x="4391157" y="4406298"/>
                </a:cubicBezTo>
                <a:cubicBezTo>
                  <a:pt x="4389621" y="4407930"/>
                  <a:pt x="4386452" y="4408218"/>
                  <a:pt x="4385396" y="4409946"/>
                </a:cubicBezTo>
                <a:cubicBezTo>
                  <a:pt x="4376083" y="4425885"/>
                  <a:pt x="4359472" y="4427997"/>
                  <a:pt x="4344206" y="4433758"/>
                </a:cubicBezTo>
                <a:cubicBezTo>
                  <a:pt x="4331147" y="4438655"/>
                  <a:pt x="4317321" y="4442303"/>
                  <a:pt x="4305128" y="4447584"/>
                </a:cubicBezTo>
                <a:cubicBezTo>
                  <a:pt x="4286212" y="4455842"/>
                  <a:pt x="4268738" y="4462755"/>
                  <a:pt x="4247710" y="4463042"/>
                </a:cubicBezTo>
                <a:cubicBezTo>
                  <a:pt x="4239069" y="4463139"/>
                  <a:pt x="4228988" y="4471876"/>
                  <a:pt x="4222170" y="4479077"/>
                </a:cubicBezTo>
                <a:cubicBezTo>
                  <a:pt x="4209016" y="4492999"/>
                  <a:pt x="4194230" y="4497896"/>
                  <a:pt x="4175604" y="4495400"/>
                </a:cubicBezTo>
                <a:cubicBezTo>
                  <a:pt x="4169458" y="4494535"/>
                  <a:pt x="4162544" y="4497608"/>
                  <a:pt x="4156304" y="4499721"/>
                </a:cubicBezTo>
                <a:cubicBezTo>
                  <a:pt x="4150447" y="4501641"/>
                  <a:pt x="4144878" y="4504425"/>
                  <a:pt x="4139598" y="4507402"/>
                </a:cubicBezTo>
                <a:cubicBezTo>
                  <a:pt x="4133260" y="4511050"/>
                  <a:pt x="4125290" y="4513835"/>
                  <a:pt x="4121738" y="4519403"/>
                </a:cubicBezTo>
                <a:cubicBezTo>
                  <a:pt x="4110505" y="4536782"/>
                  <a:pt x="4092166" y="4544367"/>
                  <a:pt x="4074978" y="4548496"/>
                </a:cubicBezTo>
                <a:cubicBezTo>
                  <a:pt x="4052223" y="4554065"/>
                  <a:pt x="4027164" y="4557234"/>
                  <a:pt x="4004696" y="4543408"/>
                </a:cubicBezTo>
                <a:cubicBezTo>
                  <a:pt x="3991254" y="4535054"/>
                  <a:pt x="3978388" y="4533038"/>
                  <a:pt x="3964370" y="4543792"/>
                </a:cubicBezTo>
                <a:cubicBezTo>
                  <a:pt x="3954863" y="4551185"/>
                  <a:pt x="3936141" y="4547536"/>
                  <a:pt x="3927116" y="4538991"/>
                </a:cubicBezTo>
                <a:cubicBezTo>
                  <a:pt x="3923851" y="4535918"/>
                  <a:pt x="3920490" y="4532846"/>
                  <a:pt x="3915018" y="4527661"/>
                </a:cubicBezTo>
                <a:cubicBezTo>
                  <a:pt x="3905128" y="4551185"/>
                  <a:pt x="3884293" y="4553297"/>
                  <a:pt x="3864225" y="4558098"/>
                </a:cubicBezTo>
                <a:cubicBezTo>
                  <a:pt x="3851936" y="4561074"/>
                  <a:pt x="3848959" y="4573172"/>
                  <a:pt x="3846655" y="4584310"/>
                </a:cubicBezTo>
                <a:cubicBezTo>
                  <a:pt x="3842622" y="4604377"/>
                  <a:pt x="3832924" y="4613210"/>
                  <a:pt x="3812665" y="4611578"/>
                </a:cubicBezTo>
                <a:cubicBezTo>
                  <a:pt x="3790294" y="4609753"/>
                  <a:pt x="3767922" y="4606585"/>
                  <a:pt x="3745743" y="4602840"/>
                </a:cubicBezTo>
                <a:cubicBezTo>
                  <a:pt x="3731725" y="4600440"/>
                  <a:pt x="3719051" y="4594584"/>
                  <a:pt x="3708873" y="4583350"/>
                </a:cubicBezTo>
                <a:cubicBezTo>
                  <a:pt x="3698984" y="4572404"/>
                  <a:pt x="3696680" y="4573652"/>
                  <a:pt x="3685254" y="4582389"/>
                </a:cubicBezTo>
                <a:cubicBezTo>
                  <a:pt x="3671907" y="4592568"/>
                  <a:pt x="3658081" y="4601976"/>
                  <a:pt x="3643775" y="4610714"/>
                </a:cubicBezTo>
                <a:cubicBezTo>
                  <a:pt x="3639262" y="4613498"/>
                  <a:pt x="3632733" y="4613403"/>
                  <a:pt x="3627068" y="4613978"/>
                </a:cubicBezTo>
                <a:cubicBezTo>
                  <a:pt x="3617466" y="4615035"/>
                  <a:pt x="3607577" y="4616955"/>
                  <a:pt x="3598168" y="4615803"/>
                </a:cubicBezTo>
                <a:cubicBezTo>
                  <a:pt x="3589143" y="4614650"/>
                  <a:pt x="3580213" y="4610714"/>
                  <a:pt x="3571860" y="4606778"/>
                </a:cubicBezTo>
                <a:cubicBezTo>
                  <a:pt x="3548528" y="4595736"/>
                  <a:pt x="3527116" y="4582005"/>
                  <a:pt x="3509930" y="4562227"/>
                </a:cubicBezTo>
                <a:cubicBezTo>
                  <a:pt x="3507722" y="4559634"/>
                  <a:pt x="3503305" y="4558673"/>
                  <a:pt x="3499656" y="4557810"/>
                </a:cubicBezTo>
                <a:cubicBezTo>
                  <a:pt x="3493703" y="4556369"/>
                  <a:pt x="3487558" y="4555025"/>
                  <a:pt x="3481509" y="4554833"/>
                </a:cubicBezTo>
                <a:cubicBezTo>
                  <a:pt x="3452129" y="4553873"/>
                  <a:pt x="3429085" y="4540431"/>
                  <a:pt x="3410074" y="4518924"/>
                </a:cubicBezTo>
                <a:cubicBezTo>
                  <a:pt x="3404601" y="4512779"/>
                  <a:pt x="3400376" y="4512106"/>
                  <a:pt x="3394423" y="4519212"/>
                </a:cubicBezTo>
                <a:cubicBezTo>
                  <a:pt x="3387511" y="4527469"/>
                  <a:pt x="3377621" y="4524205"/>
                  <a:pt x="3368691" y="4522284"/>
                </a:cubicBezTo>
                <a:cubicBezTo>
                  <a:pt x="3359474" y="4520364"/>
                  <a:pt x="3350160" y="4518347"/>
                  <a:pt x="3340943" y="4516427"/>
                </a:cubicBezTo>
                <a:cubicBezTo>
                  <a:pt x="3334126" y="4515083"/>
                  <a:pt x="3327405" y="4513931"/>
                  <a:pt x="3320683" y="4512299"/>
                </a:cubicBezTo>
                <a:cubicBezTo>
                  <a:pt x="3299752" y="4507209"/>
                  <a:pt x="3280934" y="4508746"/>
                  <a:pt x="3263939" y="4524396"/>
                </a:cubicBezTo>
                <a:cubicBezTo>
                  <a:pt x="3250977" y="4536398"/>
                  <a:pt x="3234366" y="4539951"/>
                  <a:pt x="3216700" y="4536302"/>
                </a:cubicBezTo>
                <a:cubicBezTo>
                  <a:pt x="3214491" y="4535822"/>
                  <a:pt x="3211707" y="4533902"/>
                  <a:pt x="3210171" y="4534670"/>
                </a:cubicBezTo>
                <a:cubicBezTo>
                  <a:pt x="3187031" y="4545904"/>
                  <a:pt x="3168692" y="4526124"/>
                  <a:pt x="3147376" y="4524876"/>
                </a:cubicBezTo>
                <a:cubicBezTo>
                  <a:pt x="3137967" y="4524300"/>
                  <a:pt x="3128366" y="4517195"/>
                  <a:pt x="3119916" y="4511531"/>
                </a:cubicBezTo>
                <a:cubicBezTo>
                  <a:pt x="3108298" y="4503753"/>
                  <a:pt x="3097928" y="4496264"/>
                  <a:pt x="3082183" y="4499721"/>
                </a:cubicBezTo>
                <a:cubicBezTo>
                  <a:pt x="3066436" y="4503273"/>
                  <a:pt x="3052034" y="4496744"/>
                  <a:pt x="3040223" y="4485606"/>
                </a:cubicBezTo>
                <a:cubicBezTo>
                  <a:pt x="3031199" y="4477157"/>
                  <a:pt x="3021309" y="4476389"/>
                  <a:pt x="3009403" y="4478789"/>
                </a:cubicBezTo>
                <a:cubicBezTo>
                  <a:pt x="2994520" y="4481765"/>
                  <a:pt x="2979062" y="4481958"/>
                  <a:pt x="2963988" y="4483782"/>
                </a:cubicBezTo>
                <a:cubicBezTo>
                  <a:pt x="2960723" y="4484166"/>
                  <a:pt x="2956595" y="4485510"/>
                  <a:pt x="2954674" y="4487815"/>
                </a:cubicBezTo>
                <a:cubicBezTo>
                  <a:pt x="2931150" y="4516427"/>
                  <a:pt x="2898025" y="4516715"/>
                  <a:pt x="2865380" y="4518060"/>
                </a:cubicBezTo>
                <a:cubicBezTo>
                  <a:pt x="2845601" y="4518924"/>
                  <a:pt x="2825726" y="4518924"/>
                  <a:pt x="2805851" y="4518444"/>
                </a:cubicBezTo>
                <a:cubicBezTo>
                  <a:pt x="2799129" y="4518347"/>
                  <a:pt x="2792024" y="4516811"/>
                  <a:pt x="2786071" y="4513931"/>
                </a:cubicBezTo>
                <a:cubicBezTo>
                  <a:pt x="2773685" y="4507882"/>
                  <a:pt x="2762260" y="4500009"/>
                  <a:pt x="2749969" y="4493864"/>
                </a:cubicBezTo>
                <a:cubicBezTo>
                  <a:pt x="2745362" y="4491463"/>
                  <a:pt x="2739408" y="4491367"/>
                  <a:pt x="2734031" y="4490983"/>
                </a:cubicBezTo>
                <a:cubicBezTo>
                  <a:pt x="2724526" y="4490215"/>
                  <a:pt x="2713964" y="4492519"/>
                  <a:pt x="2705803" y="4489063"/>
                </a:cubicBezTo>
                <a:cubicBezTo>
                  <a:pt x="2684583" y="4480133"/>
                  <a:pt x="2664708" y="4482150"/>
                  <a:pt x="2644545" y="4490983"/>
                </a:cubicBezTo>
                <a:cubicBezTo>
                  <a:pt x="2616316" y="4503369"/>
                  <a:pt x="2589625" y="4502409"/>
                  <a:pt x="2564661" y="4482822"/>
                </a:cubicBezTo>
                <a:cubicBezTo>
                  <a:pt x="2553427" y="4473989"/>
                  <a:pt x="2542481" y="4478213"/>
                  <a:pt x="2532976" y="4485318"/>
                </a:cubicBezTo>
                <a:cubicBezTo>
                  <a:pt x="2522030" y="4493576"/>
                  <a:pt x="2511372" y="4495687"/>
                  <a:pt x="2498795" y="4489639"/>
                </a:cubicBezTo>
                <a:cubicBezTo>
                  <a:pt x="2496009" y="4488295"/>
                  <a:pt x="2492073" y="4488967"/>
                  <a:pt x="2488808" y="4489447"/>
                </a:cubicBezTo>
                <a:cubicBezTo>
                  <a:pt x="2470182" y="4491847"/>
                  <a:pt x="2451458" y="4495880"/>
                  <a:pt x="2436289" y="4479270"/>
                </a:cubicBezTo>
                <a:cubicBezTo>
                  <a:pt x="2433312" y="4476005"/>
                  <a:pt x="2428319" y="4474661"/>
                  <a:pt x="2424286" y="4472452"/>
                </a:cubicBezTo>
                <a:cubicBezTo>
                  <a:pt x="2407387" y="4463426"/>
                  <a:pt x="2408060" y="4464291"/>
                  <a:pt x="2392985" y="4475236"/>
                </a:cubicBezTo>
                <a:cubicBezTo>
                  <a:pt x="2385112" y="4480997"/>
                  <a:pt x="2374262" y="4486854"/>
                  <a:pt x="2365142" y="4486374"/>
                </a:cubicBezTo>
                <a:cubicBezTo>
                  <a:pt x="2310124" y="4483494"/>
                  <a:pt x="2257796" y="4497320"/>
                  <a:pt x="2205468" y="4510379"/>
                </a:cubicBezTo>
                <a:cubicBezTo>
                  <a:pt x="2173207" y="4518444"/>
                  <a:pt x="2141714" y="4518924"/>
                  <a:pt x="2109453" y="4510763"/>
                </a:cubicBezTo>
                <a:cubicBezTo>
                  <a:pt x="2086121" y="4504809"/>
                  <a:pt x="2064037" y="4514603"/>
                  <a:pt x="2042242" y="4521324"/>
                </a:cubicBezTo>
                <a:cubicBezTo>
                  <a:pt x="2037729" y="4522667"/>
                  <a:pt x="2033505" y="4527949"/>
                  <a:pt x="2031105" y="4532462"/>
                </a:cubicBezTo>
                <a:cubicBezTo>
                  <a:pt x="2022463" y="4548401"/>
                  <a:pt x="2008157" y="4550896"/>
                  <a:pt x="1990106" y="4544272"/>
                </a:cubicBezTo>
                <a:cubicBezTo>
                  <a:pt x="1975800" y="4539086"/>
                  <a:pt x="1962742" y="4532173"/>
                  <a:pt x="1951123" y="4519883"/>
                </a:cubicBezTo>
                <a:cubicBezTo>
                  <a:pt x="1937490" y="4505481"/>
                  <a:pt x="1923375" y="4489063"/>
                  <a:pt x="1902252" y="4483013"/>
                </a:cubicBezTo>
                <a:cubicBezTo>
                  <a:pt x="1893130" y="4480422"/>
                  <a:pt x="1885257" y="4480038"/>
                  <a:pt x="1875656" y="4482726"/>
                </a:cubicBezTo>
                <a:cubicBezTo>
                  <a:pt x="1857028" y="4487910"/>
                  <a:pt x="1838306" y="4491560"/>
                  <a:pt x="1820831" y="4475525"/>
                </a:cubicBezTo>
                <a:cubicBezTo>
                  <a:pt x="1811229" y="4466691"/>
                  <a:pt x="1798267" y="4461026"/>
                  <a:pt x="1782809" y="4463235"/>
                </a:cubicBezTo>
                <a:cubicBezTo>
                  <a:pt x="1763510" y="4466019"/>
                  <a:pt x="1745939" y="4459010"/>
                  <a:pt x="1729521" y="4448641"/>
                </a:cubicBezTo>
                <a:cubicBezTo>
                  <a:pt x="1723664" y="4444896"/>
                  <a:pt x="1716462" y="4442784"/>
                  <a:pt x="1709646" y="4440959"/>
                </a:cubicBezTo>
                <a:cubicBezTo>
                  <a:pt x="1693899" y="4436735"/>
                  <a:pt x="1678056" y="4432990"/>
                  <a:pt x="1662118" y="4429533"/>
                </a:cubicBezTo>
                <a:cubicBezTo>
                  <a:pt x="1649060" y="4426653"/>
                  <a:pt x="1635906" y="4424540"/>
                  <a:pt x="1622751" y="4422045"/>
                </a:cubicBezTo>
                <a:cubicBezTo>
                  <a:pt x="1608350" y="4419356"/>
                  <a:pt x="1596923" y="4413114"/>
                  <a:pt x="1590971" y="4398617"/>
                </a:cubicBezTo>
                <a:cubicBezTo>
                  <a:pt x="1589051" y="4394008"/>
                  <a:pt x="1584442" y="4390359"/>
                  <a:pt x="1580793" y="4386518"/>
                </a:cubicBezTo>
                <a:cubicBezTo>
                  <a:pt x="1578201" y="4383734"/>
                  <a:pt x="1574744" y="4381621"/>
                  <a:pt x="1572344" y="4378741"/>
                </a:cubicBezTo>
                <a:cubicBezTo>
                  <a:pt x="1559765" y="4363571"/>
                  <a:pt x="1547380" y="4348305"/>
                  <a:pt x="1534898" y="4333134"/>
                </a:cubicBezTo>
                <a:cubicBezTo>
                  <a:pt x="1533649" y="4331694"/>
                  <a:pt x="1532306" y="4329966"/>
                  <a:pt x="1530674" y="4329293"/>
                </a:cubicBezTo>
                <a:cubicBezTo>
                  <a:pt x="1513775" y="4322285"/>
                  <a:pt x="1496684" y="4315660"/>
                  <a:pt x="1479978" y="4308266"/>
                </a:cubicBezTo>
                <a:cubicBezTo>
                  <a:pt x="1473544" y="4305386"/>
                  <a:pt x="1466919" y="4301834"/>
                  <a:pt x="1462118" y="4296841"/>
                </a:cubicBezTo>
                <a:cubicBezTo>
                  <a:pt x="1451173" y="4285511"/>
                  <a:pt x="1441187" y="4273221"/>
                  <a:pt x="1425441" y="4268324"/>
                </a:cubicBezTo>
                <a:cubicBezTo>
                  <a:pt x="1420832" y="4266884"/>
                  <a:pt x="1415360" y="4266116"/>
                  <a:pt x="1410942" y="4267364"/>
                </a:cubicBezTo>
                <a:cubicBezTo>
                  <a:pt x="1392987" y="4272548"/>
                  <a:pt x="1375417" y="4278981"/>
                  <a:pt x="1357558" y="4284454"/>
                </a:cubicBezTo>
                <a:cubicBezTo>
                  <a:pt x="1346229" y="4287815"/>
                  <a:pt x="1335955" y="4291848"/>
                  <a:pt x="1330481" y="4303754"/>
                </a:cubicBezTo>
                <a:cubicBezTo>
                  <a:pt x="1328946" y="4307114"/>
                  <a:pt x="1324624" y="4310763"/>
                  <a:pt x="1321072" y="4311435"/>
                </a:cubicBezTo>
                <a:cubicBezTo>
                  <a:pt x="1298221" y="4315756"/>
                  <a:pt x="1275657" y="4317867"/>
                  <a:pt x="1254630" y="4303177"/>
                </a:cubicBezTo>
                <a:cubicBezTo>
                  <a:pt x="1250213" y="4300009"/>
                  <a:pt x="1241956" y="4300009"/>
                  <a:pt x="1236099" y="4301353"/>
                </a:cubicBezTo>
                <a:cubicBezTo>
                  <a:pt x="1213535" y="4306346"/>
                  <a:pt x="1192124" y="4308074"/>
                  <a:pt x="1172536" y="4292135"/>
                </a:cubicBezTo>
                <a:cubicBezTo>
                  <a:pt x="1170232" y="4290215"/>
                  <a:pt x="1162839" y="4291944"/>
                  <a:pt x="1159383" y="4294344"/>
                </a:cubicBezTo>
                <a:cubicBezTo>
                  <a:pt x="1126065" y="4317772"/>
                  <a:pt x="1107823" y="4318348"/>
                  <a:pt x="1073737" y="4296168"/>
                </a:cubicBezTo>
                <a:cubicBezTo>
                  <a:pt x="1071528" y="4294728"/>
                  <a:pt x="1068649" y="4293096"/>
                  <a:pt x="1067784" y="4290887"/>
                </a:cubicBezTo>
                <a:cubicBezTo>
                  <a:pt x="1061927" y="4276773"/>
                  <a:pt x="1049445" y="4276389"/>
                  <a:pt x="1037059" y="4275237"/>
                </a:cubicBezTo>
                <a:cubicBezTo>
                  <a:pt x="1023425" y="4273989"/>
                  <a:pt x="1009791" y="4272357"/>
                  <a:pt x="996061" y="4271205"/>
                </a:cubicBezTo>
                <a:cubicBezTo>
                  <a:pt x="993660" y="4271012"/>
                  <a:pt x="990972" y="4271780"/>
                  <a:pt x="988571" y="4272645"/>
                </a:cubicBezTo>
                <a:cubicBezTo>
                  <a:pt x="979354" y="4275813"/>
                  <a:pt x="970425" y="4280422"/>
                  <a:pt x="960919" y="4282342"/>
                </a:cubicBezTo>
                <a:cubicBezTo>
                  <a:pt x="940372" y="4286471"/>
                  <a:pt x="920497" y="4294728"/>
                  <a:pt x="898797" y="4291367"/>
                </a:cubicBezTo>
                <a:cubicBezTo>
                  <a:pt x="895053" y="4290792"/>
                  <a:pt x="890732" y="4293576"/>
                  <a:pt x="886700" y="4294632"/>
                </a:cubicBezTo>
                <a:cubicBezTo>
                  <a:pt x="879402" y="4296457"/>
                  <a:pt x="872297" y="4299048"/>
                  <a:pt x="864904" y="4299721"/>
                </a:cubicBezTo>
                <a:cubicBezTo>
                  <a:pt x="845317" y="4301450"/>
                  <a:pt x="825538" y="4302986"/>
                  <a:pt x="805854" y="4303082"/>
                </a:cubicBezTo>
                <a:cubicBezTo>
                  <a:pt x="796350" y="4303177"/>
                  <a:pt x="786844" y="4299529"/>
                  <a:pt x="777242" y="4298089"/>
                </a:cubicBezTo>
                <a:cubicBezTo>
                  <a:pt x="772922" y="4297416"/>
                  <a:pt x="765912" y="4296264"/>
                  <a:pt x="764472" y="4298377"/>
                </a:cubicBezTo>
                <a:cubicBezTo>
                  <a:pt x="753335" y="4314411"/>
                  <a:pt x="737684" y="4311338"/>
                  <a:pt x="721842" y="4311147"/>
                </a:cubicBezTo>
                <a:cubicBezTo>
                  <a:pt x="686892" y="4310763"/>
                  <a:pt x="653095" y="4297225"/>
                  <a:pt x="617280" y="4302986"/>
                </a:cubicBezTo>
                <a:cubicBezTo>
                  <a:pt x="606911" y="4304618"/>
                  <a:pt x="595389" y="4298185"/>
                  <a:pt x="584251" y="4296073"/>
                </a:cubicBezTo>
                <a:cubicBezTo>
                  <a:pt x="578490" y="4295016"/>
                  <a:pt x="572154" y="4293767"/>
                  <a:pt x="566681" y="4295112"/>
                </a:cubicBezTo>
                <a:cubicBezTo>
                  <a:pt x="558232" y="4297225"/>
                  <a:pt x="550070" y="4301065"/>
                  <a:pt x="542101" y="4304809"/>
                </a:cubicBezTo>
                <a:cubicBezTo>
                  <a:pt x="527315" y="4311722"/>
                  <a:pt x="512145" y="4311722"/>
                  <a:pt x="497262" y="4306634"/>
                </a:cubicBezTo>
                <a:cubicBezTo>
                  <a:pt x="476139" y="4299432"/>
                  <a:pt x="455208" y="4299432"/>
                  <a:pt x="433988" y="4305193"/>
                </a:cubicBezTo>
                <a:cubicBezTo>
                  <a:pt x="416802" y="4309898"/>
                  <a:pt x="399134" y="4313163"/>
                  <a:pt x="382619" y="4319499"/>
                </a:cubicBezTo>
                <a:cubicBezTo>
                  <a:pt x="375322" y="4322285"/>
                  <a:pt x="369177" y="4330541"/>
                  <a:pt x="364761" y="4337647"/>
                </a:cubicBezTo>
                <a:cubicBezTo>
                  <a:pt x="355832" y="4352049"/>
                  <a:pt x="339701" y="4351953"/>
                  <a:pt x="326355" y="4341295"/>
                </a:cubicBezTo>
                <a:cubicBezTo>
                  <a:pt x="312336" y="4330062"/>
                  <a:pt x="294670" y="4323437"/>
                  <a:pt x="278539" y="4315083"/>
                </a:cubicBezTo>
                <a:cubicBezTo>
                  <a:pt x="277195" y="4314411"/>
                  <a:pt x="274698" y="4315179"/>
                  <a:pt x="273066" y="4315947"/>
                </a:cubicBezTo>
                <a:cubicBezTo>
                  <a:pt x="246278" y="4328430"/>
                  <a:pt x="218530" y="4330734"/>
                  <a:pt x="189053" y="4328814"/>
                </a:cubicBezTo>
                <a:cubicBezTo>
                  <a:pt x="172347" y="4327757"/>
                  <a:pt x="154872" y="4335822"/>
                  <a:pt x="137877" y="4340047"/>
                </a:cubicBezTo>
                <a:cubicBezTo>
                  <a:pt x="135957" y="4340527"/>
                  <a:pt x="134325" y="4342928"/>
                  <a:pt x="133077" y="4344752"/>
                </a:cubicBezTo>
                <a:cubicBezTo>
                  <a:pt x="121074" y="4362899"/>
                  <a:pt x="104944" y="4367892"/>
                  <a:pt x="85356" y="4356082"/>
                </a:cubicBezTo>
                <a:cubicBezTo>
                  <a:pt x="72395" y="4348208"/>
                  <a:pt x="59529" y="4346385"/>
                  <a:pt x="45030" y="4346096"/>
                </a:cubicBezTo>
                <a:cubicBezTo>
                  <a:pt x="35813" y="4345904"/>
                  <a:pt x="26692" y="4341295"/>
                  <a:pt x="17282" y="4339951"/>
                </a:cubicBezTo>
                <a:lnTo>
                  <a:pt x="0" y="43383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EC4D-9707-4A07-8653-95C4B3F6E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0070" y="1482725"/>
            <a:ext cx="5298868" cy="1944688"/>
          </a:xfrm>
        </p:spPr>
        <p:txBody>
          <a:bodyPr anchor="ctr"/>
          <a:lstStyle>
            <a:lvl1pPr>
              <a:defRPr sz="7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FEF06-093E-4214-8225-4830A0E9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498B-06FE-4F16-B964-F2418D1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7DD98A-D0B8-45D8-9004-1AA42E0DD3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545" y="5636352"/>
            <a:ext cx="6094413" cy="461962"/>
          </a:xfrm>
        </p:spPr>
        <p:txBody>
          <a:bodyPr lIns="0"/>
          <a:lstStyle>
            <a:lvl1pPr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D3A3-4179-4FE1-AE52-5351DA83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55BDFA-25CC-40CE-8723-5E6302A83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12F8CE-E62A-4EB8-BFF6-C1AE1071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7524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5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9E7E-5F3F-4D4B-8830-20B37EACA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0" y="1524000"/>
            <a:ext cx="6096000" cy="1971675"/>
          </a:xfrm>
        </p:spPr>
        <p:txBody>
          <a:bodyPr anchor="b"/>
          <a:lstStyle>
            <a:lvl1pPr>
              <a:defRPr sz="7800">
                <a:effectLst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542B73-B134-4AD6-9533-F8580B5745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4556524" cy="6858002"/>
          </a:xfrm>
          <a:custGeom>
            <a:avLst/>
            <a:gdLst>
              <a:gd name="connsiteX0" fmla="*/ 4254095 w 4556524"/>
              <a:gd name="connsiteY0" fmla="*/ 6625225 h 6858002"/>
              <a:gd name="connsiteX1" fmla="*/ 4254096 w 4556524"/>
              <a:gd name="connsiteY1" fmla="*/ 6625226 h 6858002"/>
              <a:gd name="connsiteX2" fmla="*/ 4247001 w 4556524"/>
              <a:gd name="connsiteY2" fmla="*/ 6662543 h 6858002"/>
              <a:gd name="connsiteX3" fmla="*/ 4232403 w 4556524"/>
              <a:gd name="connsiteY3" fmla="*/ 6702977 h 6858002"/>
              <a:gd name="connsiteX4" fmla="*/ 4246238 w 4556524"/>
              <a:gd name="connsiteY4" fmla="*/ 6742552 h 6858002"/>
              <a:gd name="connsiteX5" fmla="*/ 4246238 w 4556524"/>
              <a:gd name="connsiteY5" fmla="*/ 6742552 h 6858002"/>
              <a:gd name="connsiteX6" fmla="*/ 4232402 w 4556524"/>
              <a:gd name="connsiteY6" fmla="*/ 6702976 h 6858002"/>
              <a:gd name="connsiteX7" fmla="*/ 4235549 w 4556524"/>
              <a:gd name="connsiteY7" fmla="*/ 6683027 h 6858002"/>
              <a:gd name="connsiteX8" fmla="*/ 4247000 w 4556524"/>
              <a:gd name="connsiteY8" fmla="*/ 6662542 h 6858002"/>
              <a:gd name="connsiteX9" fmla="*/ 4254084 w 4556524"/>
              <a:gd name="connsiteY9" fmla="*/ 6645553 h 6858002"/>
              <a:gd name="connsiteX10" fmla="*/ 4254095 w 4556524"/>
              <a:gd name="connsiteY10" fmla="*/ 6625225 h 6858002"/>
              <a:gd name="connsiteX11" fmla="*/ 4388055 w 4556524"/>
              <a:gd name="connsiteY11" fmla="*/ 5978308 h 6858002"/>
              <a:gd name="connsiteX12" fmla="*/ 4386259 w 4556524"/>
              <a:gd name="connsiteY12" fmla="*/ 5993293 h 6858002"/>
              <a:gd name="connsiteX13" fmla="*/ 4379783 w 4556524"/>
              <a:gd name="connsiteY13" fmla="*/ 6026442 h 6858002"/>
              <a:gd name="connsiteX14" fmla="*/ 4323583 w 4556524"/>
              <a:gd name="connsiteY14" fmla="*/ 6108740 h 6858002"/>
              <a:gd name="connsiteX15" fmla="*/ 4309890 w 4556524"/>
              <a:gd name="connsiteY15" fmla="*/ 6133315 h 6858002"/>
              <a:gd name="connsiteX16" fmla="*/ 4309890 w 4556524"/>
              <a:gd name="connsiteY16" fmla="*/ 6133315 h 6858002"/>
              <a:gd name="connsiteX17" fmla="*/ 4323582 w 4556524"/>
              <a:gd name="connsiteY17" fmla="*/ 6108739 h 6858002"/>
              <a:gd name="connsiteX18" fmla="*/ 4379782 w 4556524"/>
              <a:gd name="connsiteY18" fmla="*/ 6026441 h 6858002"/>
              <a:gd name="connsiteX19" fmla="*/ 4386258 w 4556524"/>
              <a:gd name="connsiteY19" fmla="*/ 5993292 h 6858002"/>
              <a:gd name="connsiteX20" fmla="*/ 4386711 w 4556524"/>
              <a:gd name="connsiteY20" fmla="*/ 5989516 h 6858002"/>
              <a:gd name="connsiteX21" fmla="*/ 4388771 w 4556524"/>
              <a:gd name="connsiteY21" fmla="*/ 5931670 h 6858002"/>
              <a:gd name="connsiteX22" fmla="*/ 4389879 w 4556524"/>
              <a:gd name="connsiteY22" fmla="*/ 5935951 h 6858002"/>
              <a:gd name="connsiteX23" fmla="*/ 4389761 w 4556524"/>
              <a:gd name="connsiteY23" fmla="*/ 5956090 h 6858002"/>
              <a:gd name="connsiteX24" fmla="*/ 4389878 w 4556524"/>
              <a:gd name="connsiteY24" fmla="*/ 5935950 h 6858002"/>
              <a:gd name="connsiteX25" fmla="*/ 4389878 w 4556524"/>
              <a:gd name="connsiteY25" fmla="*/ 5935949 h 6858002"/>
              <a:gd name="connsiteX26" fmla="*/ 4262971 w 4556524"/>
              <a:gd name="connsiteY26" fmla="*/ 5663049 h 6858002"/>
              <a:gd name="connsiteX27" fmla="*/ 4262972 w 4556524"/>
              <a:gd name="connsiteY27" fmla="*/ 5663050 h 6858002"/>
              <a:gd name="connsiteX28" fmla="*/ 4268907 w 4556524"/>
              <a:gd name="connsiteY28" fmla="*/ 5704485 h 6858002"/>
              <a:gd name="connsiteX29" fmla="*/ 4274813 w 4556524"/>
              <a:gd name="connsiteY29" fmla="*/ 5740489 h 6858002"/>
              <a:gd name="connsiteX30" fmla="*/ 4274812 w 4556524"/>
              <a:gd name="connsiteY30" fmla="*/ 5740488 h 6858002"/>
              <a:gd name="connsiteX31" fmla="*/ 4268906 w 4556524"/>
              <a:gd name="connsiteY31" fmla="*/ 5704483 h 6858002"/>
              <a:gd name="connsiteX32" fmla="*/ 4474702 w 4556524"/>
              <a:gd name="connsiteY32" fmla="*/ 5577917 h 6858002"/>
              <a:gd name="connsiteX33" fmla="*/ 4485703 w 4556524"/>
              <a:gd name="connsiteY33" fmla="*/ 5606372 h 6858002"/>
              <a:gd name="connsiteX34" fmla="*/ 4497714 w 4556524"/>
              <a:gd name="connsiteY34" fmla="*/ 5629698 h 6858002"/>
              <a:gd name="connsiteX35" fmla="*/ 4497714 w 4556524"/>
              <a:gd name="connsiteY35" fmla="*/ 5629699 h 6858002"/>
              <a:gd name="connsiteX36" fmla="*/ 4485704 w 4556524"/>
              <a:gd name="connsiteY36" fmla="*/ 5606374 h 6858002"/>
              <a:gd name="connsiteX37" fmla="*/ 4474702 w 4556524"/>
              <a:gd name="connsiteY37" fmla="*/ 5577917 h 6858002"/>
              <a:gd name="connsiteX38" fmla="*/ 4206630 w 4556524"/>
              <a:gd name="connsiteY38" fmla="*/ 5520423 h 6858002"/>
              <a:gd name="connsiteX39" fmla="*/ 4206630 w 4556524"/>
              <a:gd name="connsiteY39" fmla="*/ 5520423 h 6858002"/>
              <a:gd name="connsiteX40" fmla="*/ 4198231 w 4556524"/>
              <a:gd name="connsiteY40" fmla="*/ 5531695 h 6858002"/>
              <a:gd name="connsiteX41" fmla="*/ 4188086 w 4556524"/>
              <a:gd name="connsiteY41" fmla="*/ 5547579 h 6858002"/>
              <a:gd name="connsiteX42" fmla="*/ 4188085 w 4556524"/>
              <a:gd name="connsiteY42" fmla="*/ 5547578 h 6858002"/>
              <a:gd name="connsiteX43" fmla="*/ 4198230 w 4556524"/>
              <a:gd name="connsiteY43" fmla="*/ 5531694 h 6858002"/>
              <a:gd name="connsiteX44" fmla="*/ 4181678 w 4556524"/>
              <a:gd name="connsiteY44" fmla="*/ 5367729 h 6858002"/>
              <a:gd name="connsiteX45" fmla="*/ 4184514 w 4556524"/>
              <a:gd name="connsiteY45" fmla="*/ 5385386 h 6858002"/>
              <a:gd name="connsiteX46" fmla="*/ 4192705 w 4556524"/>
              <a:gd name="connsiteY46" fmla="*/ 5425584 h 6858002"/>
              <a:gd name="connsiteX47" fmla="*/ 4204327 w 4556524"/>
              <a:gd name="connsiteY47" fmla="*/ 5480639 h 6858002"/>
              <a:gd name="connsiteX48" fmla="*/ 4208851 w 4556524"/>
              <a:gd name="connsiteY48" fmla="*/ 5507669 h 6858002"/>
              <a:gd name="connsiteX49" fmla="*/ 4206817 w 4556524"/>
              <a:gd name="connsiteY49" fmla="*/ 5519350 h 6858002"/>
              <a:gd name="connsiteX50" fmla="*/ 4208850 w 4556524"/>
              <a:gd name="connsiteY50" fmla="*/ 5507668 h 6858002"/>
              <a:gd name="connsiteX51" fmla="*/ 4208850 w 4556524"/>
              <a:gd name="connsiteY51" fmla="*/ 5507667 h 6858002"/>
              <a:gd name="connsiteX52" fmla="*/ 4204326 w 4556524"/>
              <a:gd name="connsiteY52" fmla="*/ 5480637 h 6858002"/>
              <a:gd name="connsiteX53" fmla="*/ 4192704 w 4556524"/>
              <a:gd name="connsiteY53" fmla="*/ 5425582 h 6858002"/>
              <a:gd name="connsiteX54" fmla="*/ 4184513 w 4556524"/>
              <a:gd name="connsiteY54" fmla="*/ 5385384 h 6858002"/>
              <a:gd name="connsiteX55" fmla="*/ 4179637 w 4556524"/>
              <a:gd name="connsiteY55" fmla="*/ 5355012 h 6858002"/>
              <a:gd name="connsiteX56" fmla="*/ 4179637 w 4556524"/>
              <a:gd name="connsiteY56" fmla="*/ 5355015 h 6858002"/>
              <a:gd name="connsiteX57" fmla="*/ 4179637 w 4556524"/>
              <a:gd name="connsiteY57" fmla="*/ 5355014 h 6858002"/>
              <a:gd name="connsiteX58" fmla="*/ 4187100 w 4556524"/>
              <a:gd name="connsiteY58" fmla="*/ 5308179 h 6858002"/>
              <a:gd name="connsiteX59" fmla="*/ 4184018 w 4556524"/>
              <a:gd name="connsiteY59" fmla="*/ 5317392 h 6858002"/>
              <a:gd name="connsiteX60" fmla="*/ 4184018 w 4556524"/>
              <a:gd name="connsiteY60" fmla="*/ 5317389 h 6858002"/>
              <a:gd name="connsiteX61" fmla="*/ 4187099 w 4556524"/>
              <a:gd name="connsiteY61" fmla="*/ 5308180 h 6858002"/>
              <a:gd name="connsiteX62" fmla="*/ 4229615 w 4556524"/>
              <a:gd name="connsiteY62" fmla="*/ 5233793 h 6858002"/>
              <a:gd name="connsiteX63" fmla="*/ 4208517 w 4556524"/>
              <a:gd name="connsiteY63" fmla="*/ 5272798 h 6858002"/>
              <a:gd name="connsiteX64" fmla="*/ 4208513 w 4556524"/>
              <a:gd name="connsiteY64" fmla="*/ 5272804 h 6858002"/>
              <a:gd name="connsiteX65" fmla="*/ 4208516 w 4556524"/>
              <a:gd name="connsiteY65" fmla="*/ 5272797 h 6858002"/>
              <a:gd name="connsiteX66" fmla="*/ 4224048 w 4556524"/>
              <a:gd name="connsiteY66" fmla="*/ 5244084 h 6858002"/>
              <a:gd name="connsiteX67" fmla="*/ 4232139 w 4556524"/>
              <a:gd name="connsiteY67" fmla="*/ 5179067 h 6858002"/>
              <a:gd name="connsiteX68" fmla="*/ 4232140 w 4556524"/>
              <a:gd name="connsiteY68" fmla="*/ 5179069 h 6858002"/>
              <a:gd name="connsiteX69" fmla="*/ 4231994 w 4556524"/>
              <a:gd name="connsiteY69" fmla="*/ 5223131 h 6858002"/>
              <a:gd name="connsiteX70" fmla="*/ 4232139 w 4556524"/>
              <a:gd name="connsiteY70" fmla="*/ 5179068 h 6858002"/>
              <a:gd name="connsiteX71" fmla="*/ 4235615 w 4556524"/>
              <a:gd name="connsiteY71" fmla="*/ 5133220 h 6858002"/>
              <a:gd name="connsiteX72" fmla="*/ 4235617 w 4556524"/>
              <a:gd name="connsiteY72" fmla="*/ 5133226 h 6858002"/>
              <a:gd name="connsiteX73" fmla="*/ 4228902 w 4556524"/>
              <a:gd name="connsiteY73" fmla="*/ 5166115 h 6858002"/>
              <a:gd name="connsiteX74" fmla="*/ 4229417 w 4556524"/>
              <a:gd name="connsiteY74" fmla="*/ 5170577 h 6858002"/>
              <a:gd name="connsiteX75" fmla="*/ 4228901 w 4556524"/>
              <a:gd name="connsiteY75" fmla="*/ 5166114 h 6858002"/>
              <a:gd name="connsiteX76" fmla="*/ 4235616 w 4556524"/>
              <a:gd name="connsiteY76" fmla="*/ 5133225 h 6858002"/>
              <a:gd name="connsiteX77" fmla="*/ 4235616 w 4556524"/>
              <a:gd name="connsiteY77" fmla="*/ 5133224 h 6858002"/>
              <a:gd name="connsiteX78" fmla="*/ 4222625 w 4556524"/>
              <a:gd name="connsiteY78" fmla="*/ 5087539 h 6858002"/>
              <a:gd name="connsiteX79" fmla="*/ 4224859 w 4556524"/>
              <a:gd name="connsiteY79" fmla="*/ 5093240 h 6858002"/>
              <a:gd name="connsiteX80" fmla="*/ 4222628 w 4556524"/>
              <a:gd name="connsiteY80" fmla="*/ 5087547 h 6858002"/>
              <a:gd name="connsiteX81" fmla="*/ 4209468 w 4556524"/>
              <a:gd name="connsiteY81" fmla="*/ 5041522 h 6858002"/>
              <a:gd name="connsiteX82" fmla="*/ 4209469 w 4556524"/>
              <a:gd name="connsiteY82" fmla="*/ 5041523 h 6858002"/>
              <a:gd name="connsiteX83" fmla="*/ 4209469 w 4556524"/>
              <a:gd name="connsiteY83" fmla="*/ 5041524 h 6858002"/>
              <a:gd name="connsiteX84" fmla="*/ 4153732 w 4556524"/>
              <a:gd name="connsiteY84" fmla="*/ 4863341 h 6858002"/>
              <a:gd name="connsiteX85" fmla="*/ 4156485 w 4556524"/>
              <a:gd name="connsiteY85" fmla="*/ 4867615 h 6858002"/>
              <a:gd name="connsiteX86" fmla="*/ 4159558 w 4556524"/>
              <a:gd name="connsiteY86" fmla="*/ 4912170 h 6858002"/>
              <a:gd name="connsiteX87" fmla="*/ 4158155 w 4556524"/>
              <a:gd name="connsiteY87" fmla="*/ 4933805 h 6858002"/>
              <a:gd name="connsiteX88" fmla="*/ 4158155 w 4556524"/>
              <a:gd name="connsiteY88" fmla="*/ 4933805 h 6858002"/>
              <a:gd name="connsiteX89" fmla="*/ 4159557 w 4556524"/>
              <a:gd name="connsiteY89" fmla="*/ 4912169 h 6858002"/>
              <a:gd name="connsiteX90" fmla="*/ 4161262 w 4556524"/>
              <a:gd name="connsiteY90" fmla="*/ 4889276 h 6858002"/>
              <a:gd name="connsiteX91" fmla="*/ 4161262 w 4556524"/>
              <a:gd name="connsiteY91" fmla="*/ 4889275 h 6858002"/>
              <a:gd name="connsiteX92" fmla="*/ 4156484 w 4556524"/>
              <a:gd name="connsiteY92" fmla="*/ 4867614 h 6858002"/>
              <a:gd name="connsiteX93" fmla="*/ 4153732 w 4556524"/>
              <a:gd name="connsiteY93" fmla="*/ 4863343 h 6858002"/>
              <a:gd name="connsiteX94" fmla="*/ 4187752 w 4556524"/>
              <a:gd name="connsiteY94" fmla="*/ 4324646 h 6858002"/>
              <a:gd name="connsiteX95" fmla="*/ 4187753 w 4556524"/>
              <a:gd name="connsiteY95" fmla="*/ 4324647 h 6858002"/>
              <a:gd name="connsiteX96" fmla="*/ 4196707 w 4556524"/>
              <a:gd name="connsiteY96" fmla="*/ 4363892 h 6858002"/>
              <a:gd name="connsiteX97" fmla="*/ 4195945 w 4556524"/>
              <a:gd name="connsiteY97" fmla="*/ 4482006 h 6858002"/>
              <a:gd name="connsiteX98" fmla="*/ 4135935 w 4556524"/>
              <a:gd name="connsiteY98" fmla="*/ 4659176 h 6858002"/>
              <a:gd name="connsiteX99" fmla="*/ 4127933 w 4556524"/>
              <a:gd name="connsiteY99" fmla="*/ 4677657 h 6858002"/>
              <a:gd name="connsiteX100" fmla="*/ 4118026 w 4556524"/>
              <a:gd name="connsiteY100" fmla="*/ 4767766 h 6858002"/>
              <a:gd name="connsiteX101" fmla="*/ 4116717 w 4556524"/>
              <a:gd name="connsiteY101" fmla="*/ 4800484 h 6858002"/>
              <a:gd name="connsiteX102" fmla="*/ 4116716 w 4556524"/>
              <a:gd name="connsiteY102" fmla="*/ 4800483 h 6858002"/>
              <a:gd name="connsiteX103" fmla="*/ 4118025 w 4556524"/>
              <a:gd name="connsiteY103" fmla="*/ 4767765 h 6858002"/>
              <a:gd name="connsiteX104" fmla="*/ 4127932 w 4556524"/>
              <a:gd name="connsiteY104" fmla="*/ 4677656 h 6858002"/>
              <a:gd name="connsiteX105" fmla="*/ 4135934 w 4556524"/>
              <a:gd name="connsiteY105" fmla="*/ 4659175 h 6858002"/>
              <a:gd name="connsiteX106" fmla="*/ 4195944 w 4556524"/>
              <a:gd name="connsiteY106" fmla="*/ 4482005 h 6858002"/>
              <a:gd name="connsiteX107" fmla="*/ 4196706 w 4556524"/>
              <a:gd name="connsiteY107" fmla="*/ 4363891 h 6858002"/>
              <a:gd name="connsiteX108" fmla="*/ 4196706 w 4556524"/>
              <a:gd name="connsiteY108" fmla="*/ 4363890 h 6858002"/>
              <a:gd name="connsiteX109" fmla="*/ 4148410 w 4556524"/>
              <a:gd name="connsiteY109" fmla="*/ 3923125 h 6858002"/>
              <a:gd name="connsiteX110" fmla="*/ 4148410 w 4556524"/>
              <a:gd name="connsiteY110" fmla="*/ 3923125 h 6858002"/>
              <a:gd name="connsiteX111" fmla="*/ 4142221 w 4556524"/>
              <a:gd name="connsiteY111" fmla="*/ 4043841 h 6858002"/>
              <a:gd name="connsiteX112" fmla="*/ 4127503 w 4556524"/>
              <a:gd name="connsiteY112" fmla="*/ 4102225 h 6858002"/>
              <a:gd name="connsiteX113" fmla="*/ 4142220 w 4556524"/>
              <a:gd name="connsiteY113" fmla="*/ 4043840 h 6858002"/>
              <a:gd name="connsiteX114" fmla="*/ 4151791 w 4556524"/>
              <a:gd name="connsiteY114" fmla="*/ 4014033 h 6858002"/>
              <a:gd name="connsiteX115" fmla="*/ 4155523 w 4556524"/>
              <a:gd name="connsiteY115" fmla="*/ 4002411 h 6858002"/>
              <a:gd name="connsiteX116" fmla="*/ 4157913 w 4556524"/>
              <a:gd name="connsiteY116" fmla="*/ 3962160 h 6858002"/>
              <a:gd name="connsiteX117" fmla="*/ 4157913 w 4556524"/>
              <a:gd name="connsiteY117" fmla="*/ 3962159 h 6858002"/>
              <a:gd name="connsiteX118" fmla="*/ 4139669 w 4556524"/>
              <a:gd name="connsiteY118" fmla="*/ 3666123 h 6858002"/>
              <a:gd name="connsiteX119" fmla="*/ 4143220 w 4556524"/>
              <a:gd name="connsiteY119" fmla="*/ 3680164 h 6858002"/>
              <a:gd name="connsiteX120" fmla="*/ 4139172 w 4556524"/>
              <a:gd name="connsiteY120" fmla="*/ 3734837 h 6858002"/>
              <a:gd name="connsiteX121" fmla="*/ 4139172 w 4556524"/>
              <a:gd name="connsiteY121" fmla="*/ 3734838 h 6858002"/>
              <a:gd name="connsiteX122" fmla="*/ 4139554 w 4556524"/>
              <a:gd name="connsiteY122" fmla="*/ 3754653 h 6858002"/>
              <a:gd name="connsiteX123" fmla="*/ 4145911 w 4556524"/>
              <a:gd name="connsiteY123" fmla="*/ 3789776 h 6858002"/>
              <a:gd name="connsiteX124" fmla="*/ 4130980 w 4556524"/>
              <a:gd name="connsiteY124" fmla="*/ 3822472 h 6858002"/>
              <a:gd name="connsiteX125" fmla="*/ 4116645 w 4556524"/>
              <a:gd name="connsiteY125" fmla="*/ 3852619 h 6858002"/>
              <a:gd name="connsiteX126" fmla="*/ 4116645 w 4556524"/>
              <a:gd name="connsiteY126" fmla="*/ 3852620 h 6858002"/>
              <a:gd name="connsiteX127" fmla="*/ 4130980 w 4556524"/>
              <a:gd name="connsiteY127" fmla="*/ 3822473 h 6858002"/>
              <a:gd name="connsiteX128" fmla="*/ 4145911 w 4556524"/>
              <a:gd name="connsiteY128" fmla="*/ 3789777 h 6858002"/>
              <a:gd name="connsiteX129" fmla="*/ 4145911 w 4556524"/>
              <a:gd name="connsiteY129" fmla="*/ 3789776 h 6858002"/>
              <a:gd name="connsiteX130" fmla="*/ 4139554 w 4556524"/>
              <a:gd name="connsiteY130" fmla="*/ 3754652 h 6858002"/>
              <a:gd name="connsiteX131" fmla="*/ 4139172 w 4556524"/>
              <a:gd name="connsiteY131" fmla="*/ 3734838 h 6858002"/>
              <a:gd name="connsiteX132" fmla="*/ 4143220 w 4556524"/>
              <a:gd name="connsiteY132" fmla="*/ 3680164 h 6858002"/>
              <a:gd name="connsiteX133" fmla="*/ 4143220 w 4556524"/>
              <a:gd name="connsiteY133" fmla="*/ 3680163 h 6858002"/>
              <a:gd name="connsiteX134" fmla="*/ 4532116 w 4556524"/>
              <a:gd name="connsiteY134" fmla="*/ 3359518 h 6858002"/>
              <a:gd name="connsiteX135" fmla="*/ 4545904 w 4556524"/>
              <a:gd name="connsiteY135" fmla="*/ 3399546 h 6858002"/>
              <a:gd name="connsiteX136" fmla="*/ 4545904 w 4556524"/>
              <a:gd name="connsiteY136" fmla="*/ 3399547 h 6858002"/>
              <a:gd name="connsiteX137" fmla="*/ 4532116 w 4556524"/>
              <a:gd name="connsiteY137" fmla="*/ 3359518 h 6858002"/>
              <a:gd name="connsiteX138" fmla="*/ 4518566 w 4556524"/>
              <a:gd name="connsiteY138" fmla="*/ 3161390 h 6858002"/>
              <a:gd name="connsiteX139" fmla="*/ 4528400 w 4556524"/>
              <a:gd name="connsiteY139" fmla="*/ 3186771 h 6858002"/>
              <a:gd name="connsiteX140" fmla="*/ 4545521 w 4556524"/>
              <a:gd name="connsiteY140" fmla="*/ 3209993 h 6858002"/>
              <a:gd name="connsiteX141" fmla="*/ 4556524 w 4556524"/>
              <a:gd name="connsiteY141" fmla="*/ 3230115 h 6858002"/>
              <a:gd name="connsiteX142" fmla="*/ 4556524 w 4556524"/>
              <a:gd name="connsiteY142" fmla="*/ 3230116 h 6858002"/>
              <a:gd name="connsiteX143" fmla="*/ 4545522 w 4556524"/>
              <a:gd name="connsiteY143" fmla="*/ 3209995 h 6858002"/>
              <a:gd name="connsiteX144" fmla="*/ 4518566 w 4556524"/>
              <a:gd name="connsiteY144" fmla="*/ 3161390 h 6858002"/>
              <a:gd name="connsiteX145" fmla="*/ 4193158 w 4556524"/>
              <a:gd name="connsiteY145" fmla="*/ 3077402 h 6858002"/>
              <a:gd name="connsiteX146" fmla="*/ 4193158 w 4556524"/>
              <a:gd name="connsiteY146" fmla="*/ 3077403 h 6858002"/>
              <a:gd name="connsiteX147" fmla="*/ 4180704 w 4556524"/>
              <a:gd name="connsiteY147" fmla="*/ 3172656 h 6858002"/>
              <a:gd name="connsiteX148" fmla="*/ 4133077 w 4556524"/>
              <a:gd name="connsiteY148" fmla="*/ 3489469 h 6858002"/>
              <a:gd name="connsiteX149" fmla="*/ 4110978 w 4556524"/>
              <a:gd name="connsiteY149" fmla="*/ 3544715 h 6858002"/>
              <a:gd name="connsiteX150" fmla="*/ 4093356 w 4556524"/>
              <a:gd name="connsiteY150" fmla="*/ 3574409 h 6858002"/>
              <a:gd name="connsiteX151" fmla="*/ 4095593 w 4556524"/>
              <a:gd name="connsiteY151" fmla="*/ 3586554 h 6858002"/>
              <a:gd name="connsiteX152" fmla="*/ 4093355 w 4556524"/>
              <a:gd name="connsiteY152" fmla="*/ 3574408 h 6858002"/>
              <a:gd name="connsiteX153" fmla="*/ 4098434 w 4556524"/>
              <a:gd name="connsiteY153" fmla="*/ 3562321 h 6858002"/>
              <a:gd name="connsiteX154" fmla="*/ 4110977 w 4556524"/>
              <a:gd name="connsiteY154" fmla="*/ 3544714 h 6858002"/>
              <a:gd name="connsiteX155" fmla="*/ 4133076 w 4556524"/>
              <a:gd name="connsiteY155" fmla="*/ 3489468 h 6858002"/>
              <a:gd name="connsiteX156" fmla="*/ 4180703 w 4556524"/>
              <a:gd name="connsiteY156" fmla="*/ 3172655 h 6858002"/>
              <a:gd name="connsiteX157" fmla="*/ 4177882 w 4556524"/>
              <a:gd name="connsiteY157" fmla="*/ 2947858 h 6858002"/>
              <a:gd name="connsiteX158" fmla="*/ 4177882 w 4556524"/>
              <a:gd name="connsiteY158" fmla="*/ 2947864 h 6858002"/>
              <a:gd name="connsiteX159" fmla="*/ 4181466 w 4556524"/>
              <a:gd name="connsiteY159" fmla="*/ 2982150 h 6858002"/>
              <a:gd name="connsiteX160" fmla="*/ 4188663 w 4556524"/>
              <a:gd name="connsiteY160" fmla="*/ 3040781 h 6858002"/>
              <a:gd name="connsiteX161" fmla="*/ 4181465 w 4556524"/>
              <a:gd name="connsiteY161" fmla="*/ 2982148 h 6858002"/>
              <a:gd name="connsiteX162" fmla="*/ 4177881 w 4556524"/>
              <a:gd name="connsiteY162" fmla="*/ 2947863 h 6858002"/>
              <a:gd name="connsiteX163" fmla="*/ 4177882 w 4556524"/>
              <a:gd name="connsiteY163" fmla="*/ 2947859 h 6858002"/>
              <a:gd name="connsiteX164" fmla="*/ 4247953 w 4556524"/>
              <a:gd name="connsiteY164" fmla="*/ 2745349 h 6858002"/>
              <a:gd name="connsiteX165" fmla="*/ 4247953 w 4556524"/>
              <a:gd name="connsiteY165" fmla="*/ 2745350 h 6858002"/>
              <a:gd name="connsiteX166" fmla="*/ 4254284 w 4556524"/>
              <a:gd name="connsiteY166" fmla="*/ 2770758 h 6858002"/>
              <a:gd name="connsiteX167" fmla="*/ 4253874 w 4556524"/>
              <a:gd name="connsiteY167" fmla="*/ 2778009 h 6858002"/>
              <a:gd name="connsiteX168" fmla="*/ 4253873 w 4556524"/>
              <a:gd name="connsiteY168" fmla="*/ 2778006 h 6858002"/>
              <a:gd name="connsiteX169" fmla="*/ 4254283 w 4556524"/>
              <a:gd name="connsiteY169" fmla="*/ 2770758 h 6858002"/>
              <a:gd name="connsiteX170" fmla="*/ 4247953 w 4556524"/>
              <a:gd name="connsiteY170" fmla="*/ 2745352 h 6858002"/>
              <a:gd name="connsiteX171" fmla="*/ 4408298 w 4556524"/>
              <a:gd name="connsiteY171" fmla="*/ 2680256 h 6858002"/>
              <a:gd name="connsiteX172" fmla="*/ 4415001 w 4556524"/>
              <a:gd name="connsiteY172" fmla="*/ 2699556 h 6858002"/>
              <a:gd name="connsiteX173" fmla="*/ 4440554 w 4556524"/>
              <a:gd name="connsiteY173" fmla="*/ 2743826 h 6858002"/>
              <a:gd name="connsiteX174" fmla="*/ 4466653 w 4556524"/>
              <a:gd name="connsiteY174" fmla="*/ 2809930 h 6858002"/>
              <a:gd name="connsiteX175" fmla="*/ 4466653 w 4556524"/>
              <a:gd name="connsiteY175" fmla="*/ 2809931 h 6858002"/>
              <a:gd name="connsiteX176" fmla="*/ 4440555 w 4556524"/>
              <a:gd name="connsiteY176" fmla="*/ 2743828 h 6858002"/>
              <a:gd name="connsiteX177" fmla="*/ 4415002 w 4556524"/>
              <a:gd name="connsiteY177" fmla="*/ 2699558 h 6858002"/>
              <a:gd name="connsiteX178" fmla="*/ 4128650 w 4556524"/>
              <a:gd name="connsiteY178" fmla="*/ 2435913 h 6858002"/>
              <a:gd name="connsiteX179" fmla="*/ 4128651 w 4556524"/>
              <a:gd name="connsiteY179" fmla="*/ 2435914 h 6858002"/>
              <a:gd name="connsiteX180" fmla="*/ 4125839 w 4556524"/>
              <a:gd name="connsiteY180" fmla="*/ 2518266 h 6858002"/>
              <a:gd name="connsiteX181" fmla="*/ 4122194 w 4556524"/>
              <a:gd name="connsiteY181" fmla="*/ 2545008 h 6858002"/>
              <a:gd name="connsiteX182" fmla="*/ 4126409 w 4556524"/>
              <a:gd name="connsiteY182" fmla="*/ 2571035 h 6858002"/>
              <a:gd name="connsiteX183" fmla="*/ 4126408 w 4556524"/>
              <a:gd name="connsiteY183" fmla="*/ 2571034 h 6858002"/>
              <a:gd name="connsiteX184" fmla="*/ 4122194 w 4556524"/>
              <a:gd name="connsiteY184" fmla="*/ 2545007 h 6858002"/>
              <a:gd name="connsiteX185" fmla="*/ 4125838 w 4556524"/>
              <a:gd name="connsiteY185" fmla="*/ 2518265 h 6858002"/>
              <a:gd name="connsiteX186" fmla="*/ 4132419 w 4556524"/>
              <a:gd name="connsiteY186" fmla="*/ 2490552 h 6858002"/>
              <a:gd name="connsiteX187" fmla="*/ 4132419 w 4556524"/>
              <a:gd name="connsiteY187" fmla="*/ 2490552 h 6858002"/>
              <a:gd name="connsiteX188" fmla="*/ 4132419 w 4556524"/>
              <a:gd name="connsiteY188" fmla="*/ 2490551 h 6858002"/>
              <a:gd name="connsiteX189" fmla="*/ 4134481 w 4556524"/>
              <a:gd name="connsiteY189" fmla="*/ 2463018 h 6858002"/>
              <a:gd name="connsiteX190" fmla="*/ 4134481 w 4556524"/>
              <a:gd name="connsiteY190" fmla="*/ 2463017 h 6858002"/>
              <a:gd name="connsiteX191" fmla="*/ 4082473 w 4556524"/>
              <a:gd name="connsiteY191" fmla="*/ 2279037 h 6858002"/>
              <a:gd name="connsiteX192" fmla="*/ 4082473 w 4556524"/>
              <a:gd name="connsiteY192" fmla="*/ 2279038 h 6858002"/>
              <a:gd name="connsiteX193" fmla="*/ 4087165 w 4556524"/>
              <a:gd name="connsiteY193" fmla="*/ 2334046 h 6858002"/>
              <a:gd name="connsiteX194" fmla="*/ 4091141 w 4556524"/>
              <a:gd name="connsiteY194" fmla="*/ 2376123 h 6858002"/>
              <a:gd name="connsiteX195" fmla="*/ 4091141 w 4556524"/>
              <a:gd name="connsiteY195" fmla="*/ 2376122 h 6858002"/>
              <a:gd name="connsiteX196" fmla="*/ 4087164 w 4556524"/>
              <a:gd name="connsiteY196" fmla="*/ 2334044 h 6858002"/>
              <a:gd name="connsiteX197" fmla="*/ 4307201 w 4556524"/>
              <a:gd name="connsiteY197" fmla="*/ 2085056 h 6858002"/>
              <a:gd name="connsiteX198" fmla="*/ 4353301 w 4556524"/>
              <a:gd name="connsiteY198" fmla="*/ 2220312 h 6858002"/>
              <a:gd name="connsiteX199" fmla="*/ 4353301 w 4556524"/>
              <a:gd name="connsiteY199" fmla="*/ 2220312 h 6858002"/>
              <a:gd name="connsiteX200" fmla="*/ 4307201 w 4556524"/>
              <a:gd name="connsiteY200" fmla="*/ 2085056 h 6858002"/>
              <a:gd name="connsiteX201" fmla="*/ 4005437 w 4556524"/>
              <a:gd name="connsiteY201" fmla="*/ 2016470 h 6858002"/>
              <a:gd name="connsiteX202" fmla="*/ 4005438 w 4556524"/>
              <a:gd name="connsiteY202" fmla="*/ 2016471 h 6858002"/>
              <a:gd name="connsiteX203" fmla="*/ 4020297 w 4556524"/>
              <a:gd name="connsiteY203" fmla="*/ 2094580 h 6858002"/>
              <a:gd name="connsiteX204" fmla="*/ 4042968 w 4556524"/>
              <a:gd name="connsiteY204" fmla="*/ 2188880 h 6858002"/>
              <a:gd name="connsiteX205" fmla="*/ 4042967 w 4556524"/>
              <a:gd name="connsiteY205" fmla="*/ 2188879 h 6858002"/>
              <a:gd name="connsiteX206" fmla="*/ 4020296 w 4556524"/>
              <a:gd name="connsiteY206" fmla="*/ 2094578 h 6858002"/>
              <a:gd name="connsiteX207" fmla="*/ 4269099 w 4556524"/>
              <a:gd name="connsiteY207" fmla="*/ 1926363 h 6858002"/>
              <a:gd name="connsiteX208" fmla="*/ 4292149 w 4556524"/>
              <a:gd name="connsiteY208" fmla="*/ 1978940 h 6858002"/>
              <a:gd name="connsiteX209" fmla="*/ 4292149 w 4556524"/>
              <a:gd name="connsiteY209" fmla="*/ 1978941 h 6858002"/>
              <a:gd name="connsiteX210" fmla="*/ 4269099 w 4556524"/>
              <a:gd name="connsiteY210" fmla="*/ 1926363 h 6858002"/>
              <a:gd name="connsiteX211" fmla="*/ 3699673 w 4556524"/>
              <a:gd name="connsiteY211" fmla="*/ 1613454 h 6858002"/>
              <a:gd name="connsiteX212" fmla="*/ 3700437 w 4556524"/>
              <a:gd name="connsiteY212" fmla="*/ 1624981 h 6858002"/>
              <a:gd name="connsiteX213" fmla="*/ 3700436 w 4556524"/>
              <a:gd name="connsiteY213" fmla="*/ 1624980 h 6858002"/>
              <a:gd name="connsiteX214" fmla="*/ 4196325 w 4556524"/>
              <a:gd name="connsiteY214" fmla="*/ 1537538 h 6858002"/>
              <a:gd name="connsiteX215" fmla="*/ 4237473 w 4556524"/>
              <a:gd name="connsiteY215" fmla="*/ 1650317 h 6858002"/>
              <a:gd name="connsiteX216" fmla="*/ 4257310 w 4556524"/>
              <a:gd name="connsiteY216" fmla="*/ 1704802 h 6858002"/>
              <a:gd name="connsiteX217" fmla="*/ 4257310 w 4556524"/>
              <a:gd name="connsiteY217" fmla="*/ 1704803 h 6858002"/>
              <a:gd name="connsiteX218" fmla="*/ 4237474 w 4556524"/>
              <a:gd name="connsiteY218" fmla="*/ 1650319 h 6858002"/>
              <a:gd name="connsiteX219" fmla="*/ 4196325 w 4556524"/>
              <a:gd name="connsiteY219" fmla="*/ 1537539 h 6858002"/>
              <a:gd name="connsiteX220" fmla="*/ 3745230 w 4556524"/>
              <a:gd name="connsiteY220" fmla="*/ 1459073 h 6858002"/>
              <a:gd name="connsiteX221" fmla="*/ 3745229 w 4556524"/>
              <a:gd name="connsiteY221" fmla="*/ 1459074 h 6858002"/>
              <a:gd name="connsiteX222" fmla="*/ 3736012 w 4556524"/>
              <a:gd name="connsiteY222" fmla="*/ 1481572 h 6858002"/>
              <a:gd name="connsiteX223" fmla="*/ 4171653 w 4556524"/>
              <a:gd name="connsiteY223" fmla="*/ 1295124 h 6858002"/>
              <a:gd name="connsiteX224" fmla="*/ 4174225 w 4556524"/>
              <a:gd name="connsiteY224" fmla="*/ 1303024 h 6858002"/>
              <a:gd name="connsiteX225" fmla="*/ 4174225 w 4556524"/>
              <a:gd name="connsiteY225" fmla="*/ 1303024 h 6858002"/>
              <a:gd name="connsiteX226" fmla="*/ 3778429 w 4556524"/>
              <a:gd name="connsiteY226" fmla="*/ 1052157 h 6858002"/>
              <a:gd name="connsiteX227" fmla="*/ 3778428 w 4556524"/>
              <a:gd name="connsiteY227" fmla="*/ 1052158 h 6858002"/>
              <a:gd name="connsiteX228" fmla="*/ 3752064 w 4556524"/>
              <a:gd name="connsiteY228" fmla="*/ 1097089 h 6858002"/>
              <a:gd name="connsiteX229" fmla="*/ 3746659 w 4556524"/>
              <a:gd name="connsiteY229" fmla="*/ 1110994 h 6858002"/>
              <a:gd name="connsiteX230" fmla="*/ 3746659 w 4556524"/>
              <a:gd name="connsiteY230" fmla="*/ 1110993 h 6858002"/>
              <a:gd name="connsiteX231" fmla="*/ 3752064 w 4556524"/>
              <a:gd name="connsiteY231" fmla="*/ 1097087 h 6858002"/>
              <a:gd name="connsiteX232" fmla="*/ 4149078 w 4556524"/>
              <a:gd name="connsiteY232" fmla="*/ 674923 h 6858002"/>
              <a:gd name="connsiteX233" fmla="*/ 4157366 w 4556524"/>
              <a:gd name="connsiteY233" fmla="*/ 690518 h 6858002"/>
              <a:gd name="connsiteX234" fmla="*/ 4157366 w 4556524"/>
              <a:gd name="connsiteY234" fmla="*/ 690518 h 6858002"/>
              <a:gd name="connsiteX235" fmla="*/ 4149079 w 4556524"/>
              <a:gd name="connsiteY235" fmla="*/ 674925 h 6858002"/>
              <a:gd name="connsiteX236" fmla="*/ 3752636 w 4556524"/>
              <a:gd name="connsiteY236" fmla="*/ 556048 h 6858002"/>
              <a:gd name="connsiteX237" fmla="*/ 3752636 w 4556524"/>
              <a:gd name="connsiteY237" fmla="*/ 556049 h 6858002"/>
              <a:gd name="connsiteX238" fmla="*/ 3748183 w 4556524"/>
              <a:gd name="connsiteY238" fmla="*/ 568264 h 6858002"/>
              <a:gd name="connsiteX239" fmla="*/ 3748183 w 4556524"/>
              <a:gd name="connsiteY239" fmla="*/ 568263 h 6858002"/>
              <a:gd name="connsiteX240" fmla="*/ 4158033 w 4556524"/>
              <a:gd name="connsiteY240" fmla="*/ 462127 h 6858002"/>
              <a:gd name="connsiteX241" fmla="*/ 4167462 w 4556524"/>
              <a:gd name="connsiteY241" fmla="*/ 482297 h 6858002"/>
              <a:gd name="connsiteX242" fmla="*/ 4167462 w 4556524"/>
              <a:gd name="connsiteY242" fmla="*/ 482297 h 6858002"/>
              <a:gd name="connsiteX243" fmla="*/ 4158034 w 4556524"/>
              <a:gd name="connsiteY243" fmla="*/ 462128 h 6858002"/>
              <a:gd name="connsiteX244" fmla="*/ 3782393 w 4556524"/>
              <a:gd name="connsiteY244" fmla="*/ 281568 h 6858002"/>
              <a:gd name="connsiteX245" fmla="*/ 3777498 w 4556524"/>
              <a:gd name="connsiteY245" fmla="*/ 295415 h 6858002"/>
              <a:gd name="connsiteX246" fmla="*/ 3777499 w 4556524"/>
              <a:gd name="connsiteY246" fmla="*/ 295415 h 6858002"/>
              <a:gd name="connsiteX247" fmla="*/ 3766492 w 4556524"/>
              <a:gd name="connsiteY247" fmla="*/ 0 h 6858002"/>
              <a:gd name="connsiteX248" fmla="*/ 4230600 w 4556524"/>
              <a:gd name="connsiteY248" fmla="*/ 0 h 6858002"/>
              <a:gd name="connsiteX249" fmla="*/ 4230600 w 4556524"/>
              <a:gd name="connsiteY249" fmla="*/ 2 h 6858002"/>
              <a:gd name="connsiteX250" fmla="*/ 3766493 w 4556524"/>
              <a:gd name="connsiteY250" fmla="*/ 2 h 6858002"/>
              <a:gd name="connsiteX251" fmla="*/ 3769211 w 4556524"/>
              <a:gd name="connsiteY251" fmla="*/ 21488 h 6858002"/>
              <a:gd name="connsiteX252" fmla="*/ 3766995 w 4556524"/>
              <a:gd name="connsiteY252" fmla="*/ 70087 h 6858002"/>
              <a:gd name="connsiteX253" fmla="*/ 3769073 w 4556524"/>
              <a:gd name="connsiteY253" fmla="*/ 24486 h 6858002"/>
              <a:gd name="connsiteX254" fmla="*/ 3766810 w 4556524"/>
              <a:gd name="connsiteY254" fmla="*/ 74129 h 6858002"/>
              <a:gd name="connsiteX255" fmla="*/ 3772734 w 4556524"/>
              <a:gd name="connsiteY255" fmla="*/ 125861 h 6858002"/>
              <a:gd name="connsiteX256" fmla="*/ 3772734 w 4556524"/>
              <a:gd name="connsiteY256" fmla="*/ 125862 h 6858002"/>
              <a:gd name="connsiteX257" fmla="*/ 3772734 w 4556524"/>
              <a:gd name="connsiteY257" fmla="*/ 125862 h 6858002"/>
              <a:gd name="connsiteX258" fmla="*/ 3772987 w 4556524"/>
              <a:gd name="connsiteY258" fmla="*/ 127443 h 6858002"/>
              <a:gd name="connsiteX259" fmla="*/ 3777129 w 4556524"/>
              <a:gd name="connsiteY259" fmla="*/ 153387 h 6858002"/>
              <a:gd name="connsiteX260" fmla="*/ 3785402 w 4556524"/>
              <a:gd name="connsiteY260" fmla="*/ 228944 h 6858002"/>
              <a:gd name="connsiteX261" fmla="*/ 3780943 w 4556524"/>
              <a:gd name="connsiteY261" fmla="*/ 177271 h 6858002"/>
              <a:gd name="connsiteX262" fmla="*/ 3777129 w 4556524"/>
              <a:gd name="connsiteY262" fmla="*/ 153387 h 6858002"/>
              <a:gd name="connsiteX263" fmla="*/ 3777128 w 4556524"/>
              <a:gd name="connsiteY263" fmla="*/ 153378 h 6858002"/>
              <a:gd name="connsiteX264" fmla="*/ 3780944 w 4556524"/>
              <a:gd name="connsiteY264" fmla="*/ 177272 h 6858002"/>
              <a:gd name="connsiteX265" fmla="*/ 3785403 w 4556524"/>
              <a:gd name="connsiteY265" fmla="*/ 228950 h 6858002"/>
              <a:gd name="connsiteX266" fmla="*/ 3777499 w 4556524"/>
              <a:gd name="connsiteY266" fmla="*/ 295416 h 6858002"/>
              <a:gd name="connsiteX267" fmla="*/ 3760066 w 4556524"/>
              <a:gd name="connsiteY267" fmla="*/ 313534 h 6858002"/>
              <a:gd name="connsiteX268" fmla="*/ 3760066 w 4556524"/>
              <a:gd name="connsiteY268" fmla="*/ 313533 h 6858002"/>
              <a:gd name="connsiteX269" fmla="*/ 3774848 w 4556524"/>
              <a:gd name="connsiteY269" fmla="*/ 298169 h 6858002"/>
              <a:gd name="connsiteX270" fmla="*/ 3760065 w 4556524"/>
              <a:gd name="connsiteY270" fmla="*/ 313534 h 6858002"/>
              <a:gd name="connsiteX271" fmla="*/ 3759493 w 4556524"/>
              <a:gd name="connsiteY271" fmla="*/ 338871 h 6858002"/>
              <a:gd name="connsiteX272" fmla="*/ 3765590 w 4556524"/>
              <a:gd name="connsiteY272" fmla="*/ 367328 h 6858002"/>
              <a:gd name="connsiteX273" fmla="*/ 3769400 w 4556524"/>
              <a:gd name="connsiteY273" fmla="*/ 395640 h 6858002"/>
              <a:gd name="connsiteX274" fmla="*/ 3765590 w 4556524"/>
              <a:gd name="connsiteY274" fmla="*/ 367327 h 6858002"/>
              <a:gd name="connsiteX275" fmla="*/ 3765496 w 4556524"/>
              <a:gd name="connsiteY275" fmla="*/ 366890 h 6858002"/>
              <a:gd name="connsiteX276" fmla="*/ 3765590 w 4556524"/>
              <a:gd name="connsiteY276" fmla="*/ 367329 h 6858002"/>
              <a:gd name="connsiteX277" fmla="*/ 3769401 w 4556524"/>
              <a:gd name="connsiteY277" fmla="*/ 395642 h 6858002"/>
              <a:gd name="connsiteX278" fmla="*/ 3762733 w 4556524"/>
              <a:gd name="connsiteY278" fmla="*/ 512804 h 6858002"/>
              <a:gd name="connsiteX279" fmla="*/ 3753585 w 4556524"/>
              <a:gd name="connsiteY279" fmla="*/ 551981 h 6858002"/>
              <a:gd name="connsiteX280" fmla="*/ 3761553 w 4556524"/>
              <a:gd name="connsiteY280" fmla="*/ 517851 h 6858002"/>
              <a:gd name="connsiteX281" fmla="*/ 3752635 w 4556524"/>
              <a:gd name="connsiteY281" fmla="*/ 556048 h 6858002"/>
              <a:gd name="connsiteX282" fmla="*/ 3746157 w 4556524"/>
              <a:gd name="connsiteY282" fmla="*/ 580051 h 6858002"/>
              <a:gd name="connsiteX283" fmla="*/ 3742776 w 4556524"/>
              <a:gd name="connsiteY283" fmla="*/ 642538 h 6858002"/>
              <a:gd name="connsiteX284" fmla="*/ 3730253 w 4556524"/>
              <a:gd name="connsiteY284" fmla="*/ 694928 h 6858002"/>
              <a:gd name="connsiteX285" fmla="*/ 3742777 w 4556524"/>
              <a:gd name="connsiteY285" fmla="*/ 642537 h 6858002"/>
              <a:gd name="connsiteX286" fmla="*/ 3745909 w 4556524"/>
              <a:gd name="connsiteY286" fmla="*/ 621332 h 6858002"/>
              <a:gd name="connsiteX287" fmla="*/ 3742777 w 4556524"/>
              <a:gd name="connsiteY287" fmla="*/ 642539 h 6858002"/>
              <a:gd name="connsiteX288" fmla="*/ 3728251 w 4556524"/>
              <a:gd name="connsiteY288" fmla="*/ 703310 h 6858002"/>
              <a:gd name="connsiteX289" fmla="*/ 3709011 w 4556524"/>
              <a:gd name="connsiteY289" fmla="*/ 758176 h 6858002"/>
              <a:gd name="connsiteX290" fmla="*/ 3706153 w 4556524"/>
              <a:gd name="connsiteY290" fmla="*/ 773037 h 6858002"/>
              <a:gd name="connsiteX291" fmla="*/ 3714153 w 4556524"/>
              <a:gd name="connsiteY291" fmla="*/ 854381 h 6858002"/>
              <a:gd name="connsiteX292" fmla="*/ 3720034 w 4556524"/>
              <a:gd name="connsiteY292" fmla="*/ 889720 h 6858002"/>
              <a:gd name="connsiteX293" fmla="*/ 3720034 w 4556524"/>
              <a:gd name="connsiteY293" fmla="*/ 889720 h 6858002"/>
              <a:gd name="connsiteX294" fmla="*/ 3714152 w 4556524"/>
              <a:gd name="connsiteY294" fmla="*/ 854379 h 6858002"/>
              <a:gd name="connsiteX295" fmla="*/ 3706152 w 4556524"/>
              <a:gd name="connsiteY295" fmla="*/ 773035 h 6858002"/>
              <a:gd name="connsiteX296" fmla="*/ 3706152 w 4556524"/>
              <a:gd name="connsiteY296" fmla="*/ 773036 h 6858002"/>
              <a:gd name="connsiteX297" fmla="*/ 3714152 w 4556524"/>
              <a:gd name="connsiteY297" fmla="*/ 854380 h 6858002"/>
              <a:gd name="connsiteX298" fmla="*/ 3728860 w 4556524"/>
              <a:gd name="connsiteY298" fmla="*/ 904372 h 6858002"/>
              <a:gd name="connsiteX299" fmla="*/ 3728860 w 4556524"/>
              <a:gd name="connsiteY299" fmla="*/ 904372 h 6858002"/>
              <a:gd name="connsiteX300" fmla="*/ 3728860 w 4556524"/>
              <a:gd name="connsiteY300" fmla="*/ 904373 h 6858002"/>
              <a:gd name="connsiteX301" fmla="*/ 3745206 w 4556524"/>
              <a:gd name="connsiteY301" fmla="*/ 915345 h 6858002"/>
              <a:gd name="connsiteX302" fmla="*/ 3755683 w 4556524"/>
              <a:gd name="connsiteY302" fmla="*/ 927156 h 6858002"/>
              <a:gd name="connsiteX303" fmla="*/ 3752063 w 4556524"/>
              <a:gd name="connsiteY303" fmla="*/ 1097088 h 6858002"/>
              <a:gd name="connsiteX304" fmla="*/ 3747681 w 4556524"/>
              <a:gd name="connsiteY304" fmla="*/ 1123186 h 6858002"/>
              <a:gd name="connsiteX305" fmla="*/ 3765273 w 4556524"/>
              <a:gd name="connsiteY305" fmla="*/ 1152992 h 6858002"/>
              <a:gd name="connsiteX306" fmla="*/ 3770699 w 4556524"/>
              <a:gd name="connsiteY306" fmla="*/ 1176621 h 6858002"/>
              <a:gd name="connsiteX307" fmla="*/ 3772400 w 4556524"/>
              <a:gd name="connsiteY307" fmla="*/ 1184030 h 6858002"/>
              <a:gd name="connsiteX308" fmla="*/ 3765971 w 4556524"/>
              <a:gd name="connsiteY308" fmla="*/ 1249304 h 6858002"/>
              <a:gd name="connsiteX309" fmla="*/ 3764424 w 4556524"/>
              <a:gd name="connsiteY309" fmla="*/ 1268759 h 6858002"/>
              <a:gd name="connsiteX310" fmla="*/ 3769590 w 4556524"/>
              <a:gd name="connsiteY310" fmla="*/ 1286070 h 6858002"/>
              <a:gd name="connsiteX311" fmla="*/ 3769590 w 4556524"/>
              <a:gd name="connsiteY311" fmla="*/ 1286069 h 6858002"/>
              <a:gd name="connsiteX312" fmla="*/ 3764423 w 4556524"/>
              <a:gd name="connsiteY312" fmla="*/ 1268758 h 6858002"/>
              <a:gd name="connsiteX313" fmla="*/ 3769590 w 4556524"/>
              <a:gd name="connsiteY313" fmla="*/ 1286070 h 6858002"/>
              <a:gd name="connsiteX314" fmla="*/ 3791927 w 4556524"/>
              <a:gd name="connsiteY314" fmla="*/ 1350628 h 6858002"/>
              <a:gd name="connsiteX315" fmla="*/ 3786333 w 4556524"/>
              <a:gd name="connsiteY315" fmla="*/ 1413840 h 6858002"/>
              <a:gd name="connsiteX316" fmla="*/ 3790163 w 4556524"/>
              <a:gd name="connsiteY316" fmla="*/ 1370566 h 6858002"/>
              <a:gd name="connsiteX317" fmla="*/ 3785975 w 4556524"/>
              <a:gd name="connsiteY317" fmla="*/ 1417901 h 6858002"/>
              <a:gd name="connsiteX318" fmla="*/ 3770735 w 4556524"/>
              <a:gd name="connsiteY318" fmla="*/ 1436570 h 6858002"/>
              <a:gd name="connsiteX319" fmla="*/ 3732441 w 4556524"/>
              <a:gd name="connsiteY319" fmla="*/ 1490294 h 6858002"/>
              <a:gd name="connsiteX320" fmla="*/ 3699878 w 4556524"/>
              <a:gd name="connsiteY320" fmla="*/ 1592009 h 6858002"/>
              <a:gd name="connsiteX321" fmla="*/ 3726625 w 4556524"/>
              <a:gd name="connsiteY321" fmla="*/ 1508458 h 6858002"/>
              <a:gd name="connsiteX322" fmla="*/ 3698531 w 4556524"/>
              <a:gd name="connsiteY322" fmla="*/ 1596214 h 6858002"/>
              <a:gd name="connsiteX323" fmla="*/ 3700436 w 4556524"/>
              <a:gd name="connsiteY323" fmla="*/ 1624981 h 6858002"/>
              <a:gd name="connsiteX324" fmla="*/ 3723940 w 4556524"/>
              <a:gd name="connsiteY324" fmla="*/ 1664940 h 6858002"/>
              <a:gd name="connsiteX325" fmla="*/ 3723941 w 4556524"/>
              <a:gd name="connsiteY325" fmla="*/ 1664940 h 6858002"/>
              <a:gd name="connsiteX326" fmla="*/ 3723941 w 4556524"/>
              <a:gd name="connsiteY326" fmla="*/ 1664940 h 6858002"/>
              <a:gd name="connsiteX327" fmla="*/ 3742465 w 4556524"/>
              <a:gd name="connsiteY327" fmla="*/ 1683318 h 6858002"/>
              <a:gd name="connsiteX328" fmla="*/ 3757017 w 4556524"/>
              <a:gd name="connsiteY328" fmla="*/ 1697754 h 6858002"/>
              <a:gd name="connsiteX329" fmla="*/ 3779686 w 4556524"/>
              <a:gd name="connsiteY329" fmla="*/ 1733189 h 6858002"/>
              <a:gd name="connsiteX330" fmla="*/ 3821407 w 4556524"/>
              <a:gd name="connsiteY330" fmla="*/ 1833776 h 6858002"/>
              <a:gd name="connsiteX331" fmla="*/ 3829028 w 4556524"/>
              <a:gd name="connsiteY331" fmla="*/ 1842159 h 6858002"/>
              <a:gd name="connsiteX332" fmla="*/ 3829028 w 4556524"/>
              <a:gd name="connsiteY332" fmla="*/ 1842159 h 6858002"/>
              <a:gd name="connsiteX333" fmla="*/ 3829029 w 4556524"/>
              <a:gd name="connsiteY333" fmla="*/ 1842160 h 6858002"/>
              <a:gd name="connsiteX334" fmla="*/ 3919520 w 4556524"/>
              <a:gd name="connsiteY334" fmla="*/ 1916456 h 6858002"/>
              <a:gd name="connsiteX335" fmla="*/ 3934949 w 4556524"/>
              <a:gd name="connsiteY335" fmla="*/ 1933220 h 6858002"/>
              <a:gd name="connsiteX336" fmla="*/ 3934949 w 4556524"/>
              <a:gd name="connsiteY336" fmla="*/ 1933220 h 6858002"/>
              <a:gd name="connsiteX337" fmla="*/ 3934950 w 4556524"/>
              <a:gd name="connsiteY337" fmla="*/ 1933221 h 6858002"/>
              <a:gd name="connsiteX338" fmla="*/ 3958955 w 4556524"/>
              <a:gd name="connsiteY338" fmla="*/ 1953415 h 6858002"/>
              <a:gd name="connsiteX339" fmla="*/ 3990982 w 4556524"/>
              <a:gd name="connsiteY339" fmla="*/ 1978656 h 6858002"/>
              <a:gd name="connsiteX340" fmla="*/ 4005437 w 4556524"/>
              <a:gd name="connsiteY340" fmla="*/ 2016470 h 6858002"/>
              <a:gd name="connsiteX341" fmla="*/ 4020296 w 4556524"/>
              <a:gd name="connsiteY341" fmla="*/ 2094579 h 6858002"/>
              <a:gd name="connsiteX342" fmla="*/ 4042967 w 4556524"/>
              <a:gd name="connsiteY342" fmla="*/ 2188880 h 6858002"/>
              <a:gd name="connsiteX343" fmla="*/ 4058207 w 4556524"/>
              <a:gd name="connsiteY343" fmla="*/ 2228315 h 6858002"/>
              <a:gd name="connsiteX344" fmla="*/ 4087164 w 4556524"/>
              <a:gd name="connsiteY344" fmla="*/ 2334045 h 6858002"/>
              <a:gd name="connsiteX345" fmla="*/ 4111549 w 4556524"/>
              <a:gd name="connsiteY345" fmla="*/ 2409486 h 6858002"/>
              <a:gd name="connsiteX346" fmla="*/ 4128650 w 4556524"/>
              <a:gd name="connsiteY346" fmla="*/ 2435913 h 6858002"/>
              <a:gd name="connsiteX347" fmla="*/ 4134481 w 4556524"/>
              <a:gd name="connsiteY347" fmla="*/ 2463018 h 6858002"/>
              <a:gd name="connsiteX348" fmla="*/ 4132419 w 4556524"/>
              <a:gd name="connsiteY348" fmla="*/ 2490552 h 6858002"/>
              <a:gd name="connsiteX349" fmla="*/ 4125838 w 4556524"/>
              <a:gd name="connsiteY349" fmla="*/ 2518264 h 6858002"/>
              <a:gd name="connsiteX350" fmla="*/ 4122194 w 4556524"/>
              <a:gd name="connsiteY350" fmla="*/ 2545006 h 6858002"/>
              <a:gd name="connsiteX351" fmla="*/ 4122194 w 4556524"/>
              <a:gd name="connsiteY351" fmla="*/ 2545007 h 6858002"/>
              <a:gd name="connsiteX352" fmla="*/ 4126408 w 4556524"/>
              <a:gd name="connsiteY352" fmla="*/ 2571035 h 6858002"/>
              <a:gd name="connsiteX353" fmla="*/ 4156770 w 4556524"/>
              <a:gd name="connsiteY353" fmla="*/ 2625091 h 6858002"/>
              <a:gd name="connsiteX354" fmla="*/ 4156771 w 4556524"/>
              <a:gd name="connsiteY354" fmla="*/ 2625092 h 6858002"/>
              <a:gd name="connsiteX355" fmla="*/ 4156771 w 4556524"/>
              <a:gd name="connsiteY355" fmla="*/ 2625092 h 6858002"/>
              <a:gd name="connsiteX356" fmla="*/ 4199562 w 4556524"/>
              <a:gd name="connsiteY356" fmla="*/ 2668002 h 6858002"/>
              <a:gd name="connsiteX357" fmla="*/ 4229043 w 4556524"/>
              <a:gd name="connsiteY357" fmla="*/ 2704676 h 6858002"/>
              <a:gd name="connsiteX358" fmla="*/ 4247952 w 4556524"/>
              <a:gd name="connsiteY358" fmla="*/ 2745349 h 6858002"/>
              <a:gd name="connsiteX359" fmla="*/ 4247953 w 4556524"/>
              <a:gd name="connsiteY359" fmla="*/ 2745352 h 6858002"/>
              <a:gd name="connsiteX360" fmla="*/ 4253873 w 4556524"/>
              <a:gd name="connsiteY360" fmla="*/ 2778006 h 6858002"/>
              <a:gd name="connsiteX361" fmla="*/ 4253453 w 4556524"/>
              <a:gd name="connsiteY361" fmla="*/ 2785440 h 6858002"/>
              <a:gd name="connsiteX362" fmla="*/ 4243374 w 4556524"/>
              <a:gd name="connsiteY362" fmla="*/ 2811780 h 6858002"/>
              <a:gd name="connsiteX363" fmla="*/ 4243370 w 4556524"/>
              <a:gd name="connsiteY363" fmla="*/ 2811787 h 6858002"/>
              <a:gd name="connsiteX364" fmla="*/ 4243371 w 4556524"/>
              <a:gd name="connsiteY364" fmla="*/ 2811787 h 6858002"/>
              <a:gd name="connsiteX365" fmla="*/ 4243374 w 4556524"/>
              <a:gd name="connsiteY365" fmla="*/ 2811780 h 6858002"/>
              <a:gd name="connsiteX366" fmla="*/ 4253024 w 4556524"/>
              <a:gd name="connsiteY366" fmla="*/ 2793023 h 6858002"/>
              <a:gd name="connsiteX367" fmla="*/ 4253453 w 4556524"/>
              <a:gd name="connsiteY367" fmla="*/ 2785440 h 6858002"/>
              <a:gd name="connsiteX368" fmla="*/ 4253454 w 4556524"/>
              <a:gd name="connsiteY368" fmla="*/ 2785440 h 6858002"/>
              <a:gd name="connsiteX369" fmla="*/ 4253025 w 4556524"/>
              <a:gd name="connsiteY369" fmla="*/ 2793024 h 6858002"/>
              <a:gd name="connsiteX370" fmla="*/ 4224520 w 4556524"/>
              <a:gd name="connsiteY370" fmla="*/ 2826696 h 6858002"/>
              <a:gd name="connsiteX371" fmla="*/ 4202421 w 4556524"/>
              <a:gd name="connsiteY371" fmla="*/ 2848795 h 6858002"/>
              <a:gd name="connsiteX372" fmla="*/ 4185787 w 4556524"/>
              <a:gd name="connsiteY372" fmla="*/ 2903553 h 6858002"/>
              <a:gd name="connsiteX373" fmla="*/ 4185787 w 4556524"/>
              <a:gd name="connsiteY373" fmla="*/ 2903550 h 6858002"/>
              <a:gd name="connsiteX374" fmla="*/ 4202420 w 4556524"/>
              <a:gd name="connsiteY374" fmla="*/ 2848794 h 6858002"/>
              <a:gd name="connsiteX375" fmla="*/ 4211111 w 4556524"/>
              <a:gd name="connsiteY375" fmla="*/ 2836173 h 6858002"/>
              <a:gd name="connsiteX376" fmla="*/ 4211111 w 4556524"/>
              <a:gd name="connsiteY376" fmla="*/ 2836172 h 6858002"/>
              <a:gd name="connsiteX377" fmla="*/ 4202420 w 4556524"/>
              <a:gd name="connsiteY377" fmla="*/ 2848793 h 6858002"/>
              <a:gd name="connsiteX378" fmla="*/ 4186816 w 4556524"/>
              <a:gd name="connsiteY378" fmla="*/ 2897785 h 6858002"/>
              <a:gd name="connsiteX379" fmla="*/ 4185787 w 4556524"/>
              <a:gd name="connsiteY379" fmla="*/ 2903550 h 6858002"/>
              <a:gd name="connsiteX380" fmla="*/ 4182513 w 4556524"/>
              <a:gd name="connsiteY380" fmla="*/ 2914328 h 6858002"/>
              <a:gd name="connsiteX381" fmla="*/ 4177882 w 4556524"/>
              <a:gd name="connsiteY381" fmla="*/ 2947859 h 6858002"/>
              <a:gd name="connsiteX382" fmla="*/ 4177881 w 4556524"/>
              <a:gd name="connsiteY382" fmla="*/ 2947862 h 6858002"/>
              <a:gd name="connsiteX383" fmla="*/ 4177881 w 4556524"/>
              <a:gd name="connsiteY383" fmla="*/ 2947863 h 6858002"/>
              <a:gd name="connsiteX384" fmla="*/ 4181465 w 4556524"/>
              <a:gd name="connsiteY384" fmla="*/ 2982149 h 6858002"/>
              <a:gd name="connsiteX385" fmla="*/ 4191620 w 4556524"/>
              <a:gd name="connsiteY385" fmla="*/ 3064875 h 6858002"/>
              <a:gd name="connsiteX386" fmla="*/ 4193158 w 4556524"/>
              <a:gd name="connsiteY386" fmla="*/ 3077402 h 6858002"/>
              <a:gd name="connsiteX387" fmla="*/ 4180703 w 4556524"/>
              <a:gd name="connsiteY387" fmla="*/ 3172654 h 6858002"/>
              <a:gd name="connsiteX388" fmla="*/ 4133076 w 4556524"/>
              <a:gd name="connsiteY388" fmla="*/ 3489467 h 6858002"/>
              <a:gd name="connsiteX389" fmla="*/ 4110977 w 4556524"/>
              <a:gd name="connsiteY389" fmla="*/ 3544713 h 6858002"/>
              <a:gd name="connsiteX390" fmla="*/ 4093355 w 4556524"/>
              <a:gd name="connsiteY390" fmla="*/ 3574408 h 6858002"/>
              <a:gd name="connsiteX391" fmla="*/ 4093355 w 4556524"/>
              <a:gd name="connsiteY391" fmla="*/ 3574409 h 6858002"/>
              <a:gd name="connsiteX392" fmla="*/ 4105453 w 4556524"/>
              <a:gd name="connsiteY392" fmla="*/ 3606818 h 6858002"/>
              <a:gd name="connsiteX393" fmla="*/ 4118979 w 4556524"/>
              <a:gd name="connsiteY393" fmla="*/ 3630633 h 6858002"/>
              <a:gd name="connsiteX394" fmla="*/ 4122548 w 4556524"/>
              <a:gd name="connsiteY394" fmla="*/ 3635421 h 6858002"/>
              <a:gd name="connsiteX395" fmla="*/ 4136708 w 4556524"/>
              <a:gd name="connsiteY395" fmla="*/ 3654417 h 6858002"/>
              <a:gd name="connsiteX396" fmla="*/ 4139014 w 4556524"/>
              <a:gd name="connsiteY396" fmla="*/ 3663533 h 6858002"/>
              <a:gd name="connsiteX397" fmla="*/ 4143221 w 4556524"/>
              <a:gd name="connsiteY397" fmla="*/ 3680164 h 6858002"/>
              <a:gd name="connsiteX398" fmla="*/ 4139173 w 4556524"/>
              <a:gd name="connsiteY398" fmla="*/ 3734839 h 6858002"/>
              <a:gd name="connsiteX399" fmla="*/ 4139555 w 4556524"/>
              <a:gd name="connsiteY399" fmla="*/ 3754654 h 6858002"/>
              <a:gd name="connsiteX400" fmla="*/ 4130981 w 4556524"/>
              <a:gd name="connsiteY400" fmla="*/ 3822474 h 6858002"/>
              <a:gd name="connsiteX401" fmla="*/ 4116646 w 4556524"/>
              <a:gd name="connsiteY401" fmla="*/ 3852620 h 6858002"/>
              <a:gd name="connsiteX402" fmla="*/ 4117426 w 4556524"/>
              <a:gd name="connsiteY402" fmla="*/ 3868765 h 6858002"/>
              <a:gd name="connsiteX403" fmla="*/ 4117425 w 4556524"/>
              <a:gd name="connsiteY403" fmla="*/ 3868764 h 6858002"/>
              <a:gd name="connsiteX404" fmla="*/ 4117425 w 4556524"/>
              <a:gd name="connsiteY404" fmla="*/ 3868765 h 6858002"/>
              <a:gd name="connsiteX405" fmla="*/ 4126028 w 4556524"/>
              <a:gd name="connsiteY405" fmla="*/ 3885339 h 6858002"/>
              <a:gd name="connsiteX406" fmla="*/ 4148409 w 4556524"/>
              <a:gd name="connsiteY406" fmla="*/ 3923125 h 6858002"/>
              <a:gd name="connsiteX407" fmla="*/ 4157913 w 4556524"/>
              <a:gd name="connsiteY407" fmla="*/ 3962160 h 6858002"/>
              <a:gd name="connsiteX408" fmla="*/ 4155523 w 4556524"/>
              <a:gd name="connsiteY408" fmla="*/ 4002410 h 6858002"/>
              <a:gd name="connsiteX409" fmla="*/ 4151791 w 4556524"/>
              <a:gd name="connsiteY409" fmla="*/ 4014033 h 6858002"/>
              <a:gd name="connsiteX410" fmla="*/ 4142220 w 4556524"/>
              <a:gd name="connsiteY410" fmla="*/ 4043839 h 6858002"/>
              <a:gd name="connsiteX411" fmla="*/ 4127099 w 4556524"/>
              <a:gd name="connsiteY411" fmla="*/ 4103825 h 6858002"/>
              <a:gd name="connsiteX412" fmla="*/ 4127099 w 4556524"/>
              <a:gd name="connsiteY412" fmla="*/ 4103826 h 6858002"/>
              <a:gd name="connsiteX413" fmla="*/ 4127099 w 4556524"/>
              <a:gd name="connsiteY413" fmla="*/ 4103826 h 6858002"/>
              <a:gd name="connsiteX414" fmla="*/ 4127327 w 4556524"/>
              <a:gd name="connsiteY414" fmla="*/ 4107346 h 6858002"/>
              <a:gd name="connsiteX415" fmla="*/ 4129066 w 4556524"/>
              <a:gd name="connsiteY415" fmla="*/ 4134256 h 6858002"/>
              <a:gd name="connsiteX416" fmla="*/ 4132561 w 4556524"/>
              <a:gd name="connsiteY416" fmla="*/ 4145899 h 6858002"/>
              <a:gd name="connsiteX417" fmla="*/ 4138410 w 4556524"/>
              <a:gd name="connsiteY417" fmla="*/ 4165384 h 6858002"/>
              <a:gd name="connsiteX418" fmla="*/ 4142315 w 4556524"/>
              <a:gd name="connsiteY418" fmla="*/ 4192388 h 6858002"/>
              <a:gd name="connsiteX419" fmla="*/ 4142315 w 4556524"/>
              <a:gd name="connsiteY419" fmla="*/ 4192387 h 6858002"/>
              <a:gd name="connsiteX420" fmla="*/ 4138410 w 4556524"/>
              <a:gd name="connsiteY420" fmla="*/ 4165383 h 6858002"/>
              <a:gd name="connsiteX421" fmla="*/ 4132561 w 4556524"/>
              <a:gd name="connsiteY421" fmla="*/ 4145899 h 6858002"/>
              <a:gd name="connsiteX422" fmla="*/ 4130381 w 4556524"/>
              <a:gd name="connsiteY422" fmla="*/ 4138635 h 6858002"/>
              <a:gd name="connsiteX423" fmla="*/ 4138411 w 4556524"/>
              <a:gd name="connsiteY423" fmla="*/ 4165385 h 6858002"/>
              <a:gd name="connsiteX424" fmla="*/ 4142221 w 4556524"/>
              <a:gd name="connsiteY424" fmla="*/ 4221393 h 6858002"/>
              <a:gd name="connsiteX425" fmla="*/ 4147936 w 4556524"/>
              <a:gd name="connsiteY425" fmla="*/ 4253015 h 6858002"/>
              <a:gd name="connsiteX426" fmla="*/ 4147936 w 4556524"/>
              <a:gd name="connsiteY426" fmla="*/ 4253014 h 6858002"/>
              <a:gd name="connsiteX427" fmla="*/ 4142220 w 4556524"/>
              <a:gd name="connsiteY427" fmla="*/ 4221391 h 6858002"/>
              <a:gd name="connsiteX428" fmla="*/ 4142220 w 4556524"/>
              <a:gd name="connsiteY428" fmla="*/ 4221392 h 6858002"/>
              <a:gd name="connsiteX429" fmla="*/ 4147936 w 4556524"/>
              <a:gd name="connsiteY429" fmla="*/ 4253015 h 6858002"/>
              <a:gd name="connsiteX430" fmla="*/ 4187752 w 4556524"/>
              <a:gd name="connsiteY430" fmla="*/ 4324646 h 6858002"/>
              <a:gd name="connsiteX431" fmla="*/ 4196706 w 4556524"/>
              <a:gd name="connsiteY431" fmla="*/ 4363891 h 6858002"/>
              <a:gd name="connsiteX432" fmla="*/ 4195944 w 4556524"/>
              <a:gd name="connsiteY432" fmla="*/ 4482004 h 6858002"/>
              <a:gd name="connsiteX433" fmla="*/ 4135934 w 4556524"/>
              <a:gd name="connsiteY433" fmla="*/ 4659174 h 6858002"/>
              <a:gd name="connsiteX434" fmla="*/ 4127932 w 4556524"/>
              <a:gd name="connsiteY434" fmla="*/ 4677655 h 6858002"/>
              <a:gd name="connsiteX435" fmla="*/ 4118025 w 4556524"/>
              <a:gd name="connsiteY435" fmla="*/ 4767764 h 6858002"/>
              <a:gd name="connsiteX436" fmla="*/ 4116716 w 4556524"/>
              <a:gd name="connsiteY436" fmla="*/ 4800483 h 6858002"/>
              <a:gd name="connsiteX437" fmla="*/ 4116716 w 4556524"/>
              <a:gd name="connsiteY437" fmla="*/ 4800484 h 6858002"/>
              <a:gd name="connsiteX438" fmla="*/ 4131552 w 4556524"/>
              <a:gd name="connsiteY438" fmla="*/ 4828917 h 6858002"/>
              <a:gd name="connsiteX439" fmla="*/ 4153732 w 4556524"/>
              <a:gd name="connsiteY439" fmla="*/ 4863343 h 6858002"/>
              <a:gd name="connsiteX440" fmla="*/ 4161262 w 4556524"/>
              <a:gd name="connsiteY440" fmla="*/ 4889275 h 6858002"/>
              <a:gd name="connsiteX441" fmla="*/ 4159557 w 4556524"/>
              <a:gd name="connsiteY441" fmla="*/ 4912168 h 6858002"/>
              <a:gd name="connsiteX442" fmla="*/ 4158155 w 4556524"/>
              <a:gd name="connsiteY442" fmla="*/ 4933804 h 6858002"/>
              <a:gd name="connsiteX443" fmla="*/ 4158155 w 4556524"/>
              <a:gd name="connsiteY443" fmla="*/ 4933805 h 6858002"/>
              <a:gd name="connsiteX444" fmla="*/ 4158155 w 4556524"/>
              <a:gd name="connsiteY444" fmla="*/ 4933805 h 6858002"/>
              <a:gd name="connsiteX445" fmla="*/ 4158155 w 4556524"/>
              <a:gd name="connsiteY445" fmla="*/ 4933806 h 6858002"/>
              <a:gd name="connsiteX446" fmla="*/ 4162017 w 4556524"/>
              <a:gd name="connsiteY446" fmla="*/ 4949117 h 6858002"/>
              <a:gd name="connsiteX447" fmla="*/ 4162914 w 4556524"/>
              <a:gd name="connsiteY447" fmla="*/ 4952673 h 6858002"/>
              <a:gd name="connsiteX448" fmla="*/ 4162914 w 4556524"/>
              <a:gd name="connsiteY448" fmla="*/ 4952673 h 6858002"/>
              <a:gd name="connsiteX449" fmla="*/ 4162915 w 4556524"/>
              <a:gd name="connsiteY449" fmla="*/ 4952675 h 6858002"/>
              <a:gd name="connsiteX450" fmla="*/ 4165708 w 4556524"/>
              <a:gd name="connsiteY450" fmla="*/ 4957457 h 6858002"/>
              <a:gd name="connsiteX451" fmla="*/ 4166985 w 4556524"/>
              <a:gd name="connsiteY451" fmla="*/ 4961456 h 6858002"/>
              <a:gd name="connsiteX452" fmla="*/ 4182989 w 4556524"/>
              <a:gd name="connsiteY452" fmla="*/ 4987038 h 6858002"/>
              <a:gd name="connsiteX453" fmla="*/ 4209468 w 4556524"/>
              <a:gd name="connsiteY453" fmla="*/ 5041522 h 6858002"/>
              <a:gd name="connsiteX454" fmla="*/ 4209469 w 4556524"/>
              <a:gd name="connsiteY454" fmla="*/ 5041526 h 6858002"/>
              <a:gd name="connsiteX455" fmla="*/ 4209471 w 4556524"/>
              <a:gd name="connsiteY455" fmla="*/ 5041534 h 6858002"/>
              <a:gd name="connsiteX456" fmla="*/ 4214091 w 4556524"/>
              <a:gd name="connsiteY456" fmla="*/ 5064790 h 6858002"/>
              <a:gd name="connsiteX457" fmla="*/ 4216265 w 4556524"/>
              <a:gd name="connsiteY457" fmla="*/ 5070583 h 6858002"/>
              <a:gd name="connsiteX458" fmla="*/ 4216684 w 4556524"/>
              <a:gd name="connsiteY458" fmla="*/ 5072376 h 6858002"/>
              <a:gd name="connsiteX459" fmla="*/ 4219221 w 4556524"/>
              <a:gd name="connsiteY459" fmla="*/ 5078851 h 6858002"/>
              <a:gd name="connsiteX460" fmla="*/ 4222628 w 4556524"/>
              <a:gd name="connsiteY460" fmla="*/ 5087547 h 6858002"/>
              <a:gd name="connsiteX461" fmla="*/ 4228888 w 4556524"/>
              <a:gd name="connsiteY461" fmla="*/ 5104254 h 6858002"/>
              <a:gd name="connsiteX462" fmla="*/ 4232217 w 4556524"/>
              <a:gd name="connsiteY462" fmla="*/ 5118585 h 6858002"/>
              <a:gd name="connsiteX463" fmla="*/ 4235616 w 4556524"/>
              <a:gd name="connsiteY463" fmla="*/ 5133225 h 6858002"/>
              <a:gd name="connsiteX464" fmla="*/ 4228901 w 4556524"/>
              <a:gd name="connsiteY464" fmla="*/ 5166113 h 6858002"/>
              <a:gd name="connsiteX465" fmla="*/ 4228901 w 4556524"/>
              <a:gd name="connsiteY465" fmla="*/ 5166114 h 6858002"/>
              <a:gd name="connsiteX466" fmla="*/ 4229555 w 4556524"/>
              <a:gd name="connsiteY466" fmla="*/ 5171772 h 6858002"/>
              <a:gd name="connsiteX467" fmla="*/ 4229592 w 4556524"/>
              <a:gd name="connsiteY467" fmla="*/ 5172091 h 6858002"/>
              <a:gd name="connsiteX468" fmla="*/ 4230113 w 4556524"/>
              <a:gd name="connsiteY468" fmla="*/ 5173518 h 6858002"/>
              <a:gd name="connsiteX469" fmla="*/ 4232139 w 4556524"/>
              <a:gd name="connsiteY469" fmla="*/ 5179068 h 6858002"/>
              <a:gd name="connsiteX470" fmla="*/ 4231993 w 4556524"/>
              <a:gd name="connsiteY470" fmla="*/ 5223404 h 6858002"/>
              <a:gd name="connsiteX471" fmla="*/ 4231973 w 4556524"/>
              <a:gd name="connsiteY471" fmla="*/ 5229433 h 6858002"/>
              <a:gd name="connsiteX472" fmla="*/ 4224048 w 4556524"/>
              <a:gd name="connsiteY472" fmla="*/ 5244084 h 6858002"/>
              <a:gd name="connsiteX473" fmla="*/ 4208516 w 4556524"/>
              <a:gd name="connsiteY473" fmla="*/ 5272796 h 6858002"/>
              <a:gd name="connsiteX474" fmla="*/ 4208513 w 4556524"/>
              <a:gd name="connsiteY474" fmla="*/ 5272804 h 6858002"/>
              <a:gd name="connsiteX475" fmla="*/ 4204791 w 4556524"/>
              <a:gd name="connsiteY475" fmla="*/ 5278094 h 6858002"/>
              <a:gd name="connsiteX476" fmla="*/ 4190245 w 4556524"/>
              <a:gd name="connsiteY476" fmla="*/ 5298775 h 6858002"/>
              <a:gd name="connsiteX477" fmla="*/ 4187099 w 4556524"/>
              <a:gd name="connsiteY477" fmla="*/ 5308180 h 6858002"/>
              <a:gd name="connsiteX478" fmla="*/ 4184612 w 4556524"/>
              <a:gd name="connsiteY478" fmla="*/ 5312288 h 6858002"/>
              <a:gd name="connsiteX479" fmla="*/ 4184018 w 4556524"/>
              <a:gd name="connsiteY479" fmla="*/ 5317389 h 6858002"/>
              <a:gd name="connsiteX480" fmla="*/ 4181083 w 4556524"/>
              <a:gd name="connsiteY480" fmla="*/ 5326163 h 6858002"/>
              <a:gd name="connsiteX481" fmla="*/ 4179637 w 4556524"/>
              <a:gd name="connsiteY481" fmla="*/ 5355014 h 6858002"/>
              <a:gd name="connsiteX482" fmla="*/ 4179637 w 4556524"/>
              <a:gd name="connsiteY482" fmla="*/ 5355015 h 6858002"/>
              <a:gd name="connsiteX483" fmla="*/ 4179637 w 4556524"/>
              <a:gd name="connsiteY483" fmla="*/ 5355016 h 6858002"/>
              <a:gd name="connsiteX484" fmla="*/ 4179637 w 4556524"/>
              <a:gd name="connsiteY484" fmla="*/ 5355016 h 6858002"/>
              <a:gd name="connsiteX485" fmla="*/ 4179803 w 4556524"/>
              <a:gd name="connsiteY485" fmla="*/ 5356049 h 6858002"/>
              <a:gd name="connsiteX486" fmla="*/ 4184513 w 4556524"/>
              <a:gd name="connsiteY486" fmla="*/ 5385385 h 6858002"/>
              <a:gd name="connsiteX487" fmla="*/ 4192704 w 4556524"/>
              <a:gd name="connsiteY487" fmla="*/ 5425583 h 6858002"/>
              <a:gd name="connsiteX488" fmla="*/ 4204326 w 4556524"/>
              <a:gd name="connsiteY488" fmla="*/ 5480638 h 6858002"/>
              <a:gd name="connsiteX489" fmla="*/ 4208850 w 4556524"/>
              <a:gd name="connsiteY489" fmla="*/ 5507668 h 6858002"/>
              <a:gd name="connsiteX490" fmla="*/ 4206630 w 4556524"/>
              <a:gd name="connsiteY490" fmla="*/ 5520422 h 6858002"/>
              <a:gd name="connsiteX491" fmla="*/ 4206630 w 4556524"/>
              <a:gd name="connsiteY491" fmla="*/ 5520423 h 6858002"/>
              <a:gd name="connsiteX492" fmla="*/ 4206630 w 4556524"/>
              <a:gd name="connsiteY492" fmla="*/ 5520423 h 6858002"/>
              <a:gd name="connsiteX493" fmla="*/ 4198230 w 4556524"/>
              <a:gd name="connsiteY493" fmla="*/ 5531693 h 6858002"/>
              <a:gd name="connsiteX494" fmla="*/ 4188085 w 4556524"/>
              <a:gd name="connsiteY494" fmla="*/ 5547578 h 6858002"/>
              <a:gd name="connsiteX495" fmla="*/ 4188085 w 4556524"/>
              <a:gd name="connsiteY495" fmla="*/ 5547579 h 6858002"/>
              <a:gd name="connsiteX496" fmla="*/ 4188085 w 4556524"/>
              <a:gd name="connsiteY496" fmla="*/ 5547579 h 6858002"/>
              <a:gd name="connsiteX497" fmla="*/ 4188085 w 4556524"/>
              <a:gd name="connsiteY497" fmla="*/ 5547579 h 6858002"/>
              <a:gd name="connsiteX498" fmla="*/ 4190236 w 4556524"/>
              <a:gd name="connsiteY498" fmla="*/ 5550988 h 6858002"/>
              <a:gd name="connsiteX499" fmla="*/ 4197658 w 4556524"/>
              <a:gd name="connsiteY499" fmla="*/ 5562747 h 6858002"/>
              <a:gd name="connsiteX500" fmla="*/ 4219306 w 4556524"/>
              <a:gd name="connsiteY500" fmla="*/ 5585141 h 6858002"/>
              <a:gd name="connsiteX501" fmla="*/ 4226526 w 4556524"/>
              <a:gd name="connsiteY501" fmla="*/ 5592610 h 6858002"/>
              <a:gd name="connsiteX502" fmla="*/ 4248571 w 4556524"/>
              <a:gd name="connsiteY502" fmla="*/ 5625901 h 6858002"/>
              <a:gd name="connsiteX503" fmla="*/ 4268906 w 4556524"/>
              <a:gd name="connsiteY503" fmla="*/ 5704484 h 6858002"/>
              <a:gd name="connsiteX504" fmla="*/ 4274812 w 4556524"/>
              <a:gd name="connsiteY504" fmla="*/ 5740489 h 6858002"/>
              <a:gd name="connsiteX505" fmla="*/ 4283577 w 4556524"/>
              <a:gd name="connsiteY505" fmla="*/ 5760874 h 6858002"/>
              <a:gd name="connsiteX506" fmla="*/ 4371972 w 4556524"/>
              <a:gd name="connsiteY506" fmla="*/ 5883752 h 6858002"/>
              <a:gd name="connsiteX507" fmla="*/ 4382997 w 4556524"/>
              <a:gd name="connsiteY507" fmla="*/ 5909351 h 6858002"/>
              <a:gd name="connsiteX508" fmla="*/ 4382997 w 4556524"/>
              <a:gd name="connsiteY508" fmla="*/ 5909351 h 6858002"/>
              <a:gd name="connsiteX509" fmla="*/ 4383111 w 4556524"/>
              <a:gd name="connsiteY509" fmla="*/ 5909792 h 6858002"/>
              <a:gd name="connsiteX510" fmla="*/ 4387375 w 4556524"/>
              <a:gd name="connsiteY510" fmla="*/ 5926272 h 6858002"/>
              <a:gd name="connsiteX511" fmla="*/ 4389878 w 4556524"/>
              <a:gd name="connsiteY511" fmla="*/ 5935950 h 6858002"/>
              <a:gd name="connsiteX512" fmla="*/ 4389711 w 4556524"/>
              <a:gd name="connsiteY512" fmla="*/ 5964478 h 6858002"/>
              <a:gd name="connsiteX513" fmla="*/ 4386711 w 4556524"/>
              <a:gd name="connsiteY513" fmla="*/ 5989516 h 6858002"/>
              <a:gd name="connsiteX514" fmla="*/ 4386258 w 4556524"/>
              <a:gd name="connsiteY514" fmla="*/ 5993291 h 6858002"/>
              <a:gd name="connsiteX515" fmla="*/ 4379782 w 4556524"/>
              <a:gd name="connsiteY515" fmla="*/ 6026440 h 6858002"/>
              <a:gd name="connsiteX516" fmla="*/ 4323582 w 4556524"/>
              <a:gd name="connsiteY516" fmla="*/ 6108738 h 6858002"/>
              <a:gd name="connsiteX517" fmla="*/ 4309890 w 4556524"/>
              <a:gd name="connsiteY517" fmla="*/ 6133314 h 6858002"/>
              <a:gd name="connsiteX518" fmla="*/ 4309890 w 4556524"/>
              <a:gd name="connsiteY518" fmla="*/ 6133315 h 6858002"/>
              <a:gd name="connsiteX519" fmla="*/ 4309890 w 4556524"/>
              <a:gd name="connsiteY519" fmla="*/ 6133315 h 6858002"/>
              <a:gd name="connsiteX520" fmla="*/ 4309890 w 4556524"/>
              <a:gd name="connsiteY520" fmla="*/ 6133316 h 6858002"/>
              <a:gd name="connsiteX521" fmla="*/ 4311930 w 4556524"/>
              <a:gd name="connsiteY521" fmla="*/ 6138760 h 6858002"/>
              <a:gd name="connsiteX522" fmla="*/ 4313590 w 4556524"/>
              <a:gd name="connsiteY522" fmla="*/ 6143192 h 6858002"/>
              <a:gd name="connsiteX523" fmla="*/ 4325488 w 4556524"/>
              <a:gd name="connsiteY523" fmla="*/ 6155603 h 6858002"/>
              <a:gd name="connsiteX524" fmla="*/ 4364159 w 4556524"/>
              <a:gd name="connsiteY524" fmla="*/ 6228757 h 6858002"/>
              <a:gd name="connsiteX525" fmla="*/ 4381496 w 4556524"/>
              <a:gd name="connsiteY525" fmla="*/ 6361540 h 6858002"/>
              <a:gd name="connsiteX526" fmla="*/ 4381496 w 4556524"/>
              <a:gd name="connsiteY526" fmla="*/ 6361539 h 6858002"/>
              <a:gd name="connsiteX527" fmla="*/ 4364159 w 4556524"/>
              <a:gd name="connsiteY527" fmla="*/ 6228756 h 6858002"/>
              <a:gd name="connsiteX528" fmla="*/ 4351397 w 4556524"/>
              <a:gd name="connsiteY528" fmla="*/ 6189324 h 6858002"/>
              <a:gd name="connsiteX529" fmla="*/ 4351397 w 4556524"/>
              <a:gd name="connsiteY529" fmla="*/ 6189324 h 6858002"/>
              <a:gd name="connsiteX530" fmla="*/ 4364160 w 4556524"/>
              <a:gd name="connsiteY530" fmla="*/ 6228758 h 6858002"/>
              <a:gd name="connsiteX531" fmla="*/ 4381497 w 4556524"/>
              <a:gd name="connsiteY531" fmla="*/ 6361541 h 6858002"/>
              <a:gd name="connsiteX532" fmla="*/ 4380050 w 4556524"/>
              <a:gd name="connsiteY532" fmla="*/ 6387174 h 6858002"/>
              <a:gd name="connsiteX533" fmla="*/ 4381289 w 4556524"/>
              <a:gd name="connsiteY533" fmla="*/ 6365204 h 6858002"/>
              <a:gd name="connsiteX534" fmla="*/ 4380007 w 4556524"/>
              <a:gd name="connsiteY534" fmla="*/ 6387910 h 6858002"/>
              <a:gd name="connsiteX535" fmla="*/ 4378243 w 4556524"/>
              <a:gd name="connsiteY535" fmla="*/ 6391549 h 6858002"/>
              <a:gd name="connsiteX536" fmla="*/ 4370589 w 4556524"/>
              <a:gd name="connsiteY536" fmla="*/ 6407332 h 6858002"/>
              <a:gd name="connsiteX537" fmla="*/ 4370589 w 4556524"/>
              <a:gd name="connsiteY537" fmla="*/ 6407333 h 6858002"/>
              <a:gd name="connsiteX538" fmla="*/ 4378243 w 4556524"/>
              <a:gd name="connsiteY538" fmla="*/ 6391549 h 6858002"/>
              <a:gd name="connsiteX539" fmla="*/ 4380008 w 4556524"/>
              <a:gd name="connsiteY539" fmla="*/ 6387910 h 6858002"/>
              <a:gd name="connsiteX540" fmla="*/ 4380008 w 4556524"/>
              <a:gd name="connsiteY540" fmla="*/ 6387911 h 6858002"/>
              <a:gd name="connsiteX541" fmla="*/ 4327393 w 4556524"/>
              <a:gd name="connsiteY541" fmla="*/ 6428981 h 6858002"/>
              <a:gd name="connsiteX542" fmla="*/ 4275385 w 4556524"/>
              <a:gd name="connsiteY542" fmla="*/ 6463842 h 6858002"/>
              <a:gd name="connsiteX543" fmla="*/ 4275379 w 4556524"/>
              <a:gd name="connsiteY543" fmla="*/ 6463863 h 6858002"/>
              <a:gd name="connsiteX544" fmla="*/ 4275382 w 4556524"/>
              <a:gd name="connsiteY544" fmla="*/ 6463849 h 6858002"/>
              <a:gd name="connsiteX545" fmla="*/ 4275384 w 4556524"/>
              <a:gd name="connsiteY545" fmla="*/ 6463841 h 6858002"/>
              <a:gd name="connsiteX546" fmla="*/ 4295315 w 4556524"/>
              <a:gd name="connsiteY546" fmla="*/ 6438981 h 6858002"/>
              <a:gd name="connsiteX547" fmla="*/ 4275384 w 4556524"/>
              <a:gd name="connsiteY547" fmla="*/ 6463840 h 6858002"/>
              <a:gd name="connsiteX548" fmla="*/ 4275382 w 4556524"/>
              <a:gd name="connsiteY548" fmla="*/ 6463849 h 6858002"/>
              <a:gd name="connsiteX549" fmla="*/ 4261586 w 4556524"/>
              <a:gd name="connsiteY549" fmla="*/ 6513012 h 6858002"/>
              <a:gd name="connsiteX550" fmla="*/ 4242781 w 4556524"/>
              <a:gd name="connsiteY550" fmla="*/ 6546194 h 6858002"/>
              <a:gd name="connsiteX551" fmla="*/ 4242781 w 4556524"/>
              <a:gd name="connsiteY551" fmla="*/ 6546195 h 6858002"/>
              <a:gd name="connsiteX552" fmla="*/ 4259119 w 4556524"/>
              <a:gd name="connsiteY552" fmla="*/ 6521804 h 6858002"/>
              <a:gd name="connsiteX553" fmla="*/ 4261586 w 4556524"/>
              <a:gd name="connsiteY553" fmla="*/ 6513012 h 6858002"/>
              <a:gd name="connsiteX554" fmla="*/ 4261589 w 4556524"/>
              <a:gd name="connsiteY554" fmla="*/ 6513008 h 6858002"/>
              <a:gd name="connsiteX555" fmla="*/ 4259120 w 4556524"/>
              <a:gd name="connsiteY555" fmla="*/ 6521805 h 6858002"/>
              <a:gd name="connsiteX556" fmla="*/ 4242782 w 4556524"/>
              <a:gd name="connsiteY556" fmla="*/ 6546196 h 6858002"/>
              <a:gd name="connsiteX557" fmla="*/ 4214995 w 4556524"/>
              <a:gd name="connsiteY557" fmla="*/ 6564621 h 6858002"/>
              <a:gd name="connsiteX558" fmla="*/ 4214994 w 4556524"/>
              <a:gd name="connsiteY558" fmla="*/ 6564620 h 6858002"/>
              <a:gd name="connsiteX559" fmla="*/ 4214994 w 4556524"/>
              <a:gd name="connsiteY559" fmla="*/ 6564621 h 6858002"/>
              <a:gd name="connsiteX560" fmla="*/ 4214995 w 4556524"/>
              <a:gd name="connsiteY560" fmla="*/ 6564622 h 6858002"/>
              <a:gd name="connsiteX561" fmla="*/ 4214995 w 4556524"/>
              <a:gd name="connsiteY561" fmla="*/ 6564622 h 6858002"/>
              <a:gd name="connsiteX562" fmla="*/ 4237473 w 4556524"/>
              <a:gd name="connsiteY562" fmla="*/ 6588626 h 6858002"/>
              <a:gd name="connsiteX563" fmla="*/ 4254095 w 4556524"/>
              <a:gd name="connsiteY563" fmla="*/ 6625225 h 6858002"/>
              <a:gd name="connsiteX564" fmla="*/ 4254084 w 4556524"/>
              <a:gd name="connsiteY564" fmla="*/ 6645552 h 6858002"/>
              <a:gd name="connsiteX565" fmla="*/ 4254084 w 4556524"/>
              <a:gd name="connsiteY565" fmla="*/ 6645553 h 6858002"/>
              <a:gd name="connsiteX566" fmla="*/ 4247000 w 4556524"/>
              <a:gd name="connsiteY566" fmla="*/ 6662541 h 6858002"/>
              <a:gd name="connsiteX567" fmla="*/ 4232402 w 4556524"/>
              <a:gd name="connsiteY567" fmla="*/ 6702976 h 6858002"/>
              <a:gd name="connsiteX568" fmla="*/ 4232402 w 4556524"/>
              <a:gd name="connsiteY568" fmla="*/ 6702977 h 6858002"/>
              <a:gd name="connsiteX569" fmla="*/ 4246238 w 4556524"/>
              <a:gd name="connsiteY569" fmla="*/ 6742553 h 6858002"/>
              <a:gd name="connsiteX570" fmla="*/ 4260942 w 4556524"/>
              <a:gd name="connsiteY570" fmla="*/ 6776800 h 6858002"/>
              <a:gd name="connsiteX571" fmla="*/ 4265716 w 4556524"/>
              <a:gd name="connsiteY571" fmla="*/ 6812064 h 6858002"/>
              <a:gd name="connsiteX572" fmla="*/ 4265716 w 4556524"/>
              <a:gd name="connsiteY572" fmla="*/ 6812063 h 6858002"/>
              <a:gd name="connsiteX573" fmla="*/ 4260942 w 4556524"/>
              <a:gd name="connsiteY573" fmla="*/ 6776799 h 6858002"/>
              <a:gd name="connsiteX574" fmla="*/ 4260943 w 4556524"/>
              <a:gd name="connsiteY574" fmla="*/ 6776800 h 6858002"/>
              <a:gd name="connsiteX575" fmla="*/ 4265717 w 4556524"/>
              <a:gd name="connsiteY575" fmla="*/ 6812065 h 6858002"/>
              <a:gd name="connsiteX576" fmla="*/ 4259554 w 4556524"/>
              <a:gd name="connsiteY576" fmla="*/ 6858001 h 6858002"/>
              <a:gd name="connsiteX577" fmla="*/ 4259553 w 4556524"/>
              <a:gd name="connsiteY577" fmla="*/ 6858001 h 6858002"/>
              <a:gd name="connsiteX578" fmla="*/ 4259553 w 4556524"/>
              <a:gd name="connsiteY578" fmla="*/ 6858002 h 6858002"/>
              <a:gd name="connsiteX579" fmla="*/ 0 w 4556524"/>
              <a:gd name="connsiteY579" fmla="*/ 6858002 h 6858002"/>
              <a:gd name="connsiteX580" fmla="*/ 0 w 4556524"/>
              <a:gd name="connsiteY580" fmla="*/ 2 h 6858002"/>
              <a:gd name="connsiteX581" fmla="*/ 3766492 w 4556524"/>
              <a:gd name="connsiteY581" fmla="*/ 1 h 6858002"/>
              <a:gd name="connsiteX582" fmla="*/ 3769210 w 4556524"/>
              <a:gd name="connsiteY582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</a:cxnLst>
            <a:rect l="l" t="t" r="r" b="b"/>
            <a:pathLst>
              <a:path w="4556524" h="6858002">
                <a:moveTo>
                  <a:pt x="4254095" y="6625225"/>
                </a:moveTo>
                <a:lnTo>
                  <a:pt x="4254096" y="6625226"/>
                </a:lnTo>
                <a:cubicBezTo>
                  <a:pt x="4256192" y="6639109"/>
                  <a:pt x="4254335" y="6653111"/>
                  <a:pt x="4247001" y="6662543"/>
                </a:cubicBezTo>
                <a:cubicBezTo>
                  <a:pt x="4236332" y="6676449"/>
                  <a:pt x="4231998" y="6689785"/>
                  <a:pt x="4232403" y="6702977"/>
                </a:cubicBezTo>
                <a:lnTo>
                  <a:pt x="4246238" y="6742552"/>
                </a:lnTo>
                <a:lnTo>
                  <a:pt x="4246238" y="6742552"/>
                </a:ln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0667" y="6657827"/>
                  <a:pt x="4252965" y="6651968"/>
                  <a:pt x="4254084" y="6645553"/>
                </a:cubicBezTo>
                <a:lnTo>
                  <a:pt x="4254095" y="6625225"/>
                </a:lnTo>
                <a:close/>
                <a:moveTo>
                  <a:pt x="4388055" y="5978308"/>
                </a:moveTo>
                <a:lnTo>
                  <a:pt x="4386259" y="5993293"/>
                </a:lnTo>
                <a:cubicBezTo>
                  <a:pt x="4385117" y="6004533"/>
                  <a:pt x="4385307" y="6017487"/>
                  <a:pt x="4379783" y="6026442"/>
                </a:cubicBezTo>
                <a:cubicBezTo>
                  <a:pt x="4362446" y="6054827"/>
                  <a:pt x="4343778" y="6082260"/>
                  <a:pt x="4323583" y="6108740"/>
                </a:cubicBezTo>
                <a:lnTo>
                  <a:pt x="4309890" y="6133315"/>
                </a:ln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lnTo>
                  <a:pt x="4386711" y="5989516"/>
                </a:lnTo>
                <a:close/>
                <a:moveTo>
                  <a:pt x="4388771" y="5931670"/>
                </a:moveTo>
                <a:lnTo>
                  <a:pt x="4389879" y="5935951"/>
                </a:lnTo>
                <a:lnTo>
                  <a:pt x="4389761" y="5956090"/>
                </a:lnTo>
                <a:lnTo>
                  <a:pt x="4389878" y="5935950"/>
                </a:lnTo>
                <a:lnTo>
                  <a:pt x="4389878" y="5935949"/>
                </a:lnTo>
                <a:close/>
                <a:moveTo>
                  <a:pt x="4262971" y="5663049"/>
                </a:moveTo>
                <a:lnTo>
                  <a:pt x="4262972" y="5663050"/>
                </a:lnTo>
                <a:cubicBezTo>
                  <a:pt x="4266407" y="5676124"/>
                  <a:pt x="4268431" y="5689911"/>
                  <a:pt x="4268907" y="5704485"/>
                </a:cubicBezTo>
                <a:lnTo>
                  <a:pt x="4274813" y="5740489"/>
                </a:lnTo>
                <a:lnTo>
                  <a:pt x="4274812" y="5740488"/>
                </a:lnTo>
                <a:cubicBezTo>
                  <a:pt x="4271954" y="5728678"/>
                  <a:pt x="4269288" y="5716485"/>
                  <a:pt x="4268906" y="5704483"/>
                </a:cubicBezTo>
                <a:close/>
                <a:moveTo>
                  <a:pt x="4474702" y="5577917"/>
                </a:moveTo>
                <a:lnTo>
                  <a:pt x="4485703" y="5606372"/>
                </a:lnTo>
                <a:cubicBezTo>
                  <a:pt x="4491466" y="5613707"/>
                  <a:pt x="4495228" y="5621542"/>
                  <a:pt x="4497714" y="5629698"/>
                </a:cubicBezTo>
                <a:lnTo>
                  <a:pt x="4497714" y="5629699"/>
                </a:lnTo>
                <a:lnTo>
                  <a:pt x="4485704" y="5606374"/>
                </a:lnTo>
                <a:cubicBezTo>
                  <a:pt x="4478274" y="5596848"/>
                  <a:pt x="4475416" y="5587466"/>
                  <a:pt x="4474702" y="5577917"/>
                </a:cubicBezTo>
                <a:close/>
                <a:moveTo>
                  <a:pt x="4206630" y="5520423"/>
                </a:moveTo>
                <a:lnTo>
                  <a:pt x="4206630" y="5520423"/>
                </a:lnTo>
                <a:cubicBezTo>
                  <a:pt x="4204993" y="5524468"/>
                  <a:pt x="4202326" y="5528266"/>
                  <a:pt x="4198231" y="5531695"/>
                </a:cubicBezTo>
                <a:lnTo>
                  <a:pt x="4188086" y="5547579"/>
                </a:lnTo>
                <a:lnTo>
                  <a:pt x="4188085" y="5547578"/>
                </a:lnTo>
                <a:lnTo>
                  <a:pt x="4198230" y="5531694"/>
                </a:lnTo>
                <a:close/>
                <a:moveTo>
                  <a:pt x="4181678" y="5367729"/>
                </a:moveTo>
                <a:lnTo>
                  <a:pt x="4184514" y="5385386"/>
                </a:lnTo>
                <a:cubicBezTo>
                  <a:pt x="4187753" y="5398723"/>
                  <a:pt x="4190039" y="5412059"/>
                  <a:pt x="4192705" y="5425584"/>
                </a:cubicBezTo>
                <a:cubicBezTo>
                  <a:pt x="4196515" y="5443872"/>
                  <a:pt x="4200517" y="5462353"/>
                  <a:pt x="4204327" y="5480639"/>
                </a:cubicBezTo>
                <a:cubicBezTo>
                  <a:pt x="4206232" y="5489498"/>
                  <a:pt x="4208803" y="5498834"/>
                  <a:pt x="4208851" y="5507669"/>
                </a:cubicBezTo>
                <a:lnTo>
                  <a:pt x="4206817" y="5519350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close/>
                <a:moveTo>
                  <a:pt x="4179637" y="5355012"/>
                </a:moveTo>
                <a:lnTo>
                  <a:pt x="4179637" y="5355015"/>
                </a:lnTo>
                <a:lnTo>
                  <a:pt x="4179637" y="5355014"/>
                </a:lnTo>
                <a:close/>
                <a:moveTo>
                  <a:pt x="4187100" y="5308179"/>
                </a:moveTo>
                <a:lnTo>
                  <a:pt x="4184018" y="5317392"/>
                </a:lnTo>
                <a:lnTo>
                  <a:pt x="4184018" y="5317389"/>
                </a:lnTo>
                <a:lnTo>
                  <a:pt x="4187099" y="5308180"/>
                </a:lnTo>
                <a:close/>
                <a:moveTo>
                  <a:pt x="4229615" y="5233793"/>
                </a:moveTo>
                <a:lnTo>
                  <a:pt x="4208517" y="5272798"/>
                </a:lnTo>
                <a:lnTo>
                  <a:pt x="4208513" y="5272804"/>
                </a:lnTo>
                <a:lnTo>
                  <a:pt x="4208516" y="5272797"/>
                </a:lnTo>
                <a:lnTo>
                  <a:pt x="4224048" y="5244084"/>
                </a:lnTo>
                <a:close/>
                <a:moveTo>
                  <a:pt x="4232139" y="5179067"/>
                </a:moveTo>
                <a:lnTo>
                  <a:pt x="4232140" y="5179069"/>
                </a:lnTo>
                <a:lnTo>
                  <a:pt x="4231994" y="5223131"/>
                </a:lnTo>
                <a:lnTo>
                  <a:pt x="4232139" y="5179068"/>
                </a:lnTo>
                <a:close/>
                <a:moveTo>
                  <a:pt x="4235615" y="5133220"/>
                </a:moveTo>
                <a:lnTo>
                  <a:pt x="4235617" y="5133226"/>
                </a:lnTo>
                <a:cubicBezTo>
                  <a:pt x="4236200" y="5143754"/>
                  <a:pt x="4234474" y="5154637"/>
                  <a:pt x="4228902" y="5166115"/>
                </a:cubicBezTo>
                <a:lnTo>
                  <a:pt x="4229417" y="5170577"/>
                </a:ln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close/>
                <a:moveTo>
                  <a:pt x="4222625" y="5087539"/>
                </a:moveTo>
                <a:lnTo>
                  <a:pt x="4224859" y="5093240"/>
                </a:lnTo>
                <a:lnTo>
                  <a:pt x="4222628" y="5087547"/>
                </a:lnTo>
                <a:close/>
                <a:moveTo>
                  <a:pt x="4209468" y="5041522"/>
                </a:moveTo>
                <a:lnTo>
                  <a:pt x="4209469" y="5041523"/>
                </a:lnTo>
                <a:lnTo>
                  <a:pt x="4209469" y="5041524"/>
                </a:lnTo>
                <a:close/>
                <a:moveTo>
                  <a:pt x="4153732" y="4863341"/>
                </a:moveTo>
                <a:lnTo>
                  <a:pt x="4156485" y="4867615"/>
                </a:lnTo>
                <a:cubicBezTo>
                  <a:pt x="4161605" y="4881593"/>
                  <a:pt x="4163082" y="4896548"/>
                  <a:pt x="4159558" y="4912170"/>
                </a:cubicBezTo>
                <a:lnTo>
                  <a:pt x="4158155" y="4933805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2" y="4863343"/>
                </a:lnTo>
                <a:close/>
                <a:moveTo>
                  <a:pt x="4187752" y="4324646"/>
                </a:moveTo>
                <a:lnTo>
                  <a:pt x="4187753" y="4324647"/>
                </a:lnTo>
                <a:cubicBezTo>
                  <a:pt x="4193467" y="4336459"/>
                  <a:pt x="4196515" y="4350556"/>
                  <a:pt x="4196707" y="4363892"/>
                </a:cubicBezTo>
                <a:cubicBezTo>
                  <a:pt x="4197659" y="4403327"/>
                  <a:pt x="4197659" y="4442763"/>
                  <a:pt x="4195945" y="4482006"/>
                </a:cubicBezTo>
                <a:cubicBezTo>
                  <a:pt x="4193277" y="4546778"/>
                  <a:pt x="4192705" y="4612502"/>
                  <a:pt x="4135935" y="4659176"/>
                </a:cubicBezTo>
                <a:cubicBezTo>
                  <a:pt x="4131363" y="4662988"/>
                  <a:pt x="4128695" y="4671178"/>
                  <a:pt x="4127933" y="4677657"/>
                </a:cubicBezTo>
                <a:cubicBezTo>
                  <a:pt x="4124314" y="4707566"/>
                  <a:pt x="4123932" y="4738237"/>
                  <a:pt x="4118026" y="4767766"/>
                </a:cubicBezTo>
                <a:lnTo>
                  <a:pt x="4116717" y="4800484"/>
                </a:ln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0"/>
                </a:lnTo>
                <a:close/>
                <a:moveTo>
                  <a:pt x="4148410" y="3923125"/>
                </a:moveTo>
                <a:lnTo>
                  <a:pt x="4148410" y="3923125"/>
                </a:lnTo>
                <a:cubicBezTo>
                  <a:pt x="4164189" y="3961542"/>
                  <a:pt x="4160652" y="4001833"/>
                  <a:pt x="4142221" y="4043841"/>
                </a:cubicBezTo>
                <a:lnTo>
                  <a:pt x="4127503" y="4102225"/>
                </a:lnTo>
                <a:lnTo>
                  <a:pt x="4142220" y="4043840"/>
                </a:lnTo>
                <a:lnTo>
                  <a:pt x="4151791" y="4014033"/>
                </a:lnTo>
                <a:lnTo>
                  <a:pt x="4155523" y="4002411"/>
                </a:lnTo>
                <a:cubicBezTo>
                  <a:pt x="4158193" y="3988795"/>
                  <a:pt x="4159044" y="3975377"/>
                  <a:pt x="4157913" y="3962160"/>
                </a:cubicBezTo>
                <a:lnTo>
                  <a:pt x="4157913" y="3962159"/>
                </a:lnTo>
                <a:close/>
                <a:moveTo>
                  <a:pt x="4139669" y="3666123"/>
                </a:move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close/>
                <a:moveTo>
                  <a:pt x="4532116" y="3359518"/>
                </a:moveTo>
                <a:lnTo>
                  <a:pt x="4545904" y="3399546"/>
                </a:lnTo>
                <a:lnTo>
                  <a:pt x="4545904" y="3399547"/>
                </a:lnTo>
                <a:lnTo>
                  <a:pt x="4532116" y="3359518"/>
                </a:lnTo>
                <a:close/>
                <a:moveTo>
                  <a:pt x="4518566" y="3161390"/>
                </a:moveTo>
                <a:lnTo>
                  <a:pt x="4528400" y="3186771"/>
                </a:lnTo>
                <a:cubicBezTo>
                  <a:pt x="4532710" y="3194919"/>
                  <a:pt x="4538235" y="3202706"/>
                  <a:pt x="4545521" y="3209993"/>
                </a:cubicBezTo>
                <a:cubicBezTo>
                  <a:pt x="4550666" y="3215137"/>
                  <a:pt x="4553905" y="3222328"/>
                  <a:pt x="4556524" y="3230115"/>
                </a:cubicBezTo>
                <a:lnTo>
                  <a:pt x="4556524" y="3230116"/>
                </a:lnTo>
                <a:lnTo>
                  <a:pt x="4545522" y="3209995"/>
                </a:lnTo>
                <a:cubicBezTo>
                  <a:pt x="4530949" y="3195420"/>
                  <a:pt x="4523424" y="3178846"/>
                  <a:pt x="4518566" y="3161390"/>
                </a:cubicBezTo>
                <a:close/>
                <a:moveTo>
                  <a:pt x="4193158" y="3077402"/>
                </a:moveTo>
                <a:lnTo>
                  <a:pt x="4193158" y="3077403"/>
                </a:lnTo>
                <a:cubicBezTo>
                  <a:pt x="4192944" y="3109027"/>
                  <a:pt x="4188705" y="3140651"/>
                  <a:pt x="4180704" y="3172656"/>
                </a:cubicBezTo>
                <a:cubicBezTo>
                  <a:pt x="4154795" y="3276482"/>
                  <a:pt x="4127363" y="3380307"/>
                  <a:pt x="4133077" y="3489469"/>
                </a:cubicBezTo>
                <a:cubicBezTo>
                  <a:pt x="4134029" y="3507565"/>
                  <a:pt x="4122408" y="3529092"/>
                  <a:pt x="4110978" y="3544715"/>
                </a:cubicBezTo>
                <a:cubicBezTo>
                  <a:pt x="4100119" y="3559669"/>
                  <a:pt x="4094261" y="3566813"/>
                  <a:pt x="4093356" y="3574409"/>
                </a:cubicBezTo>
                <a:lnTo>
                  <a:pt x="4095593" y="3586554"/>
                </a:ln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lose/>
                <a:moveTo>
                  <a:pt x="4177882" y="2947858"/>
                </a:moveTo>
                <a:lnTo>
                  <a:pt x="4177882" y="2947864"/>
                </a:lnTo>
                <a:cubicBezTo>
                  <a:pt x="4177512" y="2959158"/>
                  <a:pt x="4178513" y="2970576"/>
                  <a:pt x="4181466" y="2982150"/>
                </a:cubicBezTo>
                <a:lnTo>
                  <a:pt x="4188663" y="3040781"/>
                </a:lnTo>
                <a:lnTo>
                  <a:pt x="4181465" y="2982148"/>
                </a:lnTo>
                <a:lnTo>
                  <a:pt x="4177881" y="2947863"/>
                </a:lnTo>
                <a:lnTo>
                  <a:pt x="4177882" y="2947859"/>
                </a:lnTo>
                <a:close/>
                <a:moveTo>
                  <a:pt x="4247953" y="2745349"/>
                </a:moveTo>
                <a:lnTo>
                  <a:pt x="4247953" y="2745350"/>
                </a:lnTo>
                <a:cubicBezTo>
                  <a:pt x="4251239" y="2754303"/>
                  <a:pt x="4253394" y="2762793"/>
                  <a:pt x="4254284" y="2770758"/>
                </a:cubicBezTo>
                <a:lnTo>
                  <a:pt x="4253874" y="2778009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close/>
                <a:moveTo>
                  <a:pt x="4408298" y="2680256"/>
                </a:moveTo>
                <a:lnTo>
                  <a:pt x="4415001" y="2699556"/>
                </a:lnTo>
                <a:cubicBezTo>
                  <a:pt x="4422312" y="2714677"/>
                  <a:pt x="4432457" y="2728775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lnTo>
                  <a:pt x="4466653" y="2809931"/>
                </a:lnTo>
                <a:lnTo>
                  <a:pt x="4440555" y="2743828"/>
                </a:lnTo>
                <a:cubicBezTo>
                  <a:pt x="4432457" y="2728776"/>
                  <a:pt x="4422312" y="2714679"/>
                  <a:pt x="4415002" y="2699558"/>
                </a:cubicBezTo>
                <a:close/>
                <a:moveTo>
                  <a:pt x="4128650" y="2435913"/>
                </a:moveTo>
                <a:lnTo>
                  <a:pt x="4128651" y="2435914"/>
                </a:lnTo>
                <a:cubicBezTo>
                  <a:pt x="4139554" y="2462721"/>
                  <a:pt x="4133553" y="2490546"/>
                  <a:pt x="4125839" y="2518266"/>
                </a:cubicBezTo>
                <a:cubicBezTo>
                  <a:pt x="4123171" y="2527791"/>
                  <a:pt x="4122028" y="2536459"/>
                  <a:pt x="4122194" y="2545008"/>
                </a:cubicBezTo>
                <a:lnTo>
                  <a:pt x="4126409" y="2571035"/>
                </a:lnTo>
                <a:lnTo>
                  <a:pt x="4126408" y="2571034"/>
                </a:lnTo>
                <a:lnTo>
                  <a:pt x="4122194" y="2545007"/>
                </a:lnTo>
                <a:lnTo>
                  <a:pt x="4125838" y="2518265"/>
                </a:lnTo>
                <a:cubicBezTo>
                  <a:pt x="4128410" y="2509026"/>
                  <a:pt x="4130791" y="2499774"/>
                  <a:pt x="4132419" y="2490552"/>
                </a:cubicBezTo>
                <a:lnTo>
                  <a:pt x="4132419" y="249055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lose/>
                <a:moveTo>
                  <a:pt x="4082473" y="2279037"/>
                </a:moveTo>
                <a:lnTo>
                  <a:pt x="4082473" y="2279038"/>
                </a:lnTo>
                <a:cubicBezTo>
                  <a:pt x="4087831" y="2296612"/>
                  <a:pt x="4089927" y="2314900"/>
                  <a:pt x="4087165" y="2334046"/>
                </a:cubicBezTo>
                <a:lnTo>
                  <a:pt x="4091141" y="2376123"/>
                </a:lnTo>
                <a:lnTo>
                  <a:pt x="4091141" y="2376122"/>
                </a:lnTo>
                <a:cubicBezTo>
                  <a:pt x="4086688" y="2363477"/>
                  <a:pt x="4084973" y="2349380"/>
                  <a:pt x="4087164" y="2334044"/>
                </a:cubicBezTo>
                <a:close/>
                <a:moveTo>
                  <a:pt x="4307201" y="2085056"/>
                </a:moveTo>
                <a:lnTo>
                  <a:pt x="4353301" y="2220312"/>
                </a:lnTo>
                <a:lnTo>
                  <a:pt x="4353301" y="2220312"/>
                </a:lnTo>
                <a:lnTo>
                  <a:pt x="4307201" y="2085056"/>
                </a:lnTo>
                <a:close/>
                <a:moveTo>
                  <a:pt x="4005437" y="2016470"/>
                </a:moveTo>
                <a:lnTo>
                  <a:pt x="4005438" y="2016471"/>
                </a:lnTo>
                <a:cubicBezTo>
                  <a:pt x="4010391" y="2042572"/>
                  <a:pt x="4014583" y="2068671"/>
                  <a:pt x="4020297" y="2094580"/>
                </a:cubicBezTo>
                <a:lnTo>
                  <a:pt x="4042968" y="2188880"/>
                </a:lnTo>
                <a:lnTo>
                  <a:pt x="4042967" y="2188879"/>
                </a:lnTo>
                <a:cubicBezTo>
                  <a:pt x="4034584" y="2157636"/>
                  <a:pt x="4027154" y="2126201"/>
                  <a:pt x="4020296" y="2094578"/>
                </a:cubicBezTo>
                <a:close/>
                <a:moveTo>
                  <a:pt x="4269099" y="1926363"/>
                </a:moveTo>
                <a:lnTo>
                  <a:pt x="4292149" y="1978940"/>
                </a:lnTo>
                <a:lnTo>
                  <a:pt x="4292149" y="1978941"/>
                </a:lnTo>
                <a:lnTo>
                  <a:pt x="4269099" y="1926363"/>
                </a:lnTo>
                <a:close/>
                <a:moveTo>
                  <a:pt x="3699673" y="1613454"/>
                </a:moveTo>
                <a:lnTo>
                  <a:pt x="3700437" y="1624981"/>
                </a:lnTo>
                <a:lnTo>
                  <a:pt x="3700436" y="1624980"/>
                </a:lnTo>
                <a:close/>
                <a:moveTo>
                  <a:pt x="4196325" y="1537538"/>
                </a:moveTo>
                <a:lnTo>
                  <a:pt x="4237473" y="1650317"/>
                </a:lnTo>
                <a:cubicBezTo>
                  <a:pt x="4245951" y="1668702"/>
                  <a:pt x="4253762" y="1686419"/>
                  <a:pt x="4257310" y="1704802"/>
                </a:cubicBezTo>
                <a:lnTo>
                  <a:pt x="4257310" y="1704803"/>
                </a:lnTo>
                <a:lnTo>
                  <a:pt x="4237474" y="1650319"/>
                </a:lnTo>
                <a:cubicBezTo>
                  <a:pt x="4220710" y="1614122"/>
                  <a:pt x="4207375" y="1576021"/>
                  <a:pt x="4196325" y="1537539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4171653" y="1295124"/>
                </a:moveTo>
                <a:lnTo>
                  <a:pt x="4174225" y="1303024"/>
                </a:lnTo>
                <a:lnTo>
                  <a:pt x="4174225" y="1303024"/>
                </a:lnTo>
                <a:close/>
                <a:moveTo>
                  <a:pt x="3778429" y="1052157"/>
                </a:moveTo>
                <a:lnTo>
                  <a:pt x="3778428" y="1052158"/>
                </a:lnTo>
                <a:cubicBezTo>
                  <a:pt x="3772472" y="1065905"/>
                  <a:pt x="3763685" y="1080562"/>
                  <a:pt x="3752064" y="1097089"/>
                </a:cubicBezTo>
                <a:lnTo>
                  <a:pt x="3746659" y="1110994"/>
                </a:lnTo>
                <a:lnTo>
                  <a:pt x="3746659" y="1110993"/>
                </a:lnTo>
                <a:cubicBezTo>
                  <a:pt x="3747635" y="1105898"/>
                  <a:pt x="3749683" y="1100516"/>
                  <a:pt x="3752064" y="1097087"/>
                </a:cubicBezTo>
                <a:close/>
                <a:moveTo>
                  <a:pt x="4149078" y="674923"/>
                </a:moveTo>
                <a:lnTo>
                  <a:pt x="4157366" y="690518"/>
                </a:lnTo>
                <a:lnTo>
                  <a:pt x="4157366" y="690518"/>
                </a:lnTo>
                <a:lnTo>
                  <a:pt x="4149079" y="674925"/>
                </a:lnTo>
                <a:close/>
                <a:moveTo>
                  <a:pt x="3752636" y="556048"/>
                </a:moveTo>
                <a:lnTo>
                  <a:pt x="3752636" y="556049"/>
                </a:lnTo>
                <a:lnTo>
                  <a:pt x="3748183" y="568264"/>
                </a:lnTo>
                <a:lnTo>
                  <a:pt x="3748183" y="568263"/>
                </a:lnTo>
                <a:close/>
                <a:moveTo>
                  <a:pt x="4158033" y="462127"/>
                </a:moveTo>
                <a:lnTo>
                  <a:pt x="4167462" y="482297"/>
                </a:lnTo>
                <a:lnTo>
                  <a:pt x="4167462" y="482297"/>
                </a:lnTo>
                <a:lnTo>
                  <a:pt x="4158034" y="462128"/>
                </a:ln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6492" y="0"/>
                </a:moveTo>
                <a:lnTo>
                  <a:pt x="4230600" y="0"/>
                </a:lnTo>
                <a:lnTo>
                  <a:pt x="4230600" y="2"/>
                </a:lnTo>
                <a:lnTo>
                  <a:pt x="3766493" y="2"/>
                </a:lnTo>
                <a:lnTo>
                  <a:pt x="3769211" y="21488"/>
                </a:lnTo>
                <a:lnTo>
                  <a:pt x="3766995" y="70087"/>
                </a:lnTo>
                <a:lnTo>
                  <a:pt x="3769073" y="24486"/>
                </a:ln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2734" y="125862"/>
                </a:lnTo>
                <a:lnTo>
                  <a:pt x="3772734" y="125862"/>
                </a:lnTo>
                <a:lnTo>
                  <a:pt x="3772987" y="127443"/>
                </a:ln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7128" y="153378"/>
                </a:lnTo>
                <a:lnTo>
                  <a:pt x="3780944" y="177272"/>
                </a:lnTo>
                <a:cubicBezTo>
                  <a:pt x="3783390" y="194421"/>
                  <a:pt x="3785212" y="211614"/>
                  <a:pt x="3785403" y="228950"/>
                </a:cubicBezTo>
                <a:cubicBezTo>
                  <a:pt x="3785688" y="252525"/>
                  <a:pt x="3789188" y="275886"/>
                  <a:pt x="3777499" y="295416"/>
                </a:cubicBezTo>
                <a:lnTo>
                  <a:pt x="3760066" y="313534"/>
                </a:lnTo>
                <a:lnTo>
                  <a:pt x="3760066" y="313533"/>
                </a:lnTo>
                <a:lnTo>
                  <a:pt x="3774848" y="298169"/>
                </a:ln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495" y="386211"/>
                  <a:pt x="3767733" y="376781"/>
                  <a:pt x="3765590" y="367327"/>
                </a:cubicBezTo>
                <a:lnTo>
                  <a:pt x="3765496" y="366890"/>
                </a:lnTo>
                <a:lnTo>
                  <a:pt x="3765590" y="367329"/>
                </a:lnTo>
                <a:cubicBezTo>
                  <a:pt x="3767734" y="376782"/>
                  <a:pt x="3769496" y="386212"/>
                  <a:pt x="3769401" y="395642"/>
                </a:cubicBezTo>
                <a:cubicBezTo>
                  <a:pt x="3769211" y="434697"/>
                  <a:pt x="3766163" y="473941"/>
                  <a:pt x="3762733" y="512804"/>
                </a:cubicBezTo>
                <a:lnTo>
                  <a:pt x="3753585" y="551981"/>
                </a:lnTo>
                <a:lnTo>
                  <a:pt x="3761553" y="517851"/>
                </a:ln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lnTo>
                  <a:pt x="3745909" y="621332"/>
                </a:lnTo>
                <a:lnTo>
                  <a:pt x="3742777" y="642539"/>
                </a:lnTo>
                <a:cubicBezTo>
                  <a:pt x="3738491" y="662876"/>
                  <a:pt x="3732347" y="682926"/>
                  <a:pt x="3728251" y="703310"/>
                </a:cubicBezTo>
                <a:cubicBezTo>
                  <a:pt x="3724441" y="722171"/>
                  <a:pt x="3715297" y="739888"/>
                  <a:pt x="3709011" y="758176"/>
                </a:cubicBezTo>
                <a:cubicBezTo>
                  <a:pt x="3707295" y="762938"/>
                  <a:pt x="3705771" y="768273"/>
                  <a:pt x="3706153" y="773037"/>
                </a:cubicBezTo>
                <a:cubicBezTo>
                  <a:pt x="3708439" y="800278"/>
                  <a:pt x="3711677" y="827331"/>
                  <a:pt x="3714153" y="854381"/>
                </a:cubicBezTo>
                <a:lnTo>
                  <a:pt x="3720034" y="889720"/>
                </a:lnTo>
                <a:lnTo>
                  <a:pt x="3720034" y="889720"/>
                </a:lnTo>
                <a:cubicBezTo>
                  <a:pt x="3716057" y="879003"/>
                  <a:pt x="3715295" y="866668"/>
                  <a:pt x="3714152" y="854379"/>
                </a:cubicBezTo>
                <a:lnTo>
                  <a:pt x="3706152" y="773035"/>
                </a:ln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5867" y="872813"/>
                  <a:pt x="3716724" y="891352"/>
                  <a:pt x="3728860" y="904372"/>
                </a:cubicBezTo>
                <a:lnTo>
                  <a:pt x="3728860" y="904372"/>
                </a:lnTo>
                <a:lnTo>
                  <a:pt x="3728860" y="904373"/>
                </a:lnTo>
                <a:lnTo>
                  <a:pt x="3745206" y="915345"/>
                </a:lnTo>
                <a:lnTo>
                  <a:pt x="3755683" y="927156"/>
                </a:ln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55587" y="1132902"/>
                  <a:pt x="3761302" y="1142844"/>
                  <a:pt x="3765273" y="1152992"/>
                </a:cubicBezTo>
                <a:lnTo>
                  <a:pt x="3770699" y="1176621"/>
                </a:lnTo>
                <a:lnTo>
                  <a:pt x="3772400" y="1184030"/>
                </a:lnTo>
                <a:cubicBezTo>
                  <a:pt x="3774258" y="1205105"/>
                  <a:pt x="3770924" y="1226919"/>
                  <a:pt x="3765971" y="1249304"/>
                </a:cubicBezTo>
                <a:cubicBezTo>
                  <a:pt x="3764638" y="1255114"/>
                  <a:pt x="3763971" y="1262115"/>
                  <a:pt x="3764424" y="1268759"/>
                </a:cubicBezTo>
                <a:lnTo>
                  <a:pt x="3769590" y="1286070"/>
                </a:lnTo>
                <a:lnTo>
                  <a:pt x="3769590" y="1286069"/>
                </a:lnTo>
                <a:lnTo>
                  <a:pt x="3764423" y="1268758"/>
                </a:ln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0163" y="1370566"/>
                </a:lnTo>
                <a:lnTo>
                  <a:pt x="3785975" y="1417901"/>
                </a:lnTo>
                <a:cubicBezTo>
                  <a:pt x="3784641" y="1424950"/>
                  <a:pt x="3777401" y="1433524"/>
                  <a:pt x="3770735" y="1436570"/>
                </a:cubicBezTo>
                <a:cubicBezTo>
                  <a:pt x="3747112" y="1447430"/>
                  <a:pt x="3739110" y="1467815"/>
                  <a:pt x="3732441" y="1490294"/>
                </a:cubicBezTo>
                <a:lnTo>
                  <a:pt x="3699878" y="1592009"/>
                </a:lnTo>
                <a:lnTo>
                  <a:pt x="3726625" y="1508458"/>
                </a:ln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05294" y="1640603"/>
                  <a:pt x="3713819" y="1653367"/>
                  <a:pt x="3723940" y="1664940"/>
                </a:cubicBezTo>
                <a:lnTo>
                  <a:pt x="3723941" y="1664940"/>
                </a:lnTo>
                <a:lnTo>
                  <a:pt x="3723941" y="1664940"/>
                </a:lnTo>
                <a:lnTo>
                  <a:pt x="3742465" y="1683318"/>
                </a:lnTo>
                <a:lnTo>
                  <a:pt x="3757017" y="1697754"/>
                </a:ln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lnTo>
                  <a:pt x="3829028" y="1842159"/>
                </a:lnTo>
                <a:lnTo>
                  <a:pt x="3829029" y="1842160"/>
                </a:lnTo>
                <a:lnTo>
                  <a:pt x="3919520" y="1916456"/>
                </a:lnTo>
                <a:lnTo>
                  <a:pt x="3934949" y="1933220"/>
                </a:lnTo>
                <a:lnTo>
                  <a:pt x="3934949" y="1933220"/>
                </a:lnTo>
                <a:lnTo>
                  <a:pt x="3934950" y="1933221"/>
                </a:lnTo>
                <a:cubicBezTo>
                  <a:pt x="3942570" y="1940461"/>
                  <a:pt x="3949811" y="1949605"/>
                  <a:pt x="3958955" y="1953415"/>
                </a:cubicBezTo>
                <a:lnTo>
                  <a:pt x="3990982" y="1978656"/>
                </a:lnTo>
                <a:lnTo>
                  <a:pt x="4005437" y="2016470"/>
                </a:ln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2409" y="2591991"/>
                  <a:pt x="4143554" y="2609470"/>
                  <a:pt x="4156770" y="2625091"/>
                </a:cubicBezTo>
                <a:lnTo>
                  <a:pt x="4156771" y="2625092"/>
                </a:lnTo>
                <a:lnTo>
                  <a:pt x="4156771" y="2625092"/>
                </a:lnTo>
                <a:lnTo>
                  <a:pt x="4199562" y="2668002"/>
                </a:lnTo>
                <a:lnTo>
                  <a:pt x="4229043" y="2704676"/>
                </a:lnTo>
                <a:cubicBezTo>
                  <a:pt x="4236807" y="2717583"/>
                  <a:pt x="4242808" y="2731157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3454" y="2785440"/>
                </a:lnTo>
                <a:lnTo>
                  <a:pt x="4253025" y="2793024"/>
                </a:lnTo>
                <a:cubicBezTo>
                  <a:pt x="4249476" y="2806740"/>
                  <a:pt x="4240332" y="2818123"/>
                  <a:pt x="4224520" y="2826696"/>
                </a:cubicBezTo>
                <a:cubicBezTo>
                  <a:pt x="4215565" y="2831459"/>
                  <a:pt x="4205087" y="2839841"/>
                  <a:pt x="4202421" y="2848795"/>
                </a:cubicBezTo>
                <a:lnTo>
                  <a:pt x="4185787" y="2903553"/>
                </a:lnTo>
                <a:lnTo>
                  <a:pt x="4185787" y="2903550"/>
                </a:lnTo>
                <a:lnTo>
                  <a:pt x="4202420" y="2848794"/>
                </a:lnTo>
                <a:cubicBezTo>
                  <a:pt x="4203753" y="2844317"/>
                  <a:pt x="4207039" y="2839983"/>
                  <a:pt x="4211111" y="2836173"/>
                </a:cubicBezTo>
                <a:lnTo>
                  <a:pt x="4211111" y="2836172"/>
                </a:lnTo>
                <a:lnTo>
                  <a:pt x="4202420" y="2848793"/>
                </a:lnTo>
                <a:cubicBezTo>
                  <a:pt x="4197420" y="2865010"/>
                  <a:pt x="4191562" y="2881307"/>
                  <a:pt x="4186816" y="2897785"/>
                </a:cubicBezTo>
                <a:lnTo>
                  <a:pt x="4185787" y="2903550"/>
                </a:lnTo>
                <a:lnTo>
                  <a:pt x="4182513" y="2914328"/>
                </a:lnTo>
                <a:lnTo>
                  <a:pt x="4177882" y="2947859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1620" y="3064875"/>
                </a:ln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22548" y="3635421"/>
                </a:lnTo>
                <a:lnTo>
                  <a:pt x="4136708" y="3654417"/>
                </a:lnTo>
                <a:lnTo>
                  <a:pt x="4139014" y="3663533"/>
                </a:lnTo>
                <a:lnTo>
                  <a:pt x="4143221" y="3680164"/>
                </a:lnTo>
                <a:cubicBezTo>
                  <a:pt x="4144745" y="3697834"/>
                  <a:pt x="4141554" y="3716360"/>
                  <a:pt x="4139173" y="3734839"/>
                </a:cubicBezTo>
                <a:cubicBezTo>
                  <a:pt x="4138221" y="3741317"/>
                  <a:pt x="4136887" y="3749127"/>
                  <a:pt x="4139555" y="3754654"/>
                </a:cubicBezTo>
                <a:cubicBezTo>
                  <a:pt x="4151555" y="3779609"/>
                  <a:pt x="4147365" y="3800755"/>
                  <a:pt x="4130981" y="3822474"/>
                </a:cubicBezTo>
                <a:cubicBezTo>
                  <a:pt x="4123932" y="3831903"/>
                  <a:pt x="4118312" y="3842047"/>
                  <a:pt x="4116646" y="3852620"/>
                </a:cubicBezTo>
                <a:lnTo>
                  <a:pt x="4117426" y="3868765"/>
                </a:lnTo>
                <a:lnTo>
                  <a:pt x="4117425" y="3868764"/>
                </a:lnTo>
                <a:lnTo>
                  <a:pt x="4117425" y="3868765"/>
                </a:lnTo>
                <a:cubicBezTo>
                  <a:pt x="4118884" y="3874231"/>
                  <a:pt x="4121647" y="3879767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lnTo>
                  <a:pt x="4151791" y="4014033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lnTo>
                  <a:pt x="4127327" y="4107346"/>
                </a:lnTo>
                <a:lnTo>
                  <a:pt x="4129066" y="4134256"/>
                </a:lnTo>
                <a:lnTo>
                  <a:pt x="4132561" y="4145899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2561" y="4145899"/>
                </a:lnTo>
                <a:lnTo>
                  <a:pt x="4130381" y="4138635"/>
                </a:lnTo>
                <a:lnTo>
                  <a:pt x="4138411" y="4165385"/>
                </a:lnTo>
                <a:cubicBezTo>
                  <a:pt x="4145269" y="4181578"/>
                  <a:pt x="4140697" y="4202533"/>
                  <a:pt x="4142221" y="4221393"/>
                </a:cubicBezTo>
                <a:lnTo>
                  <a:pt x="4147936" y="4253015"/>
                </a:lnTo>
                <a:lnTo>
                  <a:pt x="4147936" y="4253014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2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lnTo>
                  <a:pt x="4158155" y="4933806"/>
                </a:lnTo>
                <a:lnTo>
                  <a:pt x="4162017" y="4949117"/>
                </a:lnTo>
                <a:lnTo>
                  <a:pt x="4162914" y="4952673"/>
                </a:lnTo>
                <a:lnTo>
                  <a:pt x="4162914" y="4952673"/>
                </a:lnTo>
                <a:lnTo>
                  <a:pt x="4162915" y="4952675"/>
                </a:lnTo>
                <a:lnTo>
                  <a:pt x="4165708" y="4957457"/>
                </a:lnTo>
                <a:lnTo>
                  <a:pt x="4166985" y="4961456"/>
                </a:lnTo>
                <a:cubicBezTo>
                  <a:pt x="4171496" y="4970098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lnTo>
                  <a:pt x="4209469" y="5041526"/>
                </a:lnTo>
                <a:lnTo>
                  <a:pt x="4209471" y="5041534"/>
                </a:lnTo>
                <a:lnTo>
                  <a:pt x="4214091" y="5064790"/>
                </a:lnTo>
                <a:lnTo>
                  <a:pt x="4216265" y="5070583"/>
                </a:lnTo>
                <a:lnTo>
                  <a:pt x="4216684" y="5072376"/>
                </a:lnTo>
                <a:lnTo>
                  <a:pt x="4219221" y="5078851"/>
                </a:lnTo>
                <a:lnTo>
                  <a:pt x="4222628" y="5087547"/>
                </a:lnTo>
                <a:lnTo>
                  <a:pt x="4228888" y="5104254"/>
                </a:lnTo>
                <a:lnTo>
                  <a:pt x="4232217" y="5118585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9555" y="5171772"/>
                </a:lnTo>
                <a:lnTo>
                  <a:pt x="4229592" y="5172091"/>
                </a:lnTo>
                <a:lnTo>
                  <a:pt x="4230113" y="5173518"/>
                </a:lnTo>
                <a:lnTo>
                  <a:pt x="4232139" y="5179068"/>
                </a:lnTo>
                <a:lnTo>
                  <a:pt x="4231993" y="5223404"/>
                </a:lnTo>
                <a:lnTo>
                  <a:pt x="4231973" y="5229433"/>
                </a:lnTo>
                <a:lnTo>
                  <a:pt x="4224048" y="5244084"/>
                </a:lnTo>
                <a:lnTo>
                  <a:pt x="4208516" y="5272796"/>
                </a:lnTo>
                <a:lnTo>
                  <a:pt x="4208513" y="5272804"/>
                </a:lnTo>
                <a:lnTo>
                  <a:pt x="4204791" y="5278094"/>
                </a:lnTo>
                <a:lnTo>
                  <a:pt x="4190245" y="5298775"/>
                </a:lnTo>
                <a:lnTo>
                  <a:pt x="4187099" y="5308180"/>
                </a:lnTo>
                <a:lnTo>
                  <a:pt x="4184612" y="5312288"/>
                </a:lnTo>
                <a:lnTo>
                  <a:pt x="4184018" y="5317389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lnTo>
                  <a:pt x="4179637" y="5355016"/>
                </a:lnTo>
                <a:lnTo>
                  <a:pt x="4179637" y="5355016"/>
                </a:lnTo>
                <a:lnTo>
                  <a:pt x="4179803" y="5356049"/>
                </a:lnTo>
                <a:lnTo>
                  <a:pt x="4184513" y="5385385"/>
                </a:ln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lnTo>
                  <a:pt x="4206630" y="5520423"/>
                </a:lnTo>
                <a:lnTo>
                  <a:pt x="4206630" y="5520423"/>
                </a:lnTo>
                <a:lnTo>
                  <a:pt x="4198230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lnTo>
                  <a:pt x="4188085" y="5547579"/>
                </a:lnTo>
                <a:lnTo>
                  <a:pt x="4188085" y="5547579"/>
                </a:lnTo>
                <a:lnTo>
                  <a:pt x="4190236" y="5550988"/>
                </a:lnTo>
                <a:lnTo>
                  <a:pt x="4197658" y="5562747"/>
                </a:lnTo>
                <a:lnTo>
                  <a:pt x="4219306" y="5585141"/>
                </a:lnTo>
                <a:lnTo>
                  <a:pt x="4226526" y="5592610"/>
                </a:lnTo>
                <a:lnTo>
                  <a:pt x="4248571" y="5625901"/>
                </a:lnTo>
                <a:cubicBezTo>
                  <a:pt x="4260811" y="5649333"/>
                  <a:pt x="4267954" y="5675337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lnTo>
                  <a:pt x="4382997" y="5909351"/>
                </a:lnTo>
                <a:lnTo>
                  <a:pt x="4382997" y="5909351"/>
                </a:lnTo>
                <a:lnTo>
                  <a:pt x="4383111" y="5909792"/>
                </a:lnTo>
                <a:lnTo>
                  <a:pt x="4387375" y="5926272"/>
                </a:lnTo>
                <a:lnTo>
                  <a:pt x="4389878" y="5935950"/>
                </a:lnTo>
                <a:cubicBezTo>
                  <a:pt x="4391021" y="5945284"/>
                  <a:pt x="4390640" y="5954857"/>
                  <a:pt x="4389711" y="5964478"/>
                </a:cubicBezTo>
                <a:lnTo>
                  <a:pt x="4386711" y="5989516"/>
                </a:lnTo>
                <a:lnTo>
                  <a:pt x="4386258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lnTo>
                  <a:pt x="4309890" y="6133316"/>
                </a:lnTo>
                <a:lnTo>
                  <a:pt x="4311930" y="6138760"/>
                </a:lnTo>
                <a:lnTo>
                  <a:pt x="4313590" y="6143192"/>
                </a:lnTo>
                <a:cubicBezTo>
                  <a:pt x="4316141" y="6146734"/>
                  <a:pt x="4320059" y="6150698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lnTo>
                  <a:pt x="4351397" y="6189324"/>
                </a:lnTo>
                <a:lnTo>
                  <a:pt x="4351397" y="6189324"/>
                </a:lnTo>
                <a:cubicBezTo>
                  <a:pt x="4357683" y="6201612"/>
                  <a:pt x="4361779" y="6214852"/>
                  <a:pt x="4364160" y="6228758"/>
                </a:cubicBezTo>
                <a:cubicBezTo>
                  <a:pt x="4371591" y="6272766"/>
                  <a:pt x="4377877" y="6317153"/>
                  <a:pt x="4381497" y="6361541"/>
                </a:cubicBezTo>
                <a:lnTo>
                  <a:pt x="4380050" y="6387174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0008" y="6387911"/>
                </a:lnTo>
                <a:cubicBezTo>
                  <a:pt x="4374579" y="6410656"/>
                  <a:pt x="4357255" y="6422979"/>
                  <a:pt x="4327393" y="6428981"/>
                </a:cubicBezTo>
                <a:cubicBezTo>
                  <a:pt x="4305294" y="6433553"/>
                  <a:pt x="4281290" y="6439460"/>
                  <a:pt x="4275385" y="6463842"/>
                </a:cubicBezTo>
                <a:lnTo>
                  <a:pt x="4275379" y="6463863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1589" y="6513008"/>
                </a:lnTo>
                <a:lnTo>
                  <a:pt x="4259120" y="6521805"/>
                </a:lnTo>
                <a:cubicBezTo>
                  <a:pt x="4255084" y="6530687"/>
                  <a:pt x="4249887" y="6538939"/>
                  <a:pt x="4242782" y="6546196"/>
                </a:cubicBezTo>
                <a:lnTo>
                  <a:pt x="4214995" y="6564621"/>
                </a:lnTo>
                <a:lnTo>
                  <a:pt x="4214994" y="6564620"/>
                </a:lnTo>
                <a:lnTo>
                  <a:pt x="4214994" y="6564621"/>
                </a:lnTo>
                <a:lnTo>
                  <a:pt x="4214995" y="6564622"/>
                </a:lnTo>
                <a:lnTo>
                  <a:pt x="4214995" y="6564622"/>
                </a:lnTo>
                <a:lnTo>
                  <a:pt x="4237473" y="6588626"/>
                </a:lnTo>
                <a:lnTo>
                  <a:pt x="4254095" y="6625225"/>
                </a:lnTo>
                <a:lnTo>
                  <a:pt x="4254084" y="6645552"/>
                </a:lnTo>
                <a:lnTo>
                  <a:pt x="4254084" y="6645553"/>
                </a:lnTo>
                <a:lnTo>
                  <a:pt x="4247000" y="6662541"/>
                </a:ln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65716" y="6812063"/>
                </a:lnTo>
                <a:lnTo>
                  <a:pt x="4260942" y="6776799"/>
                </a:lnTo>
                <a:lnTo>
                  <a:pt x="4260943" y="6776800"/>
                </a:lnTo>
                <a:cubicBezTo>
                  <a:pt x="4264038" y="6788436"/>
                  <a:pt x="4265479" y="6800242"/>
                  <a:pt x="4265717" y="6812065"/>
                </a:cubicBezTo>
                <a:lnTo>
                  <a:pt x="4259554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53762-0A77-4006-A90B-5C60D870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25AEF3B-FB44-4F36-AEF4-DC87C19CD1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3841794"/>
            <a:ext cx="6096000" cy="1985962"/>
          </a:xfrm>
        </p:spPr>
        <p:txBody>
          <a:bodyPr anchor="t">
            <a:noAutofit/>
          </a:bodyPr>
          <a:lstStyle>
            <a:lvl1pPr marL="0" indent="0" algn="l">
              <a:buNone/>
              <a:defRPr lang="en-US" sz="2000" kern="120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B7C31-FFF7-445F-BB34-14389A7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E7E469-8463-485F-A508-D17F7C8C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AE5180-6CCD-4BA2-A66C-6D1491815030}"/>
                </a:ext>
              </a:extLst>
            </p:cNvPr>
            <p:cNvSpPr/>
            <p:nvPr/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DE77D7-FC72-4F71-BA81-BEBC40279087}"/>
                </a:ext>
              </a:extLst>
            </p:cNvPr>
            <p:cNvSpPr/>
            <p:nvPr/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3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33B0-D721-4F3E-9286-86AC654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1"/>
            <a:ext cx="10668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B97A-1940-4204-846E-D2223B1E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AFB4-C810-4889-829B-A127BA70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54F189-2BB3-4370-8B80-6337B3710F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2547937"/>
            <a:ext cx="10668000" cy="3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CBC8A-1917-4560-B937-D8B1DDF0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FAF6D0-1E76-42A7-8FA9-C882EF033B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2548874"/>
            <a:ext cx="2075688" cy="207568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185F70BB-7267-4309-8CD6-0E50E76FA8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6378" y="2548874"/>
            <a:ext cx="2075688" cy="207568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80B1E0B8-7F65-4D44-B76D-4B95E9C649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4376" y="2548874"/>
            <a:ext cx="2075688" cy="207568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D0DA84A-6C85-4078-8A6D-A56BF0BCAD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4311" y="2548874"/>
            <a:ext cx="2075688" cy="207568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D33B0-D721-4F3E-9286-86AC654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1"/>
            <a:ext cx="10668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B97A-1940-4204-846E-D2223B1E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AFB4-C810-4889-829B-A127BA70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CBC8A-1917-4560-B937-D8B1DDF0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0C70CD-34AE-4E81-9C76-2264F6535D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755891"/>
            <a:ext cx="207568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23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5C58CE-E43F-426F-82AB-239647C233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69782"/>
            <a:ext cx="2075688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55E1AD7-14B3-4768-8D3F-19C609A7BB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6378" y="4755891"/>
            <a:ext cx="207568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23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A3AF3352-3A56-4396-A8FD-1BC4310A20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6378" y="5069782"/>
            <a:ext cx="2075688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C99DC40D-7EDE-4515-887E-65785A067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4376" y="4755891"/>
            <a:ext cx="207568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23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EAFB26-D586-48C6-8874-FFCF365475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4376" y="5069782"/>
            <a:ext cx="2075688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4697968D-339F-4512-A3A3-252CC63E08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54311" y="4755891"/>
            <a:ext cx="207568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23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1323ABF8-0C74-4691-8792-62D9C0CAA7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54311" y="5069782"/>
            <a:ext cx="2075688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477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F44E5E-4F6D-4D91-BD7C-1D9BC907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56EF037-7950-45D7-8B54-D45C77E59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26040-0993-4B4E-846F-03183CC69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939" y="1553818"/>
            <a:ext cx="6374296" cy="7318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0095B-CFDF-4612-92A3-510A272E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670F1-B7DD-4EAB-B679-56B8DF5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B0A7D7-A6D2-46F1-A512-D72E201B46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2000" y="2662238"/>
            <a:ext cx="6096000" cy="379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FCF934-DA53-41A9-8985-B14A5D76F3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0" y="0"/>
            <a:ext cx="4572002" cy="6858002"/>
          </a:xfrm>
          <a:custGeom>
            <a:avLst/>
            <a:gdLst>
              <a:gd name="connsiteX0" fmla="*/ 262113 w 4572002"/>
              <a:gd name="connsiteY0" fmla="*/ 6133315 h 6858002"/>
              <a:gd name="connsiteX1" fmla="*/ 262113 w 4572002"/>
              <a:gd name="connsiteY1" fmla="*/ 6133315 h 6858002"/>
              <a:gd name="connsiteX2" fmla="*/ 260202 w 4572002"/>
              <a:gd name="connsiteY2" fmla="*/ 6138416 h 6858002"/>
              <a:gd name="connsiteX3" fmla="*/ 383211 w 4572002"/>
              <a:gd name="connsiteY3" fmla="*/ 5546471 h 6858002"/>
              <a:gd name="connsiteX4" fmla="*/ 383918 w 4572002"/>
              <a:gd name="connsiteY4" fmla="*/ 5547578 h 6858002"/>
              <a:gd name="connsiteX5" fmla="*/ 383918 w 4572002"/>
              <a:gd name="connsiteY5" fmla="*/ 5547578 h 6858002"/>
              <a:gd name="connsiteX6" fmla="*/ 392366 w 4572002"/>
              <a:gd name="connsiteY6" fmla="*/ 5355014 h 6858002"/>
              <a:gd name="connsiteX7" fmla="*/ 392366 w 4572002"/>
              <a:gd name="connsiteY7" fmla="*/ 5355014 h 6858002"/>
              <a:gd name="connsiteX8" fmla="*/ 392366 w 4572002"/>
              <a:gd name="connsiteY8" fmla="*/ 5355014 h 6858002"/>
              <a:gd name="connsiteX9" fmla="*/ 384905 w 4572002"/>
              <a:gd name="connsiteY9" fmla="*/ 5308181 h 6858002"/>
              <a:gd name="connsiteX10" fmla="*/ 384905 w 4572002"/>
              <a:gd name="connsiteY10" fmla="*/ 5308182 h 6858002"/>
              <a:gd name="connsiteX11" fmla="*/ 387984 w 4572002"/>
              <a:gd name="connsiteY11" fmla="*/ 5317386 h 6858002"/>
              <a:gd name="connsiteX12" fmla="*/ 387984 w 4572002"/>
              <a:gd name="connsiteY12" fmla="*/ 5317387 h 6858002"/>
              <a:gd name="connsiteX13" fmla="*/ 349368 w 4572002"/>
              <a:gd name="connsiteY13" fmla="*/ 5087565 h 6858002"/>
              <a:gd name="connsiteX14" fmla="*/ 349358 w 4572002"/>
              <a:gd name="connsiteY14" fmla="*/ 5087590 h 6858002"/>
              <a:gd name="connsiteX15" fmla="*/ 343531 w 4572002"/>
              <a:gd name="connsiteY15" fmla="*/ 5102461 h 6858002"/>
              <a:gd name="connsiteX16" fmla="*/ 343116 w 4572002"/>
              <a:gd name="connsiteY16" fmla="*/ 5104249 h 6858002"/>
              <a:gd name="connsiteX17" fmla="*/ 343116 w 4572002"/>
              <a:gd name="connsiteY17" fmla="*/ 5104251 h 6858002"/>
              <a:gd name="connsiteX18" fmla="*/ 343531 w 4572002"/>
              <a:gd name="connsiteY18" fmla="*/ 5102461 h 6858002"/>
              <a:gd name="connsiteX19" fmla="*/ 362533 w 4572002"/>
              <a:gd name="connsiteY19" fmla="*/ 5041528 h 6858002"/>
              <a:gd name="connsiteX20" fmla="*/ 362533 w 4572002"/>
              <a:gd name="connsiteY20" fmla="*/ 5041528 h 6858002"/>
              <a:gd name="connsiteX21" fmla="*/ 355739 w 4572002"/>
              <a:gd name="connsiteY21" fmla="*/ 5070581 h 6858002"/>
              <a:gd name="connsiteX22" fmla="*/ 355738 w 4572002"/>
              <a:gd name="connsiteY22" fmla="*/ 5070584 h 6858002"/>
              <a:gd name="connsiteX23" fmla="*/ 413848 w 4572002"/>
              <a:gd name="connsiteY23" fmla="*/ 4933805 h 6858002"/>
              <a:gd name="connsiteX24" fmla="*/ 413848 w 4572002"/>
              <a:gd name="connsiteY24" fmla="*/ 4933805 h 6858002"/>
              <a:gd name="connsiteX25" fmla="*/ 413848 w 4572002"/>
              <a:gd name="connsiteY25" fmla="*/ 4933806 h 6858002"/>
              <a:gd name="connsiteX26" fmla="*/ 418272 w 4572002"/>
              <a:gd name="connsiteY26" fmla="*/ 4863340 h 6858002"/>
              <a:gd name="connsiteX27" fmla="*/ 418271 w 4572002"/>
              <a:gd name="connsiteY27" fmla="*/ 4863342 h 6858002"/>
              <a:gd name="connsiteX28" fmla="*/ 415518 w 4572002"/>
              <a:gd name="connsiteY28" fmla="*/ 4867614 h 6858002"/>
              <a:gd name="connsiteX29" fmla="*/ 415519 w 4572002"/>
              <a:gd name="connsiteY29" fmla="*/ 4867614 h 6858002"/>
              <a:gd name="connsiteX30" fmla="*/ 444904 w 4572002"/>
              <a:gd name="connsiteY30" fmla="*/ 4103826 h 6858002"/>
              <a:gd name="connsiteX31" fmla="*/ 444904 w 4572002"/>
              <a:gd name="connsiteY31" fmla="*/ 4103826 h 6858002"/>
              <a:gd name="connsiteX32" fmla="*/ 444605 w 4572002"/>
              <a:gd name="connsiteY32" fmla="*/ 4108449 h 6858002"/>
              <a:gd name="connsiteX33" fmla="*/ 477528 w 4572002"/>
              <a:gd name="connsiteY33" fmla="*/ 3580485 h 6858002"/>
              <a:gd name="connsiteX34" fmla="*/ 476296 w 4572002"/>
              <a:gd name="connsiteY34" fmla="*/ 3587174 h 6858002"/>
              <a:gd name="connsiteX35" fmla="*/ 476296 w 4572002"/>
              <a:gd name="connsiteY35" fmla="*/ 3587175 h 6858002"/>
              <a:gd name="connsiteX36" fmla="*/ 472370 w 4572002"/>
              <a:gd name="connsiteY36" fmla="*/ 3595088 h 6858002"/>
              <a:gd name="connsiteX37" fmla="*/ 476296 w 4572002"/>
              <a:gd name="connsiteY37" fmla="*/ 3587175 h 6858002"/>
              <a:gd name="connsiteX38" fmla="*/ 33026 w 4572002"/>
              <a:gd name="connsiteY38" fmla="*/ 3302414 h 6858002"/>
              <a:gd name="connsiteX39" fmla="*/ 34768 w 4572002"/>
              <a:gd name="connsiteY39" fmla="*/ 3304079 h 6858002"/>
              <a:gd name="connsiteX40" fmla="*/ 40960 w 4572002"/>
              <a:gd name="connsiteY40" fmla="*/ 3318772 h 6858002"/>
              <a:gd name="connsiteX41" fmla="*/ 26099 w 4572002"/>
              <a:gd name="connsiteY41" fmla="*/ 3399547 h 6858002"/>
              <a:gd name="connsiteX42" fmla="*/ 10479 w 4572002"/>
              <a:gd name="connsiteY42" fmla="*/ 3485276 h 6858002"/>
              <a:gd name="connsiteX43" fmla="*/ 1 w 4572002"/>
              <a:gd name="connsiteY43" fmla="*/ 3546618 h 6858002"/>
              <a:gd name="connsiteX44" fmla="*/ 8383 w 4572002"/>
              <a:gd name="connsiteY44" fmla="*/ 3623202 h 6858002"/>
              <a:gd name="connsiteX45" fmla="*/ 11811 w 4572002"/>
              <a:gd name="connsiteY45" fmla="*/ 3683592 h 6858002"/>
              <a:gd name="connsiteX46" fmla="*/ 21527 w 4572002"/>
              <a:gd name="connsiteY46" fmla="*/ 3732362 h 6858002"/>
              <a:gd name="connsiteX47" fmla="*/ 27244 w 4572002"/>
              <a:gd name="connsiteY47" fmla="*/ 3749507 h 6858002"/>
              <a:gd name="connsiteX48" fmla="*/ 71821 w 4572002"/>
              <a:gd name="connsiteY48" fmla="*/ 3885339 h 6858002"/>
              <a:gd name="connsiteX49" fmla="*/ 107446 w 4572002"/>
              <a:gd name="connsiteY49" fmla="*/ 4030504 h 6858002"/>
              <a:gd name="connsiteX50" fmla="*/ 84965 w 4572002"/>
              <a:gd name="connsiteY50" fmla="*/ 4124615 h 6858002"/>
              <a:gd name="connsiteX51" fmla="*/ 85347 w 4572002"/>
              <a:gd name="connsiteY51" fmla="*/ 4159668 h 6858002"/>
              <a:gd name="connsiteX52" fmla="*/ 80203 w 4572002"/>
              <a:gd name="connsiteY52" fmla="*/ 4320838 h 6858002"/>
              <a:gd name="connsiteX53" fmla="*/ 74679 w 4572002"/>
              <a:gd name="connsiteY53" fmla="*/ 4349223 h 6858002"/>
              <a:gd name="connsiteX54" fmla="*/ 97350 w 4572002"/>
              <a:gd name="connsiteY54" fmla="*/ 4502580 h 6858002"/>
              <a:gd name="connsiteX55" fmla="*/ 101160 w 4572002"/>
              <a:gd name="connsiteY55" fmla="*/ 4558208 h 6858002"/>
              <a:gd name="connsiteX56" fmla="*/ 107446 w 4572002"/>
              <a:gd name="connsiteY56" fmla="*/ 4609453 h 6858002"/>
              <a:gd name="connsiteX57" fmla="*/ 108970 w 4572002"/>
              <a:gd name="connsiteY57" fmla="*/ 4681084 h 6858002"/>
              <a:gd name="connsiteX58" fmla="*/ 106112 w 4572002"/>
              <a:gd name="connsiteY58" fmla="*/ 4755382 h 6858002"/>
              <a:gd name="connsiteX59" fmla="*/ 106684 w 4572002"/>
              <a:gd name="connsiteY59" fmla="*/ 4838251 h 6858002"/>
              <a:gd name="connsiteX60" fmla="*/ 111636 w 4572002"/>
              <a:gd name="connsiteY60" fmla="*/ 4871020 h 6858002"/>
              <a:gd name="connsiteX61" fmla="*/ 108208 w 4572002"/>
              <a:gd name="connsiteY61" fmla="*/ 4959603 h 6858002"/>
              <a:gd name="connsiteX62" fmla="*/ 113922 w 4572002"/>
              <a:gd name="connsiteY62" fmla="*/ 5006087 h 6858002"/>
              <a:gd name="connsiteX63" fmla="*/ 115066 w 4572002"/>
              <a:gd name="connsiteY63" fmla="*/ 5082671 h 6858002"/>
              <a:gd name="connsiteX64" fmla="*/ 116401 w 4572002"/>
              <a:gd name="connsiteY64" fmla="*/ 5107628 h 6858002"/>
              <a:gd name="connsiteX65" fmla="*/ 117163 w 4572002"/>
              <a:gd name="connsiteY65" fmla="*/ 5129917 h 6858002"/>
              <a:gd name="connsiteX66" fmla="*/ 101540 w 4572002"/>
              <a:gd name="connsiteY66" fmla="*/ 5206309 h 6858002"/>
              <a:gd name="connsiteX67" fmla="*/ 100588 w 4572002"/>
              <a:gd name="connsiteY67" fmla="*/ 5274130 h 6858002"/>
              <a:gd name="connsiteX68" fmla="*/ 88014 w 4572002"/>
              <a:gd name="connsiteY68" fmla="*/ 5393006 h 6858002"/>
              <a:gd name="connsiteX69" fmla="*/ 92396 w 4572002"/>
              <a:gd name="connsiteY69" fmla="*/ 5419296 h 6858002"/>
              <a:gd name="connsiteX70" fmla="*/ 94110 w 4572002"/>
              <a:gd name="connsiteY70" fmla="*/ 5501595 h 6858002"/>
              <a:gd name="connsiteX71" fmla="*/ 95444 w 4572002"/>
              <a:gd name="connsiteY71" fmla="*/ 5548461 h 6858002"/>
              <a:gd name="connsiteX72" fmla="*/ 86300 w 4572002"/>
              <a:gd name="connsiteY72" fmla="*/ 5606373 h 6858002"/>
              <a:gd name="connsiteX73" fmla="*/ 66869 w 4572002"/>
              <a:gd name="connsiteY73" fmla="*/ 5706960 h 6858002"/>
              <a:gd name="connsiteX74" fmla="*/ 63821 w 4572002"/>
              <a:gd name="connsiteY74" fmla="*/ 5733441 h 6858002"/>
              <a:gd name="connsiteX75" fmla="*/ 54484 w 4572002"/>
              <a:gd name="connsiteY75" fmla="*/ 5781831 h 6858002"/>
              <a:gd name="connsiteX76" fmla="*/ 52770 w 4572002"/>
              <a:gd name="connsiteY76" fmla="*/ 5790593 h 6858002"/>
              <a:gd name="connsiteX77" fmla="*/ 29148 w 4572002"/>
              <a:gd name="connsiteY77" fmla="*/ 5864319 h 6858002"/>
              <a:gd name="connsiteX78" fmla="*/ 27244 w 4572002"/>
              <a:gd name="connsiteY78" fmla="*/ 5902611 h 6858002"/>
              <a:gd name="connsiteX79" fmla="*/ 27052 w 4572002"/>
              <a:gd name="connsiteY79" fmla="*/ 6012724 h 6858002"/>
              <a:gd name="connsiteX80" fmla="*/ 30672 w 4572002"/>
              <a:gd name="connsiteY80" fmla="*/ 6059398 h 6858002"/>
              <a:gd name="connsiteX81" fmla="*/ 44578 w 4572002"/>
              <a:gd name="connsiteY81" fmla="*/ 6171606 h 6858002"/>
              <a:gd name="connsiteX82" fmla="*/ 51436 w 4572002"/>
              <a:gd name="connsiteY82" fmla="*/ 6242094 h 6858002"/>
              <a:gd name="connsiteX83" fmla="*/ 62297 w 4572002"/>
              <a:gd name="connsiteY83" fmla="*/ 6323059 h 6858002"/>
              <a:gd name="connsiteX84" fmla="*/ 69155 w 4572002"/>
              <a:gd name="connsiteY84" fmla="*/ 6415834 h 6858002"/>
              <a:gd name="connsiteX85" fmla="*/ 89920 w 4572002"/>
              <a:gd name="connsiteY85" fmla="*/ 6584813 h 6858002"/>
              <a:gd name="connsiteX86" fmla="*/ 111446 w 4572002"/>
              <a:gd name="connsiteY86" fmla="*/ 6748459 h 6858002"/>
              <a:gd name="connsiteX87" fmla="*/ 130497 w 4572002"/>
              <a:gd name="connsiteY87" fmla="*/ 6815517 h 6858002"/>
              <a:gd name="connsiteX88" fmla="*/ 140197 w 4572002"/>
              <a:gd name="connsiteY88" fmla="*/ 6858001 h 6858002"/>
              <a:gd name="connsiteX89" fmla="*/ 140196 w 4572002"/>
              <a:gd name="connsiteY89" fmla="*/ 6858001 h 6858002"/>
              <a:gd name="connsiteX90" fmla="*/ 130496 w 4572002"/>
              <a:gd name="connsiteY90" fmla="*/ 6815516 h 6858002"/>
              <a:gd name="connsiteX91" fmla="*/ 111445 w 4572002"/>
              <a:gd name="connsiteY91" fmla="*/ 6748458 h 6858002"/>
              <a:gd name="connsiteX92" fmla="*/ 89919 w 4572002"/>
              <a:gd name="connsiteY92" fmla="*/ 6584812 h 6858002"/>
              <a:gd name="connsiteX93" fmla="*/ 69154 w 4572002"/>
              <a:gd name="connsiteY93" fmla="*/ 6415833 h 6858002"/>
              <a:gd name="connsiteX94" fmla="*/ 62296 w 4572002"/>
              <a:gd name="connsiteY94" fmla="*/ 6323058 h 6858002"/>
              <a:gd name="connsiteX95" fmla="*/ 51435 w 4572002"/>
              <a:gd name="connsiteY95" fmla="*/ 6242093 h 6858002"/>
              <a:gd name="connsiteX96" fmla="*/ 44577 w 4572002"/>
              <a:gd name="connsiteY96" fmla="*/ 6171605 h 6858002"/>
              <a:gd name="connsiteX97" fmla="*/ 30671 w 4572002"/>
              <a:gd name="connsiteY97" fmla="*/ 6059397 h 6858002"/>
              <a:gd name="connsiteX98" fmla="*/ 27051 w 4572002"/>
              <a:gd name="connsiteY98" fmla="*/ 6012723 h 6858002"/>
              <a:gd name="connsiteX99" fmla="*/ 27243 w 4572002"/>
              <a:gd name="connsiteY99" fmla="*/ 5902610 h 6858002"/>
              <a:gd name="connsiteX100" fmla="*/ 29147 w 4572002"/>
              <a:gd name="connsiteY100" fmla="*/ 5864318 h 6858002"/>
              <a:gd name="connsiteX101" fmla="*/ 52769 w 4572002"/>
              <a:gd name="connsiteY101" fmla="*/ 5790592 h 6858002"/>
              <a:gd name="connsiteX102" fmla="*/ 54483 w 4572002"/>
              <a:gd name="connsiteY102" fmla="*/ 5781830 h 6858002"/>
              <a:gd name="connsiteX103" fmla="*/ 63820 w 4572002"/>
              <a:gd name="connsiteY103" fmla="*/ 5733440 h 6858002"/>
              <a:gd name="connsiteX104" fmla="*/ 66868 w 4572002"/>
              <a:gd name="connsiteY104" fmla="*/ 5706959 h 6858002"/>
              <a:gd name="connsiteX105" fmla="*/ 86299 w 4572002"/>
              <a:gd name="connsiteY105" fmla="*/ 5606372 h 6858002"/>
              <a:gd name="connsiteX106" fmla="*/ 95443 w 4572002"/>
              <a:gd name="connsiteY106" fmla="*/ 5548460 h 6858002"/>
              <a:gd name="connsiteX107" fmla="*/ 94109 w 4572002"/>
              <a:gd name="connsiteY107" fmla="*/ 5501594 h 6858002"/>
              <a:gd name="connsiteX108" fmla="*/ 92395 w 4572002"/>
              <a:gd name="connsiteY108" fmla="*/ 5419295 h 6858002"/>
              <a:gd name="connsiteX109" fmla="*/ 88013 w 4572002"/>
              <a:gd name="connsiteY109" fmla="*/ 5393005 h 6858002"/>
              <a:gd name="connsiteX110" fmla="*/ 100587 w 4572002"/>
              <a:gd name="connsiteY110" fmla="*/ 5274129 h 6858002"/>
              <a:gd name="connsiteX111" fmla="*/ 101539 w 4572002"/>
              <a:gd name="connsiteY111" fmla="*/ 5206308 h 6858002"/>
              <a:gd name="connsiteX112" fmla="*/ 117162 w 4572002"/>
              <a:gd name="connsiteY112" fmla="*/ 5129916 h 6858002"/>
              <a:gd name="connsiteX113" fmla="*/ 116400 w 4572002"/>
              <a:gd name="connsiteY113" fmla="*/ 5107627 h 6858002"/>
              <a:gd name="connsiteX114" fmla="*/ 115065 w 4572002"/>
              <a:gd name="connsiteY114" fmla="*/ 5082670 h 6858002"/>
              <a:gd name="connsiteX115" fmla="*/ 113921 w 4572002"/>
              <a:gd name="connsiteY115" fmla="*/ 5006086 h 6858002"/>
              <a:gd name="connsiteX116" fmla="*/ 108207 w 4572002"/>
              <a:gd name="connsiteY116" fmla="*/ 4959602 h 6858002"/>
              <a:gd name="connsiteX117" fmla="*/ 111635 w 4572002"/>
              <a:gd name="connsiteY117" fmla="*/ 4871019 h 6858002"/>
              <a:gd name="connsiteX118" fmla="*/ 106683 w 4572002"/>
              <a:gd name="connsiteY118" fmla="*/ 4838250 h 6858002"/>
              <a:gd name="connsiteX119" fmla="*/ 106111 w 4572002"/>
              <a:gd name="connsiteY119" fmla="*/ 4755381 h 6858002"/>
              <a:gd name="connsiteX120" fmla="*/ 108969 w 4572002"/>
              <a:gd name="connsiteY120" fmla="*/ 4681083 h 6858002"/>
              <a:gd name="connsiteX121" fmla="*/ 107445 w 4572002"/>
              <a:gd name="connsiteY121" fmla="*/ 4609452 h 6858002"/>
              <a:gd name="connsiteX122" fmla="*/ 101159 w 4572002"/>
              <a:gd name="connsiteY122" fmla="*/ 4558207 h 6858002"/>
              <a:gd name="connsiteX123" fmla="*/ 97349 w 4572002"/>
              <a:gd name="connsiteY123" fmla="*/ 4502579 h 6858002"/>
              <a:gd name="connsiteX124" fmla="*/ 74678 w 4572002"/>
              <a:gd name="connsiteY124" fmla="*/ 4349222 h 6858002"/>
              <a:gd name="connsiteX125" fmla="*/ 80202 w 4572002"/>
              <a:gd name="connsiteY125" fmla="*/ 4320837 h 6858002"/>
              <a:gd name="connsiteX126" fmla="*/ 85346 w 4572002"/>
              <a:gd name="connsiteY126" fmla="*/ 4159667 h 6858002"/>
              <a:gd name="connsiteX127" fmla="*/ 84964 w 4572002"/>
              <a:gd name="connsiteY127" fmla="*/ 4124614 h 6858002"/>
              <a:gd name="connsiteX128" fmla="*/ 107445 w 4572002"/>
              <a:gd name="connsiteY128" fmla="*/ 4030503 h 6858002"/>
              <a:gd name="connsiteX129" fmla="*/ 71820 w 4572002"/>
              <a:gd name="connsiteY129" fmla="*/ 3885338 h 6858002"/>
              <a:gd name="connsiteX130" fmla="*/ 27243 w 4572002"/>
              <a:gd name="connsiteY130" fmla="*/ 3749506 h 6858002"/>
              <a:gd name="connsiteX131" fmla="*/ 21526 w 4572002"/>
              <a:gd name="connsiteY131" fmla="*/ 3732361 h 6858002"/>
              <a:gd name="connsiteX132" fmla="*/ 11810 w 4572002"/>
              <a:gd name="connsiteY132" fmla="*/ 3683591 h 6858002"/>
              <a:gd name="connsiteX133" fmla="*/ 8382 w 4572002"/>
              <a:gd name="connsiteY133" fmla="*/ 3623201 h 6858002"/>
              <a:gd name="connsiteX134" fmla="*/ 0 w 4572002"/>
              <a:gd name="connsiteY134" fmla="*/ 3546617 h 6858002"/>
              <a:gd name="connsiteX135" fmla="*/ 10478 w 4572002"/>
              <a:gd name="connsiteY135" fmla="*/ 3485275 h 6858002"/>
              <a:gd name="connsiteX136" fmla="*/ 26098 w 4572002"/>
              <a:gd name="connsiteY136" fmla="*/ 3399546 h 6858002"/>
              <a:gd name="connsiteX137" fmla="*/ 40959 w 4572002"/>
              <a:gd name="connsiteY137" fmla="*/ 3318771 h 6858002"/>
              <a:gd name="connsiteX138" fmla="*/ 34767 w 4572002"/>
              <a:gd name="connsiteY138" fmla="*/ 3304079 h 6858002"/>
              <a:gd name="connsiteX139" fmla="*/ 380627 w 4572002"/>
              <a:gd name="connsiteY139" fmla="*/ 2885150 h 6858002"/>
              <a:gd name="connsiteX140" fmla="*/ 386215 w 4572002"/>
              <a:gd name="connsiteY140" fmla="*/ 2903546 h 6858002"/>
              <a:gd name="connsiteX141" fmla="*/ 386216 w 4572002"/>
              <a:gd name="connsiteY141" fmla="*/ 2903549 h 6858002"/>
              <a:gd name="connsiteX142" fmla="*/ 318550 w 4572002"/>
              <a:gd name="connsiteY142" fmla="*/ 2785440 h 6858002"/>
              <a:gd name="connsiteX143" fmla="*/ 318550 w 4572002"/>
              <a:gd name="connsiteY143" fmla="*/ 2785440 h 6858002"/>
              <a:gd name="connsiteX144" fmla="*/ 318643 w 4572002"/>
              <a:gd name="connsiteY144" fmla="*/ 2787078 h 6858002"/>
              <a:gd name="connsiteX145" fmla="*/ 452223 w 4572002"/>
              <a:gd name="connsiteY145" fmla="*/ 2422204 h 6858002"/>
              <a:gd name="connsiteX146" fmla="*/ 443353 w 4572002"/>
              <a:gd name="connsiteY146" fmla="*/ 2435913 h 6858002"/>
              <a:gd name="connsiteX147" fmla="*/ 443353 w 4572002"/>
              <a:gd name="connsiteY147" fmla="*/ 2435913 h 6858002"/>
              <a:gd name="connsiteX148" fmla="*/ 443353 w 4572002"/>
              <a:gd name="connsiteY148" fmla="*/ 2435913 h 6858002"/>
              <a:gd name="connsiteX149" fmla="*/ 794873 w 4572002"/>
              <a:gd name="connsiteY149" fmla="*/ 153388 h 6858002"/>
              <a:gd name="connsiteX150" fmla="*/ 794873 w 4572002"/>
              <a:gd name="connsiteY150" fmla="*/ 153388 h 6858002"/>
              <a:gd name="connsiteX151" fmla="*/ 794148 w 4572002"/>
              <a:gd name="connsiteY151" fmla="*/ 157931 h 6858002"/>
              <a:gd name="connsiteX152" fmla="*/ 805510 w 4572002"/>
              <a:gd name="connsiteY152" fmla="*/ 1 h 6858002"/>
              <a:gd name="connsiteX153" fmla="*/ 4572002 w 4572002"/>
              <a:gd name="connsiteY153" fmla="*/ 2 h 6858002"/>
              <a:gd name="connsiteX154" fmla="*/ 4572002 w 4572002"/>
              <a:gd name="connsiteY154" fmla="*/ 6858002 h 6858002"/>
              <a:gd name="connsiteX155" fmla="*/ 312449 w 4572002"/>
              <a:gd name="connsiteY155" fmla="*/ 6858002 h 6858002"/>
              <a:gd name="connsiteX156" fmla="*/ 312449 w 4572002"/>
              <a:gd name="connsiteY156" fmla="*/ 6858002 h 6858002"/>
              <a:gd name="connsiteX157" fmla="*/ 312450 w 4572002"/>
              <a:gd name="connsiteY157" fmla="*/ 6858002 h 6858002"/>
              <a:gd name="connsiteX158" fmla="*/ 306287 w 4572002"/>
              <a:gd name="connsiteY158" fmla="*/ 6812064 h 6858002"/>
              <a:gd name="connsiteX159" fmla="*/ 325765 w 4572002"/>
              <a:gd name="connsiteY159" fmla="*/ 6742553 h 6858002"/>
              <a:gd name="connsiteX160" fmla="*/ 339601 w 4572002"/>
              <a:gd name="connsiteY160" fmla="*/ 6702976 h 6858002"/>
              <a:gd name="connsiteX161" fmla="*/ 336454 w 4572002"/>
              <a:gd name="connsiteY161" fmla="*/ 6683027 h 6858002"/>
              <a:gd name="connsiteX162" fmla="*/ 336454 w 4572002"/>
              <a:gd name="connsiteY162" fmla="*/ 6683026 h 6858002"/>
              <a:gd name="connsiteX163" fmla="*/ 329021 w 4572002"/>
              <a:gd name="connsiteY163" fmla="*/ 6669730 h 6858002"/>
              <a:gd name="connsiteX164" fmla="*/ 325003 w 4572002"/>
              <a:gd name="connsiteY164" fmla="*/ 6662542 h 6858002"/>
              <a:gd name="connsiteX165" fmla="*/ 322358 w 4572002"/>
              <a:gd name="connsiteY165" fmla="*/ 6656199 h 6858002"/>
              <a:gd name="connsiteX166" fmla="*/ 317919 w 4572002"/>
              <a:gd name="connsiteY166" fmla="*/ 6645552 h 6858002"/>
              <a:gd name="connsiteX167" fmla="*/ 317914 w 4572002"/>
              <a:gd name="connsiteY167" fmla="*/ 6636517 h 6858002"/>
              <a:gd name="connsiteX168" fmla="*/ 317908 w 4572002"/>
              <a:gd name="connsiteY168" fmla="*/ 6625225 h 6858002"/>
              <a:gd name="connsiteX169" fmla="*/ 334530 w 4572002"/>
              <a:gd name="connsiteY169" fmla="*/ 6588626 h 6858002"/>
              <a:gd name="connsiteX170" fmla="*/ 357008 w 4572002"/>
              <a:gd name="connsiteY170" fmla="*/ 6564621 h 6858002"/>
              <a:gd name="connsiteX171" fmla="*/ 357008 w 4572002"/>
              <a:gd name="connsiteY171" fmla="*/ 6564621 h 6858002"/>
              <a:gd name="connsiteX172" fmla="*/ 357009 w 4572002"/>
              <a:gd name="connsiteY172" fmla="*/ 6564621 h 6858002"/>
              <a:gd name="connsiteX173" fmla="*/ 357008 w 4572002"/>
              <a:gd name="connsiteY173" fmla="*/ 6564620 h 6858002"/>
              <a:gd name="connsiteX174" fmla="*/ 357008 w 4572002"/>
              <a:gd name="connsiteY174" fmla="*/ 6564620 h 6858002"/>
              <a:gd name="connsiteX175" fmla="*/ 357008 w 4572002"/>
              <a:gd name="connsiteY175" fmla="*/ 6564620 h 6858002"/>
              <a:gd name="connsiteX176" fmla="*/ 329222 w 4572002"/>
              <a:gd name="connsiteY176" fmla="*/ 6546195 h 6858002"/>
              <a:gd name="connsiteX177" fmla="*/ 329221 w 4572002"/>
              <a:gd name="connsiteY177" fmla="*/ 6546193 h 6858002"/>
              <a:gd name="connsiteX178" fmla="*/ 310416 w 4572002"/>
              <a:gd name="connsiteY178" fmla="*/ 6513012 h 6858002"/>
              <a:gd name="connsiteX179" fmla="*/ 296619 w 4572002"/>
              <a:gd name="connsiteY179" fmla="*/ 6463841 h 6858002"/>
              <a:gd name="connsiteX180" fmla="*/ 276688 w 4572002"/>
              <a:gd name="connsiteY180" fmla="*/ 6438982 h 6858002"/>
              <a:gd name="connsiteX181" fmla="*/ 276688 w 4572002"/>
              <a:gd name="connsiteY181" fmla="*/ 6438982 h 6858002"/>
              <a:gd name="connsiteX182" fmla="*/ 276687 w 4572002"/>
              <a:gd name="connsiteY182" fmla="*/ 6438981 h 6858002"/>
              <a:gd name="connsiteX183" fmla="*/ 276688 w 4572002"/>
              <a:gd name="connsiteY183" fmla="*/ 6438982 h 6858002"/>
              <a:gd name="connsiteX184" fmla="*/ 244611 w 4572002"/>
              <a:gd name="connsiteY184" fmla="*/ 6428980 h 6858002"/>
              <a:gd name="connsiteX185" fmla="*/ 201414 w 4572002"/>
              <a:gd name="connsiteY185" fmla="*/ 6407333 h 6858002"/>
              <a:gd name="connsiteX186" fmla="*/ 201413 w 4572002"/>
              <a:gd name="connsiteY186" fmla="*/ 6407332 h 6858002"/>
              <a:gd name="connsiteX187" fmla="*/ 201413 w 4572002"/>
              <a:gd name="connsiteY187" fmla="*/ 6407332 h 6858002"/>
              <a:gd name="connsiteX188" fmla="*/ 200512 w 4572002"/>
              <a:gd name="connsiteY188" fmla="*/ 6405474 h 6858002"/>
              <a:gd name="connsiteX189" fmla="*/ 191995 w 4572002"/>
              <a:gd name="connsiteY189" fmla="*/ 6387910 h 6858002"/>
              <a:gd name="connsiteX190" fmla="*/ 190507 w 4572002"/>
              <a:gd name="connsiteY190" fmla="*/ 6361540 h 6858002"/>
              <a:gd name="connsiteX191" fmla="*/ 207844 w 4572002"/>
              <a:gd name="connsiteY191" fmla="*/ 6228757 h 6858002"/>
              <a:gd name="connsiteX192" fmla="*/ 220607 w 4572002"/>
              <a:gd name="connsiteY192" fmla="*/ 6189323 h 6858002"/>
              <a:gd name="connsiteX193" fmla="*/ 246515 w 4572002"/>
              <a:gd name="connsiteY193" fmla="*/ 6155603 h 6858002"/>
              <a:gd name="connsiteX194" fmla="*/ 258413 w 4572002"/>
              <a:gd name="connsiteY194" fmla="*/ 6143192 h 6858002"/>
              <a:gd name="connsiteX195" fmla="*/ 262113 w 4572002"/>
              <a:gd name="connsiteY195" fmla="*/ 6133315 h 6858002"/>
              <a:gd name="connsiteX196" fmla="*/ 262113 w 4572002"/>
              <a:gd name="connsiteY196" fmla="*/ 6133315 h 6858002"/>
              <a:gd name="connsiteX197" fmla="*/ 262113 w 4572002"/>
              <a:gd name="connsiteY197" fmla="*/ 6133314 h 6858002"/>
              <a:gd name="connsiteX198" fmla="*/ 248421 w 4572002"/>
              <a:gd name="connsiteY198" fmla="*/ 6108739 h 6858002"/>
              <a:gd name="connsiteX199" fmla="*/ 192221 w 4572002"/>
              <a:gd name="connsiteY199" fmla="*/ 6026441 h 6858002"/>
              <a:gd name="connsiteX200" fmla="*/ 185745 w 4572002"/>
              <a:gd name="connsiteY200" fmla="*/ 5993292 h 6858002"/>
              <a:gd name="connsiteX201" fmla="*/ 182125 w 4572002"/>
              <a:gd name="connsiteY201" fmla="*/ 5935950 h 6858002"/>
              <a:gd name="connsiteX202" fmla="*/ 186162 w 4572002"/>
              <a:gd name="connsiteY202" fmla="*/ 5920344 h 6858002"/>
              <a:gd name="connsiteX203" fmla="*/ 189006 w 4572002"/>
              <a:gd name="connsiteY203" fmla="*/ 5909351 h 6858002"/>
              <a:gd name="connsiteX204" fmla="*/ 196209 w 4572002"/>
              <a:gd name="connsiteY204" fmla="*/ 5892626 h 6858002"/>
              <a:gd name="connsiteX205" fmla="*/ 200031 w 4572002"/>
              <a:gd name="connsiteY205" fmla="*/ 5883752 h 6858002"/>
              <a:gd name="connsiteX206" fmla="*/ 288426 w 4572002"/>
              <a:gd name="connsiteY206" fmla="*/ 5760874 h 6858002"/>
              <a:gd name="connsiteX207" fmla="*/ 297191 w 4572002"/>
              <a:gd name="connsiteY207" fmla="*/ 5740489 h 6858002"/>
              <a:gd name="connsiteX208" fmla="*/ 303097 w 4572002"/>
              <a:gd name="connsiteY208" fmla="*/ 5704484 h 6858002"/>
              <a:gd name="connsiteX209" fmla="*/ 323432 w 4572002"/>
              <a:gd name="connsiteY209" fmla="*/ 5625900 h 6858002"/>
              <a:gd name="connsiteX210" fmla="*/ 345477 w 4572002"/>
              <a:gd name="connsiteY210" fmla="*/ 5592609 h 6858002"/>
              <a:gd name="connsiteX211" fmla="*/ 352697 w 4572002"/>
              <a:gd name="connsiteY211" fmla="*/ 5585141 h 6858002"/>
              <a:gd name="connsiteX212" fmla="*/ 374345 w 4572002"/>
              <a:gd name="connsiteY212" fmla="*/ 5562747 h 6858002"/>
              <a:gd name="connsiteX213" fmla="*/ 376997 w 4572002"/>
              <a:gd name="connsiteY213" fmla="*/ 5558544 h 6858002"/>
              <a:gd name="connsiteX214" fmla="*/ 383918 w 4572002"/>
              <a:gd name="connsiteY214" fmla="*/ 5547579 h 6858002"/>
              <a:gd name="connsiteX215" fmla="*/ 383918 w 4572002"/>
              <a:gd name="connsiteY215" fmla="*/ 5547578 h 6858002"/>
              <a:gd name="connsiteX216" fmla="*/ 383918 w 4572002"/>
              <a:gd name="connsiteY216" fmla="*/ 5547578 h 6858002"/>
              <a:gd name="connsiteX217" fmla="*/ 381586 w 4572002"/>
              <a:gd name="connsiteY217" fmla="*/ 5543927 h 6858002"/>
              <a:gd name="connsiteX218" fmla="*/ 373773 w 4572002"/>
              <a:gd name="connsiteY218" fmla="*/ 5531694 h 6858002"/>
              <a:gd name="connsiteX219" fmla="*/ 365765 w 4572002"/>
              <a:gd name="connsiteY219" fmla="*/ 5520947 h 6858002"/>
              <a:gd name="connsiteX220" fmla="*/ 365373 w 4572002"/>
              <a:gd name="connsiteY220" fmla="*/ 5520422 h 6858002"/>
              <a:gd name="connsiteX221" fmla="*/ 363153 w 4572002"/>
              <a:gd name="connsiteY221" fmla="*/ 5507668 h 6858002"/>
              <a:gd name="connsiteX222" fmla="*/ 367677 w 4572002"/>
              <a:gd name="connsiteY222" fmla="*/ 5480638 h 6858002"/>
              <a:gd name="connsiteX223" fmla="*/ 379299 w 4572002"/>
              <a:gd name="connsiteY223" fmla="*/ 5425583 h 6858002"/>
              <a:gd name="connsiteX224" fmla="*/ 387490 w 4572002"/>
              <a:gd name="connsiteY224" fmla="*/ 5385385 h 6858002"/>
              <a:gd name="connsiteX225" fmla="*/ 391527 w 4572002"/>
              <a:gd name="connsiteY225" fmla="*/ 5360240 h 6858002"/>
              <a:gd name="connsiteX226" fmla="*/ 392366 w 4572002"/>
              <a:gd name="connsiteY226" fmla="*/ 5355015 h 6858002"/>
              <a:gd name="connsiteX227" fmla="*/ 392366 w 4572002"/>
              <a:gd name="connsiteY227" fmla="*/ 5355015 h 6858002"/>
              <a:gd name="connsiteX228" fmla="*/ 392366 w 4572002"/>
              <a:gd name="connsiteY228" fmla="*/ 5355014 h 6858002"/>
              <a:gd name="connsiteX229" fmla="*/ 390920 w 4572002"/>
              <a:gd name="connsiteY229" fmla="*/ 5326163 h 6858002"/>
              <a:gd name="connsiteX230" fmla="*/ 387984 w 4572002"/>
              <a:gd name="connsiteY230" fmla="*/ 5317386 h 6858002"/>
              <a:gd name="connsiteX231" fmla="*/ 387390 w 4572002"/>
              <a:gd name="connsiteY231" fmla="*/ 5312288 h 6858002"/>
              <a:gd name="connsiteX232" fmla="*/ 384905 w 4572002"/>
              <a:gd name="connsiteY232" fmla="*/ 5308182 h 6858002"/>
              <a:gd name="connsiteX233" fmla="*/ 381758 w 4572002"/>
              <a:gd name="connsiteY233" fmla="*/ 5298775 h 6858002"/>
              <a:gd name="connsiteX234" fmla="*/ 381758 w 4572002"/>
              <a:gd name="connsiteY234" fmla="*/ 5298775 h 6858002"/>
              <a:gd name="connsiteX235" fmla="*/ 381758 w 4572002"/>
              <a:gd name="connsiteY235" fmla="*/ 5298774 h 6858002"/>
              <a:gd name="connsiteX236" fmla="*/ 363487 w 4572002"/>
              <a:gd name="connsiteY236" fmla="*/ 5272797 h 6858002"/>
              <a:gd name="connsiteX237" fmla="*/ 339864 w 4572002"/>
              <a:gd name="connsiteY237" fmla="*/ 5179068 h 6858002"/>
              <a:gd name="connsiteX238" fmla="*/ 341205 w 4572002"/>
              <a:gd name="connsiteY238" fmla="*/ 5175395 h 6858002"/>
              <a:gd name="connsiteX239" fmla="*/ 342411 w 4572002"/>
              <a:gd name="connsiteY239" fmla="*/ 5172091 h 6858002"/>
              <a:gd name="connsiteX240" fmla="*/ 342525 w 4572002"/>
              <a:gd name="connsiteY240" fmla="*/ 5171104 h 6858002"/>
              <a:gd name="connsiteX241" fmla="*/ 343102 w 4572002"/>
              <a:gd name="connsiteY241" fmla="*/ 5166114 h 6858002"/>
              <a:gd name="connsiteX242" fmla="*/ 336387 w 4572002"/>
              <a:gd name="connsiteY242" fmla="*/ 5133225 h 6858002"/>
              <a:gd name="connsiteX243" fmla="*/ 340408 w 4572002"/>
              <a:gd name="connsiteY243" fmla="*/ 5115909 h 6858002"/>
              <a:gd name="connsiteX244" fmla="*/ 343116 w 4572002"/>
              <a:gd name="connsiteY244" fmla="*/ 5104249 h 6858002"/>
              <a:gd name="connsiteX245" fmla="*/ 349358 w 4572002"/>
              <a:gd name="connsiteY245" fmla="*/ 5087590 h 6858002"/>
              <a:gd name="connsiteX246" fmla="*/ 355319 w 4572002"/>
              <a:gd name="connsiteY246" fmla="*/ 5072376 h 6858002"/>
              <a:gd name="connsiteX247" fmla="*/ 355739 w 4572002"/>
              <a:gd name="connsiteY247" fmla="*/ 5070581 h 6858002"/>
              <a:gd name="connsiteX248" fmla="*/ 357912 w 4572002"/>
              <a:gd name="connsiteY248" fmla="*/ 5064790 h 6858002"/>
              <a:gd name="connsiteX249" fmla="*/ 362533 w 4572002"/>
              <a:gd name="connsiteY249" fmla="*/ 5041528 h 6858002"/>
              <a:gd name="connsiteX250" fmla="*/ 362533 w 4572002"/>
              <a:gd name="connsiteY250" fmla="*/ 5041528 h 6858002"/>
              <a:gd name="connsiteX251" fmla="*/ 362535 w 4572002"/>
              <a:gd name="connsiteY251" fmla="*/ 5041522 h 6858002"/>
              <a:gd name="connsiteX252" fmla="*/ 389014 w 4572002"/>
              <a:gd name="connsiteY252" fmla="*/ 4987038 h 6858002"/>
              <a:gd name="connsiteX253" fmla="*/ 389017 w 4572002"/>
              <a:gd name="connsiteY253" fmla="*/ 4987032 h 6858002"/>
              <a:gd name="connsiteX254" fmla="*/ 405018 w 4572002"/>
              <a:gd name="connsiteY254" fmla="*/ 4961456 h 6858002"/>
              <a:gd name="connsiteX255" fmla="*/ 406296 w 4572002"/>
              <a:gd name="connsiteY255" fmla="*/ 4957455 h 6858002"/>
              <a:gd name="connsiteX256" fmla="*/ 409089 w 4572002"/>
              <a:gd name="connsiteY256" fmla="*/ 4952674 h 6858002"/>
              <a:gd name="connsiteX257" fmla="*/ 413539 w 4572002"/>
              <a:gd name="connsiteY257" fmla="*/ 4935031 h 6858002"/>
              <a:gd name="connsiteX258" fmla="*/ 413848 w 4572002"/>
              <a:gd name="connsiteY258" fmla="*/ 4933805 h 6858002"/>
              <a:gd name="connsiteX259" fmla="*/ 413848 w 4572002"/>
              <a:gd name="connsiteY259" fmla="*/ 4933805 h 6858002"/>
              <a:gd name="connsiteX260" fmla="*/ 413848 w 4572002"/>
              <a:gd name="connsiteY260" fmla="*/ 4933804 h 6858002"/>
              <a:gd name="connsiteX261" fmla="*/ 413732 w 4572002"/>
              <a:gd name="connsiteY261" fmla="*/ 4932007 h 6858002"/>
              <a:gd name="connsiteX262" fmla="*/ 412446 w 4572002"/>
              <a:gd name="connsiteY262" fmla="*/ 4912169 h 6858002"/>
              <a:gd name="connsiteX263" fmla="*/ 410741 w 4572002"/>
              <a:gd name="connsiteY263" fmla="*/ 4889275 h 6858002"/>
              <a:gd name="connsiteX264" fmla="*/ 410742 w 4572002"/>
              <a:gd name="connsiteY264" fmla="*/ 4889270 h 6858002"/>
              <a:gd name="connsiteX265" fmla="*/ 418271 w 4572002"/>
              <a:gd name="connsiteY265" fmla="*/ 4863342 h 6858002"/>
              <a:gd name="connsiteX266" fmla="*/ 436927 w 4572002"/>
              <a:gd name="connsiteY266" fmla="*/ 4834385 h 6858002"/>
              <a:gd name="connsiteX267" fmla="*/ 440451 w 4572002"/>
              <a:gd name="connsiteY267" fmla="*/ 4828917 h 6858002"/>
              <a:gd name="connsiteX268" fmla="*/ 453978 w 4572002"/>
              <a:gd name="connsiteY268" fmla="*/ 4767765 h 6858002"/>
              <a:gd name="connsiteX269" fmla="*/ 444071 w 4572002"/>
              <a:gd name="connsiteY269" fmla="*/ 4677656 h 6858002"/>
              <a:gd name="connsiteX270" fmla="*/ 436069 w 4572002"/>
              <a:gd name="connsiteY270" fmla="*/ 4659175 h 6858002"/>
              <a:gd name="connsiteX271" fmla="*/ 376059 w 4572002"/>
              <a:gd name="connsiteY271" fmla="*/ 4482005 h 6858002"/>
              <a:gd name="connsiteX272" fmla="*/ 375297 w 4572002"/>
              <a:gd name="connsiteY272" fmla="*/ 4363891 h 6858002"/>
              <a:gd name="connsiteX273" fmla="*/ 384251 w 4572002"/>
              <a:gd name="connsiteY273" fmla="*/ 4324646 h 6858002"/>
              <a:gd name="connsiteX274" fmla="*/ 424067 w 4572002"/>
              <a:gd name="connsiteY274" fmla="*/ 4253015 h 6858002"/>
              <a:gd name="connsiteX275" fmla="*/ 429783 w 4572002"/>
              <a:gd name="connsiteY275" fmla="*/ 4221392 h 6858002"/>
              <a:gd name="connsiteX276" fmla="*/ 433593 w 4572002"/>
              <a:gd name="connsiteY276" fmla="*/ 4165384 h 6858002"/>
              <a:gd name="connsiteX277" fmla="*/ 441112 w 4572002"/>
              <a:gd name="connsiteY277" fmla="*/ 4140333 h 6858002"/>
              <a:gd name="connsiteX278" fmla="*/ 442936 w 4572002"/>
              <a:gd name="connsiteY278" fmla="*/ 4134257 h 6858002"/>
              <a:gd name="connsiteX279" fmla="*/ 442936 w 4572002"/>
              <a:gd name="connsiteY279" fmla="*/ 4134256 h 6858002"/>
              <a:gd name="connsiteX280" fmla="*/ 442937 w 4572002"/>
              <a:gd name="connsiteY280" fmla="*/ 4134256 h 6858002"/>
              <a:gd name="connsiteX281" fmla="*/ 444121 w 4572002"/>
              <a:gd name="connsiteY281" fmla="*/ 4115934 h 6858002"/>
              <a:gd name="connsiteX282" fmla="*/ 444904 w 4572002"/>
              <a:gd name="connsiteY282" fmla="*/ 4103826 h 6858002"/>
              <a:gd name="connsiteX283" fmla="*/ 444904 w 4572002"/>
              <a:gd name="connsiteY283" fmla="*/ 4103825 h 6858002"/>
              <a:gd name="connsiteX284" fmla="*/ 444904 w 4572002"/>
              <a:gd name="connsiteY284" fmla="*/ 4103825 h 6858002"/>
              <a:gd name="connsiteX285" fmla="*/ 443862 w 4572002"/>
              <a:gd name="connsiteY285" fmla="*/ 4099692 h 6858002"/>
              <a:gd name="connsiteX286" fmla="*/ 429783 w 4572002"/>
              <a:gd name="connsiteY286" fmla="*/ 4043840 h 6858002"/>
              <a:gd name="connsiteX287" fmla="*/ 421737 w 4572002"/>
              <a:gd name="connsiteY287" fmla="*/ 4018781 h 6858002"/>
              <a:gd name="connsiteX288" fmla="*/ 416480 w 4572002"/>
              <a:gd name="connsiteY288" fmla="*/ 4002410 h 6858002"/>
              <a:gd name="connsiteX289" fmla="*/ 415481 w 4572002"/>
              <a:gd name="connsiteY289" fmla="*/ 3985588 h 6858002"/>
              <a:gd name="connsiteX290" fmla="*/ 414090 w 4572002"/>
              <a:gd name="connsiteY290" fmla="*/ 3962160 h 6858002"/>
              <a:gd name="connsiteX291" fmla="*/ 423594 w 4572002"/>
              <a:gd name="connsiteY291" fmla="*/ 3923125 h 6858002"/>
              <a:gd name="connsiteX292" fmla="*/ 431920 w 4572002"/>
              <a:gd name="connsiteY292" fmla="*/ 3909067 h 6858002"/>
              <a:gd name="connsiteX293" fmla="*/ 445975 w 4572002"/>
              <a:gd name="connsiteY293" fmla="*/ 3885339 h 6858002"/>
              <a:gd name="connsiteX294" fmla="*/ 450791 w 4572002"/>
              <a:gd name="connsiteY294" fmla="*/ 3876060 h 6858002"/>
              <a:gd name="connsiteX295" fmla="*/ 454577 w 4572002"/>
              <a:gd name="connsiteY295" fmla="*/ 3868766 h 6858002"/>
              <a:gd name="connsiteX296" fmla="*/ 454577 w 4572002"/>
              <a:gd name="connsiteY296" fmla="*/ 3868765 h 6858002"/>
              <a:gd name="connsiteX297" fmla="*/ 454578 w 4572002"/>
              <a:gd name="connsiteY297" fmla="*/ 3868765 h 6858002"/>
              <a:gd name="connsiteX298" fmla="*/ 441023 w 4572002"/>
              <a:gd name="connsiteY298" fmla="*/ 3822473 h 6858002"/>
              <a:gd name="connsiteX299" fmla="*/ 432449 w 4572002"/>
              <a:gd name="connsiteY299" fmla="*/ 3754653 h 6858002"/>
              <a:gd name="connsiteX300" fmla="*/ 432831 w 4572002"/>
              <a:gd name="connsiteY300" fmla="*/ 3734838 h 6858002"/>
              <a:gd name="connsiteX301" fmla="*/ 428783 w 4572002"/>
              <a:gd name="connsiteY301" fmla="*/ 3680163 h 6858002"/>
              <a:gd name="connsiteX302" fmla="*/ 432272 w 4572002"/>
              <a:gd name="connsiteY302" fmla="*/ 3666368 h 6858002"/>
              <a:gd name="connsiteX303" fmla="*/ 435295 w 4572002"/>
              <a:gd name="connsiteY303" fmla="*/ 3654416 h 6858002"/>
              <a:gd name="connsiteX304" fmla="*/ 448278 w 4572002"/>
              <a:gd name="connsiteY304" fmla="*/ 3637000 h 6858002"/>
              <a:gd name="connsiteX305" fmla="*/ 453024 w 4572002"/>
              <a:gd name="connsiteY305" fmla="*/ 3630633 h 6858002"/>
              <a:gd name="connsiteX306" fmla="*/ 466550 w 4572002"/>
              <a:gd name="connsiteY306" fmla="*/ 3606818 h 6858002"/>
              <a:gd name="connsiteX307" fmla="*/ 468329 w 4572002"/>
              <a:gd name="connsiteY307" fmla="*/ 3603231 h 6858002"/>
              <a:gd name="connsiteX308" fmla="*/ 476296 w 4572002"/>
              <a:gd name="connsiteY308" fmla="*/ 3587176 h 6858002"/>
              <a:gd name="connsiteX309" fmla="*/ 476296 w 4572002"/>
              <a:gd name="connsiteY309" fmla="*/ 3587175 h 6858002"/>
              <a:gd name="connsiteX310" fmla="*/ 477549 w 4572002"/>
              <a:gd name="connsiteY310" fmla="*/ 3580371 h 6858002"/>
              <a:gd name="connsiteX311" fmla="*/ 478648 w 4572002"/>
              <a:gd name="connsiteY311" fmla="*/ 3574408 h 6858002"/>
              <a:gd name="connsiteX312" fmla="*/ 473569 w 4572002"/>
              <a:gd name="connsiteY312" fmla="*/ 3562320 h 6858002"/>
              <a:gd name="connsiteX313" fmla="*/ 473569 w 4572002"/>
              <a:gd name="connsiteY313" fmla="*/ 3562320 h 6858002"/>
              <a:gd name="connsiteX314" fmla="*/ 473569 w 4572002"/>
              <a:gd name="connsiteY314" fmla="*/ 3562320 h 6858002"/>
              <a:gd name="connsiteX315" fmla="*/ 469502 w 4572002"/>
              <a:gd name="connsiteY315" fmla="*/ 3556612 h 6858002"/>
              <a:gd name="connsiteX316" fmla="*/ 461026 w 4572002"/>
              <a:gd name="connsiteY316" fmla="*/ 3544714 h 6858002"/>
              <a:gd name="connsiteX317" fmla="*/ 438927 w 4572002"/>
              <a:gd name="connsiteY317" fmla="*/ 3489468 h 6858002"/>
              <a:gd name="connsiteX318" fmla="*/ 391300 w 4572002"/>
              <a:gd name="connsiteY318" fmla="*/ 3172655 h 6858002"/>
              <a:gd name="connsiteX319" fmla="*/ 378845 w 4572002"/>
              <a:gd name="connsiteY319" fmla="*/ 3077402 h 6858002"/>
              <a:gd name="connsiteX320" fmla="*/ 380383 w 4572002"/>
              <a:gd name="connsiteY320" fmla="*/ 3064875 h 6858002"/>
              <a:gd name="connsiteX321" fmla="*/ 390538 w 4572002"/>
              <a:gd name="connsiteY321" fmla="*/ 2982149 h 6858002"/>
              <a:gd name="connsiteX322" fmla="*/ 394122 w 4572002"/>
              <a:gd name="connsiteY322" fmla="*/ 2947863 h 6858002"/>
              <a:gd name="connsiteX323" fmla="*/ 393310 w 4572002"/>
              <a:gd name="connsiteY323" fmla="*/ 2941984 h 6858002"/>
              <a:gd name="connsiteX324" fmla="*/ 389490 w 4572002"/>
              <a:gd name="connsiteY324" fmla="*/ 2914328 h 6858002"/>
              <a:gd name="connsiteX325" fmla="*/ 386215 w 4572002"/>
              <a:gd name="connsiteY325" fmla="*/ 2903546 h 6858002"/>
              <a:gd name="connsiteX326" fmla="*/ 385187 w 4572002"/>
              <a:gd name="connsiteY326" fmla="*/ 2897785 h 6858002"/>
              <a:gd name="connsiteX327" fmla="*/ 369589 w 4572002"/>
              <a:gd name="connsiteY327" fmla="*/ 2848815 h 6858002"/>
              <a:gd name="connsiteX328" fmla="*/ 369583 w 4572002"/>
              <a:gd name="connsiteY328" fmla="*/ 2848794 h 6858002"/>
              <a:gd name="connsiteX329" fmla="*/ 360892 w 4572002"/>
              <a:gd name="connsiteY329" fmla="*/ 2836173 h 6858002"/>
              <a:gd name="connsiteX330" fmla="*/ 360891 w 4572002"/>
              <a:gd name="connsiteY330" fmla="*/ 2836172 h 6858002"/>
              <a:gd name="connsiteX331" fmla="*/ 360891 w 4572002"/>
              <a:gd name="connsiteY331" fmla="*/ 2836172 h 6858002"/>
              <a:gd name="connsiteX332" fmla="*/ 360891 w 4572002"/>
              <a:gd name="connsiteY332" fmla="*/ 2836172 h 6858002"/>
              <a:gd name="connsiteX333" fmla="*/ 347484 w 4572002"/>
              <a:gd name="connsiteY333" fmla="*/ 2826695 h 6858002"/>
              <a:gd name="connsiteX334" fmla="*/ 328632 w 4572002"/>
              <a:gd name="connsiteY334" fmla="*/ 2811787 h 6858002"/>
              <a:gd name="connsiteX335" fmla="*/ 328632 w 4572002"/>
              <a:gd name="connsiteY335" fmla="*/ 2811787 h 6858002"/>
              <a:gd name="connsiteX336" fmla="*/ 328632 w 4572002"/>
              <a:gd name="connsiteY336" fmla="*/ 2811787 h 6858002"/>
              <a:gd name="connsiteX337" fmla="*/ 328630 w 4572002"/>
              <a:gd name="connsiteY337" fmla="*/ 2811783 h 6858002"/>
              <a:gd name="connsiteX338" fmla="*/ 328628 w 4572002"/>
              <a:gd name="connsiteY338" fmla="*/ 2811779 h 6858002"/>
              <a:gd name="connsiteX339" fmla="*/ 318550 w 4572002"/>
              <a:gd name="connsiteY339" fmla="*/ 2785440 h 6858002"/>
              <a:gd name="connsiteX340" fmla="*/ 318434 w 4572002"/>
              <a:gd name="connsiteY340" fmla="*/ 2783382 h 6858002"/>
              <a:gd name="connsiteX341" fmla="*/ 318130 w 4572002"/>
              <a:gd name="connsiteY341" fmla="*/ 2778004 h 6858002"/>
              <a:gd name="connsiteX342" fmla="*/ 324050 w 4572002"/>
              <a:gd name="connsiteY342" fmla="*/ 2745352 h 6858002"/>
              <a:gd name="connsiteX343" fmla="*/ 321484 w 4572002"/>
              <a:gd name="connsiteY343" fmla="*/ 2755649 h 6858002"/>
              <a:gd name="connsiteX344" fmla="*/ 324051 w 4572002"/>
              <a:gd name="connsiteY344" fmla="*/ 2745349 h 6858002"/>
              <a:gd name="connsiteX345" fmla="*/ 342960 w 4572002"/>
              <a:gd name="connsiteY345" fmla="*/ 2704676 h 6858002"/>
              <a:gd name="connsiteX346" fmla="*/ 343814 w 4572002"/>
              <a:gd name="connsiteY346" fmla="*/ 2703613 h 6858002"/>
              <a:gd name="connsiteX347" fmla="*/ 372441 w 4572002"/>
              <a:gd name="connsiteY347" fmla="*/ 2668002 h 6858002"/>
              <a:gd name="connsiteX348" fmla="*/ 415232 w 4572002"/>
              <a:gd name="connsiteY348" fmla="*/ 2625091 h 6858002"/>
              <a:gd name="connsiteX349" fmla="*/ 415232 w 4572002"/>
              <a:gd name="connsiteY349" fmla="*/ 2625091 h 6858002"/>
              <a:gd name="connsiteX350" fmla="*/ 415233 w 4572002"/>
              <a:gd name="connsiteY350" fmla="*/ 2625091 h 6858002"/>
              <a:gd name="connsiteX351" fmla="*/ 445595 w 4572002"/>
              <a:gd name="connsiteY351" fmla="*/ 2571035 h 6858002"/>
              <a:gd name="connsiteX352" fmla="*/ 448094 w 4572002"/>
              <a:gd name="connsiteY352" fmla="*/ 2555601 h 6858002"/>
              <a:gd name="connsiteX353" fmla="*/ 449809 w 4572002"/>
              <a:gd name="connsiteY353" fmla="*/ 2545007 h 6858002"/>
              <a:gd name="connsiteX354" fmla="*/ 449809 w 4572002"/>
              <a:gd name="connsiteY354" fmla="*/ 2545007 h 6858002"/>
              <a:gd name="connsiteX355" fmla="*/ 449809 w 4572002"/>
              <a:gd name="connsiteY355" fmla="*/ 2545007 h 6858002"/>
              <a:gd name="connsiteX356" fmla="*/ 449809 w 4572002"/>
              <a:gd name="connsiteY356" fmla="*/ 2545006 h 6858002"/>
              <a:gd name="connsiteX357" fmla="*/ 449809 w 4572002"/>
              <a:gd name="connsiteY357" fmla="*/ 2545006 h 6858002"/>
              <a:gd name="connsiteX358" fmla="*/ 448477 w 4572002"/>
              <a:gd name="connsiteY358" fmla="*/ 2535228 h 6858002"/>
              <a:gd name="connsiteX359" fmla="*/ 446165 w 4572002"/>
              <a:gd name="connsiteY359" fmla="*/ 2518265 h 6858002"/>
              <a:gd name="connsiteX360" fmla="*/ 442853 w 4572002"/>
              <a:gd name="connsiteY360" fmla="*/ 2504316 h 6858002"/>
              <a:gd name="connsiteX361" fmla="*/ 439584 w 4572002"/>
              <a:gd name="connsiteY361" fmla="*/ 2490551 h 6858002"/>
              <a:gd name="connsiteX362" fmla="*/ 438187 w 4572002"/>
              <a:gd name="connsiteY362" fmla="*/ 2471897 h 6858002"/>
              <a:gd name="connsiteX363" fmla="*/ 437521 w 4572002"/>
              <a:gd name="connsiteY363" fmla="*/ 2463018 h 6858002"/>
              <a:gd name="connsiteX364" fmla="*/ 441525 w 4572002"/>
              <a:gd name="connsiteY364" fmla="*/ 2444408 h 6858002"/>
              <a:gd name="connsiteX365" fmla="*/ 443353 w 4572002"/>
              <a:gd name="connsiteY365" fmla="*/ 2435913 h 6858002"/>
              <a:gd name="connsiteX366" fmla="*/ 457288 w 4572002"/>
              <a:gd name="connsiteY366" fmla="*/ 2414378 h 6858002"/>
              <a:gd name="connsiteX367" fmla="*/ 460454 w 4572002"/>
              <a:gd name="connsiteY367" fmla="*/ 2409486 h 6858002"/>
              <a:gd name="connsiteX368" fmla="*/ 484839 w 4572002"/>
              <a:gd name="connsiteY368" fmla="*/ 2334045 h 6858002"/>
              <a:gd name="connsiteX369" fmla="*/ 513796 w 4572002"/>
              <a:gd name="connsiteY369" fmla="*/ 2228315 h 6858002"/>
              <a:gd name="connsiteX370" fmla="*/ 529036 w 4572002"/>
              <a:gd name="connsiteY370" fmla="*/ 2188880 h 6858002"/>
              <a:gd name="connsiteX371" fmla="*/ 551707 w 4572002"/>
              <a:gd name="connsiteY371" fmla="*/ 2094579 h 6858002"/>
              <a:gd name="connsiteX372" fmla="*/ 566566 w 4572002"/>
              <a:gd name="connsiteY372" fmla="*/ 2016470 h 6858002"/>
              <a:gd name="connsiteX373" fmla="*/ 581021 w 4572002"/>
              <a:gd name="connsiteY373" fmla="*/ 1978655 h 6858002"/>
              <a:gd name="connsiteX374" fmla="*/ 613048 w 4572002"/>
              <a:gd name="connsiteY374" fmla="*/ 1953414 h 6858002"/>
              <a:gd name="connsiteX375" fmla="*/ 637053 w 4572002"/>
              <a:gd name="connsiteY375" fmla="*/ 1933220 h 6858002"/>
              <a:gd name="connsiteX376" fmla="*/ 637054 w 4572002"/>
              <a:gd name="connsiteY376" fmla="*/ 1933220 h 6858002"/>
              <a:gd name="connsiteX377" fmla="*/ 637054 w 4572002"/>
              <a:gd name="connsiteY377" fmla="*/ 1933220 h 6858002"/>
              <a:gd name="connsiteX378" fmla="*/ 652483 w 4572002"/>
              <a:gd name="connsiteY378" fmla="*/ 1916455 h 6858002"/>
              <a:gd name="connsiteX379" fmla="*/ 742974 w 4572002"/>
              <a:gd name="connsiteY379" fmla="*/ 1842159 h 6858002"/>
              <a:gd name="connsiteX380" fmla="*/ 742975 w 4572002"/>
              <a:gd name="connsiteY380" fmla="*/ 1842159 h 6858002"/>
              <a:gd name="connsiteX381" fmla="*/ 742975 w 4572002"/>
              <a:gd name="connsiteY381" fmla="*/ 1842159 h 6858002"/>
              <a:gd name="connsiteX382" fmla="*/ 750596 w 4572002"/>
              <a:gd name="connsiteY382" fmla="*/ 1833776 h 6858002"/>
              <a:gd name="connsiteX383" fmla="*/ 777264 w 4572002"/>
              <a:gd name="connsiteY383" fmla="*/ 1769480 h 6858002"/>
              <a:gd name="connsiteX384" fmla="*/ 792316 w 4572002"/>
              <a:gd name="connsiteY384" fmla="*/ 1733189 h 6858002"/>
              <a:gd name="connsiteX385" fmla="*/ 799131 w 4572002"/>
              <a:gd name="connsiteY385" fmla="*/ 1722536 h 6858002"/>
              <a:gd name="connsiteX386" fmla="*/ 814986 w 4572002"/>
              <a:gd name="connsiteY386" fmla="*/ 1697754 h 6858002"/>
              <a:gd name="connsiteX387" fmla="*/ 846115 w 4572002"/>
              <a:gd name="connsiteY387" fmla="*/ 1666871 h 6858002"/>
              <a:gd name="connsiteX388" fmla="*/ 848062 w 4572002"/>
              <a:gd name="connsiteY388" fmla="*/ 1664940 h 6858002"/>
              <a:gd name="connsiteX389" fmla="*/ 848062 w 4572002"/>
              <a:gd name="connsiteY389" fmla="*/ 1664940 h 6858002"/>
              <a:gd name="connsiteX390" fmla="*/ 848063 w 4572002"/>
              <a:gd name="connsiteY390" fmla="*/ 1664939 h 6858002"/>
              <a:gd name="connsiteX391" fmla="*/ 858007 w 4572002"/>
              <a:gd name="connsiteY391" fmla="*/ 1648032 h 6858002"/>
              <a:gd name="connsiteX392" fmla="*/ 871566 w 4572002"/>
              <a:gd name="connsiteY392" fmla="*/ 1624981 h 6858002"/>
              <a:gd name="connsiteX393" fmla="*/ 871620 w 4572002"/>
              <a:gd name="connsiteY393" fmla="*/ 1624164 h 6858002"/>
              <a:gd name="connsiteX394" fmla="*/ 873472 w 4572002"/>
              <a:gd name="connsiteY394" fmla="*/ 1596214 h 6858002"/>
              <a:gd name="connsiteX395" fmla="*/ 839562 w 4572002"/>
              <a:gd name="connsiteY395" fmla="*/ 1490293 h 6858002"/>
              <a:gd name="connsiteX396" fmla="*/ 834730 w 4572002"/>
              <a:gd name="connsiteY396" fmla="*/ 1478497 h 6858002"/>
              <a:gd name="connsiteX397" fmla="*/ 835990 w 4572002"/>
              <a:gd name="connsiteY397" fmla="*/ 1481572 h 6858002"/>
              <a:gd name="connsiteX398" fmla="*/ 833921 w 4572002"/>
              <a:gd name="connsiteY398" fmla="*/ 1476521 h 6858002"/>
              <a:gd name="connsiteX399" fmla="*/ 826774 w 4572002"/>
              <a:gd name="connsiteY399" fmla="*/ 1459074 h 6858002"/>
              <a:gd name="connsiteX400" fmla="*/ 801268 w 4572002"/>
              <a:gd name="connsiteY400" fmla="*/ 1436569 h 6858002"/>
              <a:gd name="connsiteX401" fmla="*/ 786028 w 4572002"/>
              <a:gd name="connsiteY401" fmla="*/ 1417900 h 6858002"/>
              <a:gd name="connsiteX402" fmla="*/ 785193 w 4572002"/>
              <a:gd name="connsiteY402" fmla="*/ 1408462 h 6858002"/>
              <a:gd name="connsiteX403" fmla="*/ 785669 w 4572002"/>
              <a:gd name="connsiteY403" fmla="*/ 1413840 h 6858002"/>
              <a:gd name="connsiteX404" fmla="*/ 784751 w 4572002"/>
              <a:gd name="connsiteY404" fmla="*/ 1403463 h 6858002"/>
              <a:gd name="connsiteX405" fmla="*/ 780076 w 4572002"/>
              <a:gd name="connsiteY405" fmla="*/ 1350628 h 6858002"/>
              <a:gd name="connsiteX406" fmla="*/ 786351 w 4572002"/>
              <a:gd name="connsiteY406" fmla="*/ 1317893 h 6858002"/>
              <a:gd name="connsiteX407" fmla="*/ 796699 w 4572002"/>
              <a:gd name="connsiteY407" fmla="*/ 1297389 h 6858002"/>
              <a:gd name="connsiteX408" fmla="*/ 802412 w 4572002"/>
              <a:gd name="connsiteY408" fmla="*/ 1286070 h 6858002"/>
              <a:gd name="connsiteX409" fmla="*/ 807579 w 4572002"/>
              <a:gd name="connsiteY409" fmla="*/ 1268758 h 6858002"/>
              <a:gd name="connsiteX410" fmla="*/ 806103 w 4572002"/>
              <a:gd name="connsiteY410" fmla="*/ 1273704 h 6858002"/>
              <a:gd name="connsiteX411" fmla="*/ 807579 w 4572002"/>
              <a:gd name="connsiteY411" fmla="*/ 1268758 h 6858002"/>
              <a:gd name="connsiteX412" fmla="*/ 806032 w 4572002"/>
              <a:gd name="connsiteY412" fmla="*/ 1249303 h 6858002"/>
              <a:gd name="connsiteX413" fmla="*/ 824322 w 4572002"/>
              <a:gd name="connsiteY413" fmla="*/ 1123186 h 6858002"/>
              <a:gd name="connsiteX414" fmla="*/ 819940 w 4572002"/>
              <a:gd name="connsiteY414" fmla="*/ 1097088 h 6858002"/>
              <a:gd name="connsiteX415" fmla="*/ 816320 w 4572002"/>
              <a:gd name="connsiteY415" fmla="*/ 927156 h 6858002"/>
              <a:gd name="connsiteX416" fmla="*/ 826798 w 4572002"/>
              <a:gd name="connsiteY416" fmla="*/ 915344 h 6858002"/>
              <a:gd name="connsiteX417" fmla="*/ 836479 w 4572002"/>
              <a:gd name="connsiteY417" fmla="*/ 908845 h 6858002"/>
              <a:gd name="connsiteX418" fmla="*/ 843142 w 4572002"/>
              <a:gd name="connsiteY418" fmla="*/ 904372 h 6858002"/>
              <a:gd name="connsiteX419" fmla="*/ 843142 w 4572002"/>
              <a:gd name="connsiteY419" fmla="*/ 904372 h 6858002"/>
              <a:gd name="connsiteX420" fmla="*/ 843143 w 4572002"/>
              <a:gd name="connsiteY420" fmla="*/ 904372 h 6858002"/>
              <a:gd name="connsiteX421" fmla="*/ 847524 w 4572002"/>
              <a:gd name="connsiteY421" fmla="*/ 897099 h 6858002"/>
              <a:gd name="connsiteX422" fmla="*/ 851968 w 4572002"/>
              <a:gd name="connsiteY422" fmla="*/ 889721 h 6858002"/>
              <a:gd name="connsiteX423" fmla="*/ 851968 w 4572002"/>
              <a:gd name="connsiteY423" fmla="*/ 889720 h 6858002"/>
              <a:gd name="connsiteX424" fmla="*/ 851968 w 4572002"/>
              <a:gd name="connsiteY424" fmla="*/ 889720 h 6858002"/>
              <a:gd name="connsiteX425" fmla="*/ 854179 w 4572002"/>
              <a:gd name="connsiteY425" fmla="*/ 876437 h 6858002"/>
              <a:gd name="connsiteX426" fmla="*/ 857850 w 4572002"/>
              <a:gd name="connsiteY426" fmla="*/ 854380 h 6858002"/>
              <a:gd name="connsiteX427" fmla="*/ 865850 w 4572002"/>
              <a:gd name="connsiteY427" fmla="*/ 773036 h 6858002"/>
              <a:gd name="connsiteX428" fmla="*/ 865850 w 4572002"/>
              <a:gd name="connsiteY428" fmla="*/ 773036 h 6858002"/>
              <a:gd name="connsiteX429" fmla="*/ 865850 w 4572002"/>
              <a:gd name="connsiteY429" fmla="*/ 773035 h 6858002"/>
              <a:gd name="connsiteX430" fmla="*/ 865850 w 4572002"/>
              <a:gd name="connsiteY430" fmla="*/ 773035 h 6858002"/>
              <a:gd name="connsiteX431" fmla="*/ 862992 w 4572002"/>
              <a:gd name="connsiteY431" fmla="*/ 758175 h 6858002"/>
              <a:gd name="connsiteX432" fmla="*/ 843752 w 4572002"/>
              <a:gd name="connsiteY432" fmla="*/ 703309 h 6858002"/>
              <a:gd name="connsiteX433" fmla="*/ 840766 w 4572002"/>
              <a:gd name="connsiteY433" fmla="*/ 690815 h 6858002"/>
              <a:gd name="connsiteX434" fmla="*/ 841749 w 4572002"/>
              <a:gd name="connsiteY434" fmla="*/ 694928 h 6858002"/>
              <a:gd name="connsiteX435" fmla="*/ 839513 w 4572002"/>
              <a:gd name="connsiteY435" fmla="*/ 685575 h 6858002"/>
              <a:gd name="connsiteX436" fmla="*/ 829227 w 4572002"/>
              <a:gd name="connsiteY436" fmla="*/ 642538 h 6858002"/>
              <a:gd name="connsiteX437" fmla="*/ 825846 w 4572002"/>
              <a:gd name="connsiteY437" fmla="*/ 580051 h 6858002"/>
              <a:gd name="connsiteX438" fmla="*/ 819368 w 4572002"/>
              <a:gd name="connsiteY438" fmla="*/ 556048 h 6858002"/>
              <a:gd name="connsiteX439" fmla="*/ 811607 w 4572002"/>
              <a:gd name="connsiteY439" fmla="*/ 522810 h 6858002"/>
              <a:gd name="connsiteX440" fmla="*/ 810449 w 4572002"/>
              <a:gd name="connsiteY440" fmla="*/ 517851 h 6858002"/>
              <a:gd name="connsiteX441" fmla="*/ 811160 w 4572002"/>
              <a:gd name="connsiteY441" fmla="*/ 520896 h 6858002"/>
              <a:gd name="connsiteX442" fmla="*/ 809270 w 4572002"/>
              <a:gd name="connsiteY442" fmla="*/ 512803 h 6858002"/>
              <a:gd name="connsiteX443" fmla="*/ 802602 w 4572002"/>
              <a:gd name="connsiteY443" fmla="*/ 395641 h 6858002"/>
              <a:gd name="connsiteX444" fmla="*/ 812510 w 4572002"/>
              <a:gd name="connsiteY444" fmla="*/ 338871 h 6858002"/>
              <a:gd name="connsiteX445" fmla="*/ 811938 w 4572002"/>
              <a:gd name="connsiteY445" fmla="*/ 313534 h 6858002"/>
              <a:gd name="connsiteX446" fmla="*/ 797319 w 4572002"/>
              <a:gd name="connsiteY446" fmla="*/ 298341 h 6858002"/>
              <a:gd name="connsiteX447" fmla="*/ 797154 w 4572002"/>
              <a:gd name="connsiteY447" fmla="*/ 298169 h 6858002"/>
              <a:gd name="connsiteX448" fmla="*/ 797315 w 4572002"/>
              <a:gd name="connsiteY448" fmla="*/ 298337 h 6858002"/>
              <a:gd name="connsiteX449" fmla="*/ 794504 w 4572002"/>
              <a:gd name="connsiteY449" fmla="*/ 295415 h 6858002"/>
              <a:gd name="connsiteX450" fmla="*/ 786600 w 4572002"/>
              <a:gd name="connsiteY450" fmla="*/ 228949 h 6858002"/>
              <a:gd name="connsiteX451" fmla="*/ 786602 w 4572002"/>
              <a:gd name="connsiteY451" fmla="*/ 228927 h 6858002"/>
              <a:gd name="connsiteX452" fmla="*/ 794873 w 4572002"/>
              <a:gd name="connsiteY452" fmla="*/ 153388 h 6858002"/>
              <a:gd name="connsiteX453" fmla="*/ 799269 w 4572002"/>
              <a:gd name="connsiteY453" fmla="*/ 125861 h 6858002"/>
              <a:gd name="connsiteX454" fmla="*/ 803060 w 4572002"/>
              <a:gd name="connsiteY454" fmla="*/ 92749 h 6858002"/>
              <a:gd name="connsiteX455" fmla="*/ 805192 w 4572002"/>
              <a:gd name="connsiteY455" fmla="*/ 74130 h 6858002"/>
              <a:gd name="connsiteX456" fmla="*/ 804727 w 4572002"/>
              <a:gd name="connsiteY456" fmla="*/ 63925 h 6858002"/>
              <a:gd name="connsiteX457" fmla="*/ 802929 w 4572002"/>
              <a:gd name="connsiteY457" fmla="*/ 24486 h 6858002"/>
              <a:gd name="connsiteX458" fmla="*/ 803291 w 4572002"/>
              <a:gd name="connsiteY458" fmla="*/ 32435 h 6858002"/>
              <a:gd name="connsiteX459" fmla="*/ 802792 w 4572002"/>
              <a:gd name="connsiteY459" fmla="*/ 21487 h 6858002"/>
              <a:gd name="connsiteX460" fmla="*/ 804151 w 4572002"/>
              <a:gd name="connsiteY460" fmla="*/ 10744 h 6858002"/>
              <a:gd name="connsiteX461" fmla="*/ 341402 w 4572002"/>
              <a:gd name="connsiteY461" fmla="*/ 0 h 6858002"/>
              <a:gd name="connsiteX462" fmla="*/ 805510 w 4572002"/>
              <a:gd name="connsiteY462" fmla="*/ 0 h 6858002"/>
              <a:gd name="connsiteX463" fmla="*/ 805510 w 4572002"/>
              <a:gd name="connsiteY463" fmla="*/ 1 h 6858002"/>
              <a:gd name="connsiteX464" fmla="*/ 341403 w 4572002"/>
              <a:gd name="connsiteY464" fmla="*/ 1 h 6858002"/>
              <a:gd name="connsiteX465" fmla="*/ 342530 w 4572002"/>
              <a:gd name="connsiteY465" fmla="*/ 2818 h 6858002"/>
              <a:gd name="connsiteX466" fmla="*/ 356629 w 4572002"/>
              <a:gd name="connsiteY466" fmla="*/ 63588 h 6858002"/>
              <a:gd name="connsiteX467" fmla="*/ 370535 w 4572002"/>
              <a:gd name="connsiteY467" fmla="*/ 176940 h 6858002"/>
              <a:gd name="connsiteX468" fmla="*/ 378537 w 4572002"/>
              <a:gd name="connsiteY468" fmla="*/ 200183 h 6858002"/>
              <a:gd name="connsiteX469" fmla="*/ 416449 w 4572002"/>
              <a:gd name="connsiteY469" fmla="*/ 340775 h 6858002"/>
              <a:gd name="connsiteX470" fmla="*/ 415684 w 4572002"/>
              <a:gd name="connsiteY470" fmla="*/ 453365 h 6858002"/>
              <a:gd name="connsiteX471" fmla="*/ 413970 w 4572002"/>
              <a:gd name="connsiteY471" fmla="*/ 462127 h 6858002"/>
              <a:gd name="connsiteX472" fmla="*/ 401398 w 4572002"/>
              <a:gd name="connsiteY472" fmla="*/ 505183 h 6858002"/>
              <a:gd name="connsiteX473" fmla="*/ 404826 w 4572002"/>
              <a:gd name="connsiteY473" fmla="*/ 571861 h 6858002"/>
              <a:gd name="connsiteX474" fmla="*/ 422163 w 4572002"/>
              <a:gd name="connsiteY474" fmla="*/ 617773 h 6858002"/>
              <a:gd name="connsiteX475" fmla="*/ 422925 w 4572002"/>
              <a:gd name="connsiteY475" fmla="*/ 674924 h 6858002"/>
              <a:gd name="connsiteX476" fmla="*/ 412066 w 4572002"/>
              <a:gd name="connsiteY476" fmla="*/ 740269 h 6858002"/>
              <a:gd name="connsiteX477" fmla="*/ 409780 w 4572002"/>
              <a:gd name="connsiteY477" fmla="*/ 769606 h 6858002"/>
              <a:gd name="connsiteX478" fmla="*/ 387300 w 4572002"/>
              <a:gd name="connsiteY478" fmla="*/ 850190 h 6858002"/>
              <a:gd name="connsiteX479" fmla="*/ 392824 w 4572002"/>
              <a:gd name="connsiteY479" fmla="*/ 898199 h 6858002"/>
              <a:gd name="connsiteX480" fmla="*/ 407684 w 4572002"/>
              <a:gd name="connsiteY480" fmla="*/ 945445 h 6858002"/>
              <a:gd name="connsiteX481" fmla="*/ 421973 w 4572002"/>
              <a:gd name="connsiteY481" fmla="*/ 975734 h 6858002"/>
              <a:gd name="connsiteX482" fmla="*/ 432069 w 4572002"/>
              <a:gd name="connsiteY482" fmla="*/ 1036888 h 6858002"/>
              <a:gd name="connsiteX483" fmla="*/ 430545 w 4572002"/>
              <a:gd name="connsiteY483" fmla="*/ 1048126 h 6858002"/>
              <a:gd name="connsiteX484" fmla="*/ 417971 w 4572002"/>
              <a:gd name="connsiteY484" fmla="*/ 1230634 h 6858002"/>
              <a:gd name="connsiteX485" fmla="*/ 397778 w 4572002"/>
              <a:gd name="connsiteY485" fmla="*/ 1303025 h 6858002"/>
              <a:gd name="connsiteX486" fmla="*/ 395302 w 4572002"/>
              <a:gd name="connsiteY486" fmla="*/ 1318457 h 6858002"/>
              <a:gd name="connsiteX487" fmla="*/ 372631 w 4572002"/>
              <a:gd name="connsiteY487" fmla="*/ 1472576 h 6858002"/>
              <a:gd name="connsiteX488" fmla="*/ 371679 w 4572002"/>
              <a:gd name="connsiteY488" fmla="*/ 1489721 h 6858002"/>
              <a:gd name="connsiteX489" fmla="*/ 375679 w 4572002"/>
              <a:gd name="connsiteY489" fmla="*/ 1537538 h 6858002"/>
              <a:gd name="connsiteX490" fmla="*/ 334530 w 4572002"/>
              <a:gd name="connsiteY490" fmla="*/ 1650318 h 6858002"/>
              <a:gd name="connsiteX491" fmla="*/ 320431 w 4572002"/>
              <a:gd name="connsiteY491" fmla="*/ 1763288 h 6858002"/>
              <a:gd name="connsiteX492" fmla="*/ 320623 w 4572002"/>
              <a:gd name="connsiteY492" fmla="*/ 1825394 h 6858002"/>
              <a:gd name="connsiteX493" fmla="*/ 310525 w 4572002"/>
              <a:gd name="connsiteY493" fmla="*/ 1869781 h 6858002"/>
              <a:gd name="connsiteX494" fmla="*/ 279854 w 4572002"/>
              <a:gd name="connsiteY494" fmla="*/ 1978941 h 6858002"/>
              <a:gd name="connsiteX495" fmla="*/ 275092 w 4572002"/>
              <a:gd name="connsiteY495" fmla="*/ 2030379 h 6858002"/>
              <a:gd name="connsiteX496" fmla="*/ 264803 w 4572002"/>
              <a:gd name="connsiteY496" fmla="*/ 2085055 h 6858002"/>
              <a:gd name="connsiteX497" fmla="*/ 218702 w 4572002"/>
              <a:gd name="connsiteY497" fmla="*/ 2220313 h 6858002"/>
              <a:gd name="connsiteX498" fmla="*/ 221368 w 4572002"/>
              <a:gd name="connsiteY498" fmla="*/ 2330807 h 6858002"/>
              <a:gd name="connsiteX499" fmla="*/ 220798 w 4572002"/>
              <a:gd name="connsiteY499" fmla="*/ 2401293 h 6858002"/>
              <a:gd name="connsiteX500" fmla="*/ 205557 w 4572002"/>
              <a:gd name="connsiteY500" fmla="*/ 2485308 h 6858002"/>
              <a:gd name="connsiteX501" fmla="*/ 183267 w 4572002"/>
              <a:gd name="connsiteY501" fmla="*/ 2554080 h 6858002"/>
              <a:gd name="connsiteX502" fmla="*/ 165550 w 4572002"/>
              <a:gd name="connsiteY502" fmla="*/ 2649144 h 6858002"/>
              <a:gd name="connsiteX503" fmla="*/ 131449 w 4572002"/>
              <a:gd name="connsiteY503" fmla="*/ 2743827 h 6858002"/>
              <a:gd name="connsiteX504" fmla="*/ 105350 w 4572002"/>
              <a:gd name="connsiteY504" fmla="*/ 2809931 h 6858002"/>
              <a:gd name="connsiteX505" fmla="*/ 82299 w 4572002"/>
              <a:gd name="connsiteY505" fmla="*/ 2901944 h 6858002"/>
              <a:gd name="connsiteX506" fmla="*/ 66107 w 4572002"/>
              <a:gd name="connsiteY506" fmla="*/ 3042729 h 6858002"/>
              <a:gd name="connsiteX507" fmla="*/ 64391 w 4572002"/>
              <a:gd name="connsiteY507" fmla="*/ 3107501 h 6858002"/>
              <a:gd name="connsiteX508" fmla="*/ 26482 w 4572002"/>
              <a:gd name="connsiteY508" fmla="*/ 3209994 h 6858002"/>
              <a:gd name="connsiteX509" fmla="*/ 8193 w 4572002"/>
              <a:gd name="connsiteY509" fmla="*/ 3253810 h 6858002"/>
              <a:gd name="connsiteX510" fmla="*/ 6597 w 4572002"/>
              <a:gd name="connsiteY510" fmla="*/ 3276527 h 6858002"/>
              <a:gd name="connsiteX511" fmla="*/ 6596 w 4572002"/>
              <a:gd name="connsiteY511" fmla="*/ 3276527 h 6858002"/>
              <a:gd name="connsiteX512" fmla="*/ 8192 w 4572002"/>
              <a:gd name="connsiteY512" fmla="*/ 3253809 h 6858002"/>
              <a:gd name="connsiteX513" fmla="*/ 26481 w 4572002"/>
              <a:gd name="connsiteY513" fmla="*/ 3209993 h 6858002"/>
              <a:gd name="connsiteX514" fmla="*/ 64390 w 4572002"/>
              <a:gd name="connsiteY514" fmla="*/ 3107500 h 6858002"/>
              <a:gd name="connsiteX515" fmla="*/ 66106 w 4572002"/>
              <a:gd name="connsiteY515" fmla="*/ 3042728 h 6858002"/>
              <a:gd name="connsiteX516" fmla="*/ 82298 w 4572002"/>
              <a:gd name="connsiteY516" fmla="*/ 2901943 h 6858002"/>
              <a:gd name="connsiteX517" fmla="*/ 105349 w 4572002"/>
              <a:gd name="connsiteY517" fmla="*/ 2809930 h 6858002"/>
              <a:gd name="connsiteX518" fmla="*/ 131448 w 4572002"/>
              <a:gd name="connsiteY518" fmla="*/ 2743826 h 6858002"/>
              <a:gd name="connsiteX519" fmla="*/ 165549 w 4572002"/>
              <a:gd name="connsiteY519" fmla="*/ 2649143 h 6858002"/>
              <a:gd name="connsiteX520" fmla="*/ 183266 w 4572002"/>
              <a:gd name="connsiteY520" fmla="*/ 2554079 h 6858002"/>
              <a:gd name="connsiteX521" fmla="*/ 205556 w 4572002"/>
              <a:gd name="connsiteY521" fmla="*/ 2485307 h 6858002"/>
              <a:gd name="connsiteX522" fmla="*/ 220797 w 4572002"/>
              <a:gd name="connsiteY522" fmla="*/ 2401292 h 6858002"/>
              <a:gd name="connsiteX523" fmla="*/ 221367 w 4572002"/>
              <a:gd name="connsiteY523" fmla="*/ 2330806 h 6858002"/>
              <a:gd name="connsiteX524" fmla="*/ 218701 w 4572002"/>
              <a:gd name="connsiteY524" fmla="*/ 2220312 h 6858002"/>
              <a:gd name="connsiteX525" fmla="*/ 264802 w 4572002"/>
              <a:gd name="connsiteY525" fmla="*/ 2085054 h 6858002"/>
              <a:gd name="connsiteX526" fmla="*/ 275091 w 4572002"/>
              <a:gd name="connsiteY526" fmla="*/ 2030378 h 6858002"/>
              <a:gd name="connsiteX527" fmla="*/ 279853 w 4572002"/>
              <a:gd name="connsiteY527" fmla="*/ 1978940 h 6858002"/>
              <a:gd name="connsiteX528" fmla="*/ 310524 w 4572002"/>
              <a:gd name="connsiteY528" fmla="*/ 1869780 h 6858002"/>
              <a:gd name="connsiteX529" fmla="*/ 320622 w 4572002"/>
              <a:gd name="connsiteY529" fmla="*/ 1825393 h 6858002"/>
              <a:gd name="connsiteX530" fmla="*/ 320430 w 4572002"/>
              <a:gd name="connsiteY530" fmla="*/ 1763287 h 6858002"/>
              <a:gd name="connsiteX531" fmla="*/ 334529 w 4572002"/>
              <a:gd name="connsiteY531" fmla="*/ 1650317 h 6858002"/>
              <a:gd name="connsiteX532" fmla="*/ 375678 w 4572002"/>
              <a:gd name="connsiteY532" fmla="*/ 1537537 h 6858002"/>
              <a:gd name="connsiteX533" fmla="*/ 371678 w 4572002"/>
              <a:gd name="connsiteY533" fmla="*/ 1489720 h 6858002"/>
              <a:gd name="connsiteX534" fmla="*/ 372630 w 4572002"/>
              <a:gd name="connsiteY534" fmla="*/ 1472575 h 6858002"/>
              <a:gd name="connsiteX535" fmla="*/ 395301 w 4572002"/>
              <a:gd name="connsiteY535" fmla="*/ 1318456 h 6858002"/>
              <a:gd name="connsiteX536" fmla="*/ 397777 w 4572002"/>
              <a:gd name="connsiteY536" fmla="*/ 1303024 h 6858002"/>
              <a:gd name="connsiteX537" fmla="*/ 417970 w 4572002"/>
              <a:gd name="connsiteY537" fmla="*/ 1230633 h 6858002"/>
              <a:gd name="connsiteX538" fmla="*/ 430544 w 4572002"/>
              <a:gd name="connsiteY538" fmla="*/ 1048125 h 6858002"/>
              <a:gd name="connsiteX539" fmla="*/ 432068 w 4572002"/>
              <a:gd name="connsiteY539" fmla="*/ 1036887 h 6858002"/>
              <a:gd name="connsiteX540" fmla="*/ 421972 w 4572002"/>
              <a:gd name="connsiteY540" fmla="*/ 975733 h 6858002"/>
              <a:gd name="connsiteX541" fmla="*/ 407683 w 4572002"/>
              <a:gd name="connsiteY541" fmla="*/ 945444 h 6858002"/>
              <a:gd name="connsiteX542" fmla="*/ 392823 w 4572002"/>
              <a:gd name="connsiteY542" fmla="*/ 898198 h 6858002"/>
              <a:gd name="connsiteX543" fmla="*/ 387299 w 4572002"/>
              <a:gd name="connsiteY543" fmla="*/ 850189 h 6858002"/>
              <a:gd name="connsiteX544" fmla="*/ 409779 w 4572002"/>
              <a:gd name="connsiteY544" fmla="*/ 769605 h 6858002"/>
              <a:gd name="connsiteX545" fmla="*/ 412065 w 4572002"/>
              <a:gd name="connsiteY545" fmla="*/ 740268 h 6858002"/>
              <a:gd name="connsiteX546" fmla="*/ 422924 w 4572002"/>
              <a:gd name="connsiteY546" fmla="*/ 674923 h 6858002"/>
              <a:gd name="connsiteX547" fmla="*/ 422162 w 4572002"/>
              <a:gd name="connsiteY547" fmla="*/ 617772 h 6858002"/>
              <a:gd name="connsiteX548" fmla="*/ 404825 w 4572002"/>
              <a:gd name="connsiteY548" fmla="*/ 571860 h 6858002"/>
              <a:gd name="connsiteX549" fmla="*/ 401397 w 4572002"/>
              <a:gd name="connsiteY549" fmla="*/ 505182 h 6858002"/>
              <a:gd name="connsiteX550" fmla="*/ 413969 w 4572002"/>
              <a:gd name="connsiteY550" fmla="*/ 462126 h 6858002"/>
              <a:gd name="connsiteX551" fmla="*/ 415683 w 4572002"/>
              <a:gd name="connsiteY551" fmla="*/ 453364 h 6858002"/>
              <a:gd name="connsiteX552" fmla="*/ 416448 w 4572002"/>
              <a:gd name="connsiteY552" fmla="*/ 340774 h 6858002"/>
              <a:gd name="connsiteX553" fmla="*/ 378536 w 4572002"/>
              <a:gd name="connsiteY553" fmla="*/ 200182 h 6858002"/>
              <a:gd name="connsiteX554" fmla="*/ 370534 w 4572002"/>
              <a:gd name="connsiteY554" fmla="*/ 176939 h 6858002"/>
              <a:gd name="connsiteX555" fmla="*/ 356628 w 4572002"/>
              <a:gd name="connsiteY555" fmla="*/ 63587 h 6858002"/>
              <a:gd name="connsiteX556" fmla="*/ 342529 w 4572002"/>
              <a:gd name="connsiteY556" fmla="*/ 281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</a:cxnLst>
            <a:rect l="l" t="t" r="r" b="b"/>
            <a:pathLst>
              <a:path w="4572002" h="6858002">
                <a:moveTo>
                  <a:pt x="262113" y="6133315"/>
                </a:moveTo>
                <a:lnTo>
                  <a:pt x="262113" y="6133315"/>
                </a:lnTo>
                <a:lnTo>
                  <a:pt x="260202" y="6138416"/>
                </a:lnTo>
                <a:close/>
                <a:moveTo>
                  <a:pt x="383211" y="5546471"/>
                </a:moveTo>
                <a:lnTo>
                  <a:pt x="383918" y="5547578"/>
                </a:lnTo>
                <a:lnTo>
                  <a:pt x="383918" y="5547578"/>
                </a:lnTo>
                <a:close/>
                <a:moveTo>
                  <a:pt x="392366" y="5355014"/>
                </a:moveTo>
                <a:lnTo>
                  <a:pt x="392366" y="5355014"/>
                </a:lnTo>
                <a:lnTo>
                  <a:pt x="392366" y="5355014"/>
                </a:lnTo>
                <a:close/>
                <a:moveTo>
                  <a:pt x="384905" y="5308181"/>
                </a:moveTo>
                <a:lnTo>
                  <a:pt x="384905" y="5308182"/>
                </a:lnTo>
                <a:lnTo>
                  <a:pt x="387984" y="5317386"/>
                </a:lnTo>
                <a:lnTo>
                  <a:pt x="387984" y="5317387"/>
                </a:lnTo>
                <a:close/>
                <a:moveTo>
                  <a:pt x="349368" y="5087565"/>
                </a:moveTo>
                <a:lnTo>
                  <a:pt x="349358" y="5087590"/>
                </a:lnTo>
                <a:lnTo>
                  <a:pt x="343531" y="5102461"/>
                </a:lnTo>
                <a:lnTo>
                  <a:pt x="343116" y="5104249"/>
                </a:lnTo>
                <a:lnTo>
                  <a:pt x="343116" y="5104251"/>
                </a:lnTo>
                <a:lnTo>
                  <a:pt x="343531" y="5102461"/>
                </a:lnTo>
                <a:close/>
                <a:moveTo>
                  <a:pt x="362533" y="5041528"/>
                </a:moveTo>
                <a:lnTo>
                  <a:pt x="362533" y="5041528"/>
                </a:lnTo>
                <a:lnTo>
                  <a:pt x="355739" y="5070581"/>
                </a:lnTo>
                <a:lnTo>
                  <a:pt x="355738" y="5070584"/>
                </a:lnTo>
                <a:close/>
                <a:moveTo>
                  <a:pt x="413848" y="4933805"/>
                </a:moveTo>
                <a:lnTo>
                  <a:pt x="413848" y="4933805"/>
                </a:lnTo>
                <a:lnTo>
                  <a:pt x="413848" y="4933806"/>
                </a:lnTo>
                <a:close/>
                <a:moveTo>
                  <a:pt x="418272" y="4863340"/>
                </a:moveTo>
                <a:lnTo>
                  <a:pt x="418271" y="4863342"/>
                </a:lnTo>
                <a:lnTo>
                  <a:pt x="415518" y="4867614"/>
                </a:lnTo>
                <a:lnTo>
                  <a:pt x="415519" y="4867614"/>
                </a:lnTo>
                <a:close/>
                <a:moveTo>
                  <a:pt x="444904" y="4103826"/>
                </a:moveTo>
                <a:lnTo>
                  <a:pt x="444904" y="4103826"/>
                </a:lnTo>
                <a:lnTo>
                  <a:pt x="444605" y="4108449"/>
                </a:lnTo>
                <a:close/>
                <a:moveTo>
                  <a:pt x="477528" y="3580485"/>
                </a:moveTo>
                <a:lnTo>
                  <a:pt x="476296" y="3587174"/>
                </a:lnTo>
                <a:lnTo>
                  <a:pt x="476296" y="3587175"/>
                </a:lnTo>
                <a:lnTo>
                  <a:pt x="472370" y="3595088"/>
                </a:lnTo>
                <a:lnTo>
                  <a:pt x="476296" y="3587175"/>
                </a:lnTo>
                <a:close/>
                <a:moveTo>
                  <a:pt x="33026" y="3302414"/>
                </a:moveTo>
                <a:lnTo>
                  <a:pt x="34768" y="3304079"/>
                </a:lnTo>
                <a:cubicBezTo>
                  <a:pt x="37959" y="3308770"/>
                  <a:pt x="40293" y="3314105"/>
                  <a:pt x="40960" y="3318772"/>
                </a:cubicBezTo>
                <a:cubicBezTo>
                  <a:pt x="44960" y="3346777"/>
                  <a:pt x="39054" y="3372496"/>
                  <a:pt x="26099" y="3399547"/>
                </a:cubicBezTo>
                <a:cubicBezTo>
                  <a:pt x="13907" y="3424884"/>
                  <a:pt x="15241" y="3456509"/>
                  <a:pt x="10479" y="3485276"/>
                </a:cubicBezTo>
                <a:cubicBezTo>
                  <a:pt x="7049" y="3505658"/>
                  <a:pt x="1" y="3526043"/>
                  <a:pt x="1" y="3546618"/>
                </a:cubicBezTo>
                <a:cubicBezTo>
                  <a:pt x="1" y="3572147"/>
                  <a:pt x="6097" y="3597483"/>
                  <a:pt x="8383" y="3623202"/>
                </a:cubicBezTo>
                <a:cubicBezTo>
                  <a:pt x="10287" y="3643205"/>
                  <a:pt x="9525" y="3663590"/>
                  <a:pt x="11811" y="3683592"/>
                </a:cubicBezTo>
                <a:cubicBezTo>
                  <a:pt x="13527" y="3699977"/>
                  <a:pt x="17907" y="3716169"/>
                  <a:pt x="21527" y="3732362"/>
                </a:cubicBezTo>
                <a:cubicBezTo>
                  <a:pt x="22861" y="3738268"/>
                  <a:pt x="28006" y="3744174"/>
                  <a:pt x="27244" y="3749507"/>
                </a:cubicBezTo>
                <a:cubicBezTo>
                  <a:pt x="19051" y="3802468"/>
                  <a:pt x="55628" y="3840570"/>
                  <a:pt x="71821" y="3885339"/>
                </a:cubicBezTo>
                <a:cubicBezTo>
                  <a:pt x="88968" y="3932395"/>
                  <a:pt x="115256" y="3977926"/>
                  <a:pt x="107446" y="4030504"/>
                </a:cubicBezTo>
                <a:cubicBezTo>
                  <a:pt x="102684" y="4062319"/>
                  <a:pt x="91634" y="4092990"/>
                  <a:pt x="84965" y="4124615"/>
                </a:cubicBezTo>
                <a:cubicBezTo>
                  <a:pt x="82679" y="4135855"/>
                  <a:pt x="83061" y="4148428"/>
                  <a:pt x="85347" y="4159668"/>
                </a:cubicBezTo>
                <a:cubicBezTo>
                  <a:pt x="95826" y="4213962"/>
                  <a:pt x="97350" y="4267494"/>
                  <a:pt x="80203" y="4320838"/>
                </a:cubicBezTo>
                <a:cubicBezTo>
                  <a:pt x="77345" y="4329980"/>
                  <a:pt x="74679" y="4339696"/>
                  <a:pt x="74679" y="4349223"/>
                </a:cubicBezTo>
                <a:cubicBezTo>
                  <a:pt x="74679" y="4401420"/>
                  <a:pt x="78679" y="4452666"/>
                  <a:pt x="97350" y="4502580"/>
                </a:cubicBezTo>
                <a:cubicBezTo>
                  <a:pt x="103636" y="4519344"/>
                  <a:pt x="99636" y="4539729"/>
                  <a:pt x="101160" y="4558208"/>
                </a:cubicBezTo>
                <a:cubicBezTo>
                  <a:pt x="102492" y="4575352"/>
                  <a:pt x="103064" y="4592879"/>
                  <a:pt x="107446" y="4609453"/>
                </a:cubicBezTo>
                <a:cubicBezTo>
                  <a:pt x="113922" y="4633648"/>
                  <a:pt x="114684" y="4656127"/>
                  <a:pt x="108970" y="4681084"/>
                </a:cubicBezTo>
                <a:cubicBezTo>
                  <a:pt x="103636" y="4704896"/>
                  <a:pt x="106302" y="4730615"/>
                  <a:pt x="106112" y="4755382"/>
                </a:cubicBezTo>
                <a:cubicBezTo>
                  <a:pt x="105922" y="4783005"/>
                  <a:pt x="105732" y="4810628"/>
                  <a:pt x="106684" y="4838251"/>
                </a:cubicBezTo>
                <a:cubicBezTo>
                  <a:pt x="107064" y="4849301"/>
                  <a:pt x="114684" y="4861874"/>
                  <a:pt x="111636" y="4871020"/>
                </a:cubicBezTo>
                <a:cubicBezTo>
                  <a:pt x="101350" y="4900547"/>
                  <a:pt x="113732" y="4930076"/>
                  <a:pt x="108208" y="4959603"/>
                </a:cubicBezTo>
                <a:cubicBezTo>
                  <a:pt x="105350" y="4974083"/>
                  <a:pt x="113160" y="4990466"/>
                  <a:pt x="113922" y="5006087"/>
                </a:cubicBezTo>
                <a:cubicBezTo>
                  <a:pt x="115256" y="5031615"/>
                  <a:pt x="114684" y="5057142"/>
                  <a:pt x="115066" y="5082671"/>
                </a:cubicBezTo>
                <a:cubicBezTo>
                  <a:pt x="115256" y="5091053"/>
                  <a:pt x="116018" y="5099246"/>
                  <a:pt x="116401" y="5107628"/>
                </a:cubicBezTo>
                <a:cubicBezTo>
                  <a:pt x="116781" y="5115058"/>
                  <a:pt x="118495" y="5122868"/>
                  <a:pt x="117163" y="5129917"/>
                </a:cubicBezTo>
                <a:cubicBezTo>
                  <a:pt x="112398" y="5155446"/>
                  <a:pt x="104588" y="5180592"/>
                  <a:pt x="101540" y="5206309"/>
                </a:cubicBezTo>
                <a:cubicBezTo>
                  <a:pt x="98874" y="5228598"/>
                  <a:pt x="102492" y="5251651"/>
                  <a:pt x="100588" y="5274130"/>
                </a:cubicBezTo>
                <a:cubicBezTo>
                  <a:pt x="97350" y="5313755"/>
                  <a:pt x="91634" y="5353380"/>
                  <a:pt x="88014" y="5393006"/>
                </a:cubicBezTo>
                <a:cubicBezTo>
                  <a:pt x="87252" y="5401580"/>
                  <a:pt x="92016" y="5410532"/>
                  <a:pt x="92396" y="5419296"/>
                </a:cubicBezTo>
                <a:cubicBezTo>
                  <a:pt x="93348" y="5446729"/>
                  <a:pt x="93540" y="5474162"/>
                  <a:pt x="94110" y="5501595"/>
                </a:cubicBezTo>
                <a:cubicBezTo>
                  <a:pt x="94302" y="5517216"/>
                  <a:pt x="93730" y="5533028"/>
                  <a:pt x="95444" y="5548461"/>
                </a:cubicBezTo>
                <a:cubicBezTo>
                  <a:pt x="97730" y="5568843"/>
                  <a:pt x="101160" y="5587322"/>
                  <a:pt x="86300" y="5606373"/>
                </a:cubicBezTo>
                <a:cubicBezTo>
                  <a:pt x="63249" y="5635712"/>
                  <a:pt x="72203" y="5673051"/>
                  <a:pt x="66869" y="5706960"/>
                </a:cubicBezTo>
                <a:cubicBezTo>
                  <a:pt x="65535" y="5715724"/>
                  <a:pt x="65345" y="5724679"/>
                  <a:pt x="63821" y="5733441"/>
                </a:cubicBezTo>
                <a:cubicBezTo>
                  <a:pt x="60963" y="5749635"/>
                  <a:pt x="57725" y="5765636"/>
                  <a:pt x="54484" y="5781831"/>
                </a:cubicBezTo>
                <a:cubicBezTo>
                  <a:pt x="53914" y="5784687"/>
                  <a:pt x="53722" y="5787925"/>
                  <a:pt x="52770" y="5790593"/>
                </a:cubicBezTo>
                <a:cubicBezTo>
                  <a:pt x="44770" y="5815170"/>
                  <a:pt x="35626" y="5839362"/>
                  <a:pt x="29148" y="5864319"/>
                </a:cubicBezTo>
                <a:cubicBezTo>
                  <a:pt x="25909" y="5876512"/>
                  <a:pt x="25527" y="5890038"/>
                  <a:pt x="27244" y="5902611"/>
                </a:cubicBezTo>
                <a:cubicBezTo>
                  <a:pt x="32196" y="5939378"/>
                  <a:pt x="34292" y="5975765"/>
                  <a:pt x="27052" y="6012724"/>
                </a:cubicBezTo>
                <a:cubicBezTo>
                  <a:pt x="24195" y="6027393"/>
                  <a:pt x="28958" y="6043777"/>
                  <a:pt x="30672" y="6059398"/>
                </a:cubicBezTo>
                <a:cubicBezTo>
                  <a:pt x="35244" y="6096737"/>
                  <a:pt x="40198" y="6134076"/>
                  <a:pt x="44578" y="6171606"/>
                </a:cubicBezTo>
                <a:cubicBezTo>
                  <a:pt x="47246" y="6195038"/>
                  <a:pt x="48770" y="6218661"/>
                  <a:pt x="51436" y="6242094"/>
                </a:cubicBezTo>
                <a:cubicBezTo>
                  <a:pt x="54676" y="6269145"/>
                  <a:pt x="59629" y="6296006"/>
                  <a:pt x="62297" y="6323059"/>
                </a:cubicBezTo>
                <a:cubicBezTo>
                  <a:pt x="65345" y="6353920"/>
                  <a:pt x="65915" y="6384973"/>
                  <a:pt x="69155" y="6415834"/>
                </a:cubicBezTo>
                <a:cubicBezTo>
                  <a:pt x="75441" y="6472226"/>
                  <a:pt x="82871" y="6528425"/>
                  <a:pt x="89920" y="6584813"/>
                </a:cubicBezTo>
                <a:cubicBezTo>
                  <a:pt x="96778" y="6639489"/>
                  <a:pt x="102874" y="6694165"/>
                  <a:pt x="111446" y="6748459"/>
                </a:cubicBezTo>
                <a:cubicBezTo>
                  <a:pt x="115066" y="6771320"/>
                  <a:pt x="124973" y="6793036"/>
                  <a:pt x="130497" y="6815517"/>
                </a:cubicBezTo>
                <a:lnTo>
                  <a:pt x="140197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40292" y="3314104"/>
                  <a:pt x="37958" y="3308770"/>
                  <a:pt x="34767" y="3304079"/>
                </a:cubicBezTo>
                <a:close/>
                <a:moveTo>
                  <a:pt x="380627" y="2885150"/>
                </a:moveTo>
                <a:lnTo>
                  <a:pt x="386215" y="2903546"/>
                </a:lnTo>
                <a:lnTo>
                  <a:pt x="386216" y="2903549"/>
                </a:lnTo>
                <a:close/>
                <a:moveTo>
                  <a:pt x="318550" y="2785440"/>
                </a:moveTo>
                <a:lnTo>
                  <a:pt x="318550" y="2785440"/>
                </a:lnTo>
                <a:lnTo>
                  <a:pt x="318643" y="2787078"/>
                </a:lnTo>
                <a:close/>
                <a:moveTo>
                  <a:pt x="452223" y="2422204"/>
                </a:moveTo>
                <a:lnTo>
                  <a:pt x="443353" y="2435913"/>
                </a:lnTo>
                <a:lnTo>
                  <a:pt x="443353" y="2435913"/>
                </a:lnTo>
                <a:lnTo>
                  <a:pt x="443353" y="2435913"/>
                </a:lnTo>
                <a:close/>
                <a:moveTo>
                  <a:pt x="794873" y="153388"/>
                </a:moveTo>
                <a:lnTo>
                  <a:pt x="794873" y="153388"/>
                </a:lnTo>
                <a:lnTo>
                  <a:pt x="794148" y="157931"/>
                </a:lnTo>
                <a:close/>
                <a:moveTo>
                  <a:pt x="805510" y="1"/>
                </a:move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2"/>
                </a:lnTo>
                <a:lnTo>
                  <a:pt x="312450" y="6858002"/>
                </a:lnTo>
                <a:lnTo>
                  <a:pt x="306287" y="6812064"/>
                </a:lnTo>
                <a:cubicBezTo>
                  <a:pt x="306763" y="6788418"/>
                  <a:pt x="312049" y="6764842"/>
                  <a:pt x="325765" y="6742553"/>
                </a:cubicBezTo>
                <a:cubicBezTo>
                  <a:pt x="334052" y="6729218"/>
                  <a:pt x="339196" y="6716169"/>
                  <a:pt x="339601" y="6702976"/>
                </a:cubicBezTo>
                <a:lnTo>
                  <a:pt x="336454" y="6683027"/>
                </a:lnTo>
                <a:lnTo>
                  <a:pt x="336454" y="6683026"/>
                </a:lnTo>
                <a:lnTo>
                  <a:pt x="329021" y="6669730"/>
                </a:lnTo>
                <a:lnTo>
                  <a:pt x="325003" y="6662542"/>
                </a:lnTo>
                <a:lnTo>
                  <a:pt x="322358" y="6656199"/>
                </a:lnTo>
                <a:lnTo>
                  <a:pt x="317919" y="6645552"/>
                </a:lnTo>
                <a:lnTo>
                  <a:pt x="317914" y="6636517"/>
                </a:lnTo>
                <a:lnTo>
                  <a:pt x="317908" y="6625225"/>
                </a:lnTo>
                <a:lnTo>
                  <a:pt x="334530" y="6588626"/>
                </a:lnTo>
                <a:lnTo>
                  <a:pt x="357008" y="6564621"/>
                </a:lnTo>
                <a:lnTo>
                  <a:pt x="357008" y="6564621"/>
                </a:lnTo>
                <a:lnTo>
                  <a:pt x="357009" y="6564621"/>
                </a:lnTo>
                <a:lnTo>
                  <a:pt x="357008" y="6564620"/>
                </a:lnTo>
                <a:lnTo>
                  <a:pt x="357008" y="6564620"/>
                </a:lnTo>
                <a:lnTo>
                  <a:pt x="357008" y="6564620"/>
                </a:lnTo>
                <a:lnTo>
                  <a:pt x="329222" y="6546195"/>
                </a:lnTo>
                <a:lnTo>
                  <a:pt x="329221" y="6546193"/>
                </a:lnTo>
                <a:lnTo>
                  <a:pt x="310416" y="6513012"/>
                </a:lnTo>
                <a:lnTo>
                  <a:pt x="296619" y="6463841"/>
                </a:lnTo>
                <a:cubicBezTo>
                  <a:pt x="293666" y="6451650"/>
                  <a:pt x="286189" y="6444078"/>
                  <a:pt x="276688" y="6438982"/>
                </a:cubicBezTo>
                <a:lnTo>
                  <a:pt x="276688" y="6438982"/>
                </a:lnTo>
                <a:lnTo>
                  <a:pt x="276687" y="6438981"/>
                </a:lnTo>
                <a:lnTo>
                  <a:pt x="276688" y="6438982"/>
                </a:lnTo>
                <a:lnTo>
                  <a:pt x="244611" y="6428980"/>
                </a:lnTo>
                <a:cubicBezTo>
                  <a:pt x="224703" y="6424979"/>
                  <a:pt x="210367" y="6418168"/>
                  <a:pt x="201414" y="6407333"/>
                </a:cubicBezTo>
                <a:lnTo>
                  <a:pt x="201413" y="6407332"/>
                </a:lnTo>
                <a:lnTo>
                  <a:pt x="201413" y="6407332"/>
                </a:lnTo>
                <a:lnTo>
                  <a:pt x="200512" y="6405474"/>
                </a:lnTo>
                <a:lnTo>
                  <a:pt x="191995" y="6387910"/>
                </a:lnTo>
                <a:cubicBezTo>
                  <a:pt x="190186" y="6380329"/>
                  <a:pt x="189697" y="6371589"/>
                  <a:pt x="190507" y="6361540"/>
                </a:cubicBezTo>
                <a:cubicBezTo>
                  <a:pt x="194127" y="6317152"/>
                  <a:pt x="200413" y="6272765"/>
                  <a:pt x="207844" y="6228757"/>
                </a:cubicBezTo>
                <a:cubicBezTo>
                  <a:pt x="210225" y="6214851"/>
                  <a:pt x="214320" y="6201611"/>
                  <a:pt x="220607" y="6189323"/>
                </a:cubicBezTo>
                <a:lnTo>
                  <a:pt x="246515" y="6155603"/>
                </a:lnTo>
                <a:lnTo>
                  <a:pt x="258413" y="6143192"/>
                </a:lnTo>
                <a:cubicBezTo>
                  <a:pt x="260964" y="6139650"/>
                  <a:pt x="262149" y="6136530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5"/>
                  <a:pt x="257089" y="6120074"/>
                  <a:pt x="248421" y="6108739"/>
                </a:cubicBezTo>
                <a:cubicBezTo>
                  <a:pt x="228226" y="6082259"/>
                  <a:pt x="209558" y="6054826"/>
                  <a:pt x="192221" y="6026441"/>
                </a:cubicBezTo>
                <a:cubicBezTo>
                  <a:pt x="186697" y="6017486"/>
                  <a:pt x="186887" y="6004532"/>
                  <a:pt x="185745" y="5993292"/>
                </a:cubicBezTo>
                <a:cubicBezTo>
                  <a:pt x="183649" y="5974241"/>
                  <a:pt x="179839" y="5954618"/>
                  <a:pt x="182125" y="5935950"/>
                </a:cubicBezTo>
                <a:lnTo>
                  <a:pt x="186162" y="5920344"/>
                </a:lnTo>
                <a:lnTo>
                  <a:pt x="189006" y="5909351"/>
                </a:lnTo>
                <a:lnTo>
                  <a:pt x="196209" y="5892626"/>
                </a:lnTo>
                <a:lnTo>
                  <a:pt x="200031" y="5883752"/>
                </a:lnTo>
                <a:cubicBezTo>
                  <a:pt x="221940" y="5837458"/>
                  <a:pt x="249183" y="5794975"/>
                  <a:pt x="288426" y="5760874"/>
                </a:cubicBezTo>
                <a:cubicBezTo>
                  <a:pt x="293570" y="5756494"/>
                  <a:pt x="295476" y="5747729"/>
                  <a:pt x="297191" y="5740489"/>
                </a:cubicBezTo>
                <a:cubicBezTo>
                  <a:pt x="300049" y="5728679"/>
                  <a:pt x="302715" y="5716486"/>
                  <a:pt x="303097" y="5704484"/>
                </a:cubicBezTo>
                <a:cubicBezTo>
                  <a:pt x="304049" y="5675337"/>
                  <a:pt x="311193" y="5649333"/>
                  <a:pt x="323432" y="5625900"/>
                </a:cubicBezTo>
                <a:lnTo>
                  <a:pt x="345477" y="5592609"/>
                </a:lnTo>
                <a:lnTo>
                  <a:pt x="352697" y="5585141"/>
                </a:lnTo>
                <a:lnTo>
                  <a:pt x="374345" y="5562747"/>
                </a:lnTo>
                <a:lnTo>
                  <a:pt x="376997" y="5558544"/>
                </a:lnTo>
                <a:lnTo>
                  <a:pt x="383918" y="5547579"/>
                </a:lnTo>
                <a:lnTo>
                  <a:pt x="383918" y="5547578"/>
                </a:lnTo>
                <a:lnTo>
                  <a:pt x="383918" y="5547578"/>
                </a:lnTo>
                <a:lnTo>
                  <a:pt x="381586" y="5543927"/>
                </a:lnTo>
                <a:lnTo>
                  <a:pt x="373773" y="5531694"/>
                </a:lnTo>
                <a:lnTo>
                  <a:pt x="365765" y="5520947"/>
                </a:lnTo>
                <a:lnTo>
                  <a:pt x="365373" y="5520422"/>
                </a:lnTo>
                <a:lnTo>
                  <a:pt x="363153" y="5507668"/>
                </a:lnTo>
                <a:cubicBezTo>
                  <a:pt x="363200" y="5498833"/>
                  <a:pt x="365772" y="5489497"/>
                  <a:pt x="367677" y="5480638"/>
                </a:cubicBezTo>
                <a:cubicBezTo>
                  <a:pt x="371487" y="5462352"/>
                  <a:pt x="375489" y="5443871"/>
                  <a:pt x="379299" y="5425583"/>
                </a:cubicBezTo>
                <a:cubicBezTo>
                  <a:pt x="381965" y="5412058"/>
                  <a:pt x="384251" y="5398722"/>
                  <a:pt x="387490" y="5385385"/>
                </a:cubicBezTo>
                <a:lnTo>
                  <a:pt x="391527" y="5360240"/>
                </a:lnTo>
                <a:lnTo>
                  <a:pt x="392366" y="5355015"/>
                </a:lnTo>
                <a:lnTo>
                  <a:pt x="392366" y="5355015"/>
                </a:lnTo>
                <a:lnTo>
                  <a:pt x="392366" y="5355014"/>
                </a:lnTo>
                <a:lnTo>
                  <a:pt x="390920" y="5326163"/>
                </a:lnTo>
                <a:lnTo>
                  <a:pt x="387984" y="5317386"/>
                </a:lnTo>
                <a:lnTo>
                  <a:pt x="387390" y="5312288"/>
                </a:lnTo>
                <a:lnTo>
                  <a:pt x="384905" y="5308182"/>
                </a:lnTo>
                <a:lnTo>
                  <a:pt x="381758" y="5298775"/>
                </a:lnTo>
                <a:lnTo>
                  <a:pt x="381758" y="5298775"/>
                </a:lnTo>
                <a:lnTo>
                  <a:pt x="381758" y="5298774"/>
                </a:lnTo>
                <a:cubicBezTo>
                  <a:pt x="377263" y="5289883"/>
                  <a:pt x="371250" y="5281227"/>
                  <a:pt x="363487" y="5272797"/>
                </a:cubicBezTo>
                <a:cubicBezTo>
                  <a:pt x="339674" y="5247079"/>
                  <a:pt x="332624" y="5214122"/>
                  <a:pt x="339864" y="5179068"/>
                </a:cubicBezTo>
                <a:lnTo>
                  <a:pt x="341205" y="5175395"/>
                </a:lnTo>
                <a:lnTo>
                  <a:pt x="342411" y="5172091"/>
                </a:lnTo>
                <a:lnTo>
                  <a:pt x="342525" y="5171104"/>
                </a:lnTo>
                <a:lnTo>
                  <a:pt x="343102" y="5166114"/>
                </a:lnTo>
                <a:cubicBezTo>
                  <a:pt x="337530" y="5154636"/>
                  <a:pt x="335803" y="5143753"/>
                  <a:pt x="336387" y="5133225"/>
                </a:cubicBezTo>
                <a:lnTo>
                  <a:pt x="340408" y="5115909"/>
                </a:lnTo>
                <a:lnTo>
                  <a:pt x="343116" y="5104249"/>
                </a:lnTo>
                <a:lnTo>
                  <a:pt x="349358" y="5087590"/>
                </a:lnTo>
                <a:lnTo>
                  <a:pt x="355319" y="5072376"/>
                </a:lnTo>
                <a:lnTo>
                  <a:pt x="355739" y="5070581"/>
                </a:lnTo>
                <a:lnTo>
                  <a:pt x="357912" y="5064790"/>
                </a:lnTo>
                <a:lnTo>
                  <a:pt x="362533" y="5041528"/>
                </a:lnTo>
                <a:lnTo>
                  <a:pt x="362533" y="5041528"/>
                </a:lnTo>
                <a:lnTo>
                  <a:pt x="362535" y="5041522"/>
                </a:lnTo>
                <a:cubicBezTo>
                  <a:pt x="363677" y="5022853"/>
                  <a:pt x="377775" y="5003802"/>
                  <a:pt x="389014" y="4987038"/>
                </a:cubicBezTo>
                <a:lnTo>
                  <a:pt x="389017" y="4987032"/>
                </a:lnTo>
                <a:lnTo>
                  <a:pt x="405018" y="4961456"/>
                </a:lnTo>
                <a:lnTo>
                  <a:pt x="406296" y="4957455"/>
                </a:lnTo>
                <a:lnTo>
                  <a:pt x="409089" y="4952674"/>
                </a:lnTo>
                <a:lnTo>
                  <a:pt x="413539" y="4935031"/>
                </a:lnTo>
                <a:lnTo>
                  <a:pt x="413848" y="4933805"/>
                </a:lnTo>
                <a:lnTo>
                  <a:pt x="413848" y="4933805"/>
                </a:lnTo>
                <a:lnTo>
                  <a:pt x="413848" y="4933804"/>
                </a:lnTo>
                <a:lnTo>
                  <a:pt x="413732" y="4932007"/>
                </a:lnTo>
                <a:lnTo>
                  <a:pt x="412446" y="4912169"/>
                </a:lnTo>
                <a:cubicBezTo>
                  <a:pt x="410684" y="4904358"/>
                  <a:pt x="410172" y="4896714"/>
                  <a:pt x="410741" y="4889275"/>
                </a:cubicBezTo>
                <a:lnTo>
                  <a:pt x="410742" y="4889270"/>
                </a:lnTo>
                <a:lnTo>
                  <a:pt x="418271" y="4863342"/>
                </a:lnTo>
                <a:lnTo>
                  <a:pt x="436927" y="4834385"/>
                </a:lnTo>
                <a:lnTo>
                  <a:pt x="440451" y="4828917"/>
                </a:lnTo>
                <a:cubicBezTo>
                  <a:pt x="457216" y="4811010"/>
                  <a:pt x="458740" y="4791387"/>
                  <a:pt x="453978" y="4767765"/>
                </a:cubicBezTo>
                <a:cubicBezTo>
                  <a:pt x="448072" y="4738236"/>
                  <a:pt x="447690" y="4707565"/>
                  <a:pt x="444071" y="4677656"/>
                </a:cubicBezTo>
                <a:cubicBezTo>
                  <a:pt x="443309" y="4671177"/>
                  <a:pt x="440641" y="4662987"/>
                  <a:pt x="436069" y="4659175"/>
                </a:cubicBezTo>
                <a:cubicBezTo>
                  <a:pt x="379299" y="4612501"/>
                  <a:pt x="378727" y="4546777"/>
                  <a:pt x="376059" y="4482005"/>
                </a:cubicBezTo>
                <a:cubicBezTo>
                  <a:pt x="374345" y="4442762"/>
                  <a:pt x="374345" y="4403326"/>
                  <a:pt x="375297" y="4363891"/>
                </a:cubicBezTo>
                <a:cubicBezTo>
                  <a:pt x="375489" y="4350555"/>
                  <a:pt x="378537" y="4336458"/>
                  <a:pt x="384251" y="4324646"/>
                </a:cubicBezTo>
                <a:cubicBezTo>
                  <a:pt x="396254" y="4300071"/>
                  <a:pt x="411874" y="4277402"/>
                  <a:pt x="424067" y="4253015"/>
                </a:cubicBezTo>
                <a:cubicBezTo>
                  <a:pt x="428831" y="4243873"/>
                  <a:pt x="429021" y="4232061"/>
                  <a:pt x="429783" y="4221392"/>
                </a:cubicBezTo>
                <a:cubicBezTo>
                  <a:pt x="431307" y="4202532"/>
                  <a:pt x="426735" y="4181577"/>
                  <a:pt x="433593" y="4165384"/>
                </a:cubicBezTo>
                <a:lnTo>
                  <a:pt x="441112" y="4140333"/>
                </a:lnTo>
                <a:lnTo>
                  <a:pt x="442936" y="4134257"/>
                </a:lnTo>
                <a:lnTo>
                  <a:pt x="442936" y="4134256"/>
                </a:lnTo>
                <a:lnTo>
                  <a:pt x="442937" y="4134256"/>
                </a:lnTo>
                <a:lnTo>
                  <a:pt x="444121" y="4115934"/>
                </a:lnTo>
                <a:lnTo>
                  <a:pt x="444904" y="4103826"/>
                </a:lnTo>
                <a:lnTo>
                  <a:pt x="444904" y="4103825"/>
                </a:lnTo>
                <a:lnTo>
                  <a:pt x="444904" y="4103825"/>
                </a:lnTo>
                <a:lnTo>
                  <a:pt x="443862" y="4099692"/>
                </a:lnTo>
                <a:lnTo>
                  <a:pt x="429783" y="4043840"/>
                </a:lnTo>
                <a:lnTo>
                  <a:pt x="421737" y="4018781"/>
                </a:lnTo>
                <a:lnTo>
                  <a:pt x="416480" y="4002410"/>
                </a:lnTo>
                <a:lnTo>
                  <a:pt x="415481" y="3985588"/>
                </a:lnTo>
                <a:lnTo>
                  <a:pt x="414090" y="3962160"/>
                </a:lnTo>
                <a:lnTo>
                  <a:pt x="423594" y="3923125"/>
                </a:lnTo>
                <a:lnTo>
                  <a:pt x="431920" y="3909067"/>
                </a:lnTo>
                <a:lnTo>
                  <a:pt x="445975" y="3885339"/>
                </a:lnTo>
                <a:lnTo>
                  <a:pt x="450791" y="3876060"/>
                </a:lnTo>
                <a:lnTo>
                  <a:pt x="454577" y="3868766"/>
                </a:lnTo>
                <a:lnTo>
                  <a:pt x="454577" y="3868765"/>
                </a:lnTo>
                <a:lnTo>
                  <a:pt x="454578" y="3868765"/>
                </a:lnTo>
                <a:cubicBezTo>
                  <a:pt x="458954" y="3852369"/>
                  <a:pt x="451596" y="3836617"/>
                  <a:pt x="441023" y="3822473"/>
                </a:cubicBezTo>
                <a:cubicBezTo>
                  <a:pt x="424639" y="3800754"/>
                  <a:pt x="420449" y="3779608"/>
                  <a:pt x="432449" y="3754653"/>
                </a:cubicBezTo>
                <a:cubicBezTo>
                  <a:pt x="435117" y="3749126"/>
                  <a:pt x="433783" y="3741316"/>
                  <a:pt x="432831" y="3734838"/>
                </a:cubicBezTo>
                <a:cubicBezTo>
                  <a:pt x="430450" y="3716359"/>
                  <a:pt x="427259" y="3697833"/>
                  <a:pt x="428783" y="3680163"/>
                </a:cubicBezTo>
                <a:lnTo>
                  <a:pt x="432272" y="3666368"/>
                </a:lnTo>
                <a:lnTo>
                  <a:pt x="435295" y="3654416"/>
                </a:lnTo>
                <a:lnTo>
                  <a:pt x="448278" y="3637000"/>
                </a:lnTo>
                <a:lnTo>
                  <a:pt x="453024" y="3630633"/>
                </a:lnTo>
                <a:cubicBezTo>
                  <a:pt x="459502" y="3624726"/>
                  <a:pt x="462168" y="3614820"/>
                  <a:pt x="466550" y="3606818"/>
                </a:cubicBezTo>
                <a:lnTo>
                  <a:pt x="468329" y="3603231"/>
                </a:lnTo>
                <a:lnTo>
                  <a:pt x="476296" y="3587176"/>
                </a:lnTo>
                <a:lnTo>
                  <a:pt x="476296" y="3587175"/>
                </a:lnTo>
                <a:lnTo>
                  <a:pt x="477549" y="3580371"/>
                </a:lnTo>
                <a:lnTo>
                  <a:pt x="478648" y="3574408"/>
                </a:lnTo>
                <a:cubicBezTo>
                  <a:pt x="478195" y="3570610"/>
                  <a:pt x="476504" y="3566925"/>
                  <a:pt x="473569" y="3562320"/>
                </a:cubicBezTo>
                <a:lnTo>
                  <a:pt x="473569" y="3562320"/>
                </a:lnTo>
                <a:lnTo>
                  <a:pt x="473569" y="3562320"/>
                </a:lnTo>
                <a:lnTo>
                  <a:pt x="469502" y="3556612"/>
                </a:lnTo>
                <a:lnTo>
                  <a:pt x="461026" y="3544714"/>
                </a:lnTo>
                <a:cubicBezTo>
                  <a:pt x="449596" y="3529091"/>
                  <a:pt x="437975" y="3507564"/>
                  <a:pt x="438927" y="3489468"/>
                </a:cubicBezTo>
                <a:cubicBezTo>
                  <a:pt x="444641" y="3380306"/>
                  <a:pt x="417209" y="3276481"/>
                  <a:pt x="391300" y="3172655"/>
                </a:cubicBezTo>
                <a:lnTo>
                  <a:pt x="378845" y="3077402"/>
                </a:lnTo>
                <a:lnTo>
                  <a:pt x="380383" y="3064875"/>
                </a:lnTo>
                <a:lnTo>
                  <a:pt x="390538" y="2982149"/>
                </a:lnTo>
                <a:cubicBezTo>
                  <a:pt x="393491" y="2970575"/>
                  <a:pt x="394491" y="2959157"/>
                  <a:pt x="394122" y="2947863"/>
                </a:cubicBezTo>
                <a:lnTo>
                  <a:pt x="393310" y="2941984"/>
                </a:lnTo>
                <a:lnTo>
                  <a:pt x="389490" y="2914328"/>
                </a:lnTo>
                <a:lnTo>
                  <a:pt x="386215" y="2903546"/>
                </a:lnTo>
                <a:lnTo>
                  <a:pt x="385187" y="2897785"/>
                </a:lnTo>
                <a:lnTo>
                  <a:pt x="369589" y="2848815"/>
                </a:lnTo>
                <a:lnTo>
                  <a:pt x="369583" y="2848794"/>
                </a:lnTo>
                <a:cubicBezTo>
                  <a:pt x="368250" y="2844317"/>
                  <a:pt x="364964" y="2839983"/>
                  <a:pt x="360892" y="2836173"/>
                </a:cubicBezTo>
                <a:lnTo>
                  <a:pt x="360891" y="2836172"/>
                </a:lnTo>
                <a:lnTo>
                  <a:pt x="360891" y="2836172"/>
                </a:lnTo>
                <a:lnTo>
                  <a:pt x="360891" y="2836172"/>
                </a:lnTo>
                <a:lnTo>
                  <a:pt x="347484" y="2826695"/>
                </a:lnTo>
                <a:cubicBezTo>
                  <a:pt x="339578" y="2822408"/>
                  <a:pt x="333338" y="2817419"/>
                  <a:pt x="328632" y="2811787"/>
                </a:cubicBezTo>
                <a:lnTo>
                  <a:pt x="328632" y="2811787"/>
                </a:lnTo>
                <a:lnTo>
                  <a:pt x="328632" y="2811787"/>
                </a:lnTo>
                <a:lnTo>
                  <a:pt x="328630" y="2811783"/>
                </a:lnTo>
                <a:lnTo>
                  <a:pt x="328628" y="2811779"/>
                </a:lnTo>
                <a:lnTo>
                  <a:pt x="318550" y="2785440"/>
                </a:lnTo>
                <a:lnTo>
                  <a:pt x="318434" y="2783382"/>
                </a:lnTo>
                <a:lnTo>
                  <a:pt x="318130" y="2778004"/>
                </a:lnTo>
                <a:lnTo>
                  <a:pt x="324050" y="2745352"/>
                </a:lnTo>
                <a:lnTo>
                  <a:pt x="321484" y="2755649"/>
                </a:lnTo>
                <a:lnTo>
                  <a:pt x="324051" y="2745349"/>
                </a:lnTo>
                <a:lnTo>
                  <a:pt x="342960" y="2704676"/>
                </a:lnTo>
                <a:lnTo>
                  <a:pt x="343814" y="2703613"/>
                </a:lnTo>
                <a:lnTo>
                  <a:pt x="372441" y="2668002"/>
                </a:lnTo>
                <a:lnTo>
                  <a:pt x="415232" y="2625091"/>
                </a:lnTo>
                <a:lnTo>
                  <a:pt x="415232" y="2625091"/>
                </a:lnTo>
                <a:lnTo>
                  <a:pt x="415233" y="2625091"/>
                </a:lnTo>
                <a:cubicBezTo>
                  <a:pt x="428449" y="2609469"/>
                  <a:pt x="439594" y="2591990"/>
                  <a:pt x="445595" y="2571035"/>
                </a:cubicBezTo>
                <a:lnTo>
                  <a:pt x="448094" y="2555601"/>
                </a:lnTo>
                <a:lnTo>
                  <a:pt x="449809" y="2545007"/>
                </a:lnTo>
                <a:lnTo>
                  <a:pt x="449809" y="2545007"/>
                </a:lnTo>
                <a:lnTo>
                  <a:pt x="449809" y="2545007"/>
                </a:lnTo>
                <a:lnTo>
                  <a:pt x="449809" y="2545006"/>
                </a:lnTo>
                <a:lnTo>
                  <a:pt x="449809" y="2545006"/>
                </a:lnTo>
                <a:lnTo>
                  <a:pt x="448477" y="2535228"/>
                </a:lnTo>
                <a:lnTo>
                  <a:pt x="446165" y="2518265"/>
                </a:lnTo>
                <a:lnTo>
                  <a:pt x="442853" y="2504316"/>
                </a:lnTo>
                <a:lnTo>
                  <a:pt x="439584" y="2490551"/>
                </a:lnTo>
                <a:lnTo>
                  <a:pt x="438187" y="2471897"/>
                </a:lnTo>
                <a:lnTo>
                  <a:pt x="437521" y="2463018"/>
                </a:lnTo>
                <a:lnTo>
                  <a:pt x="441525" y="2444408"/>
                </a:lnTo>
                <a:lnTo>
                  <a:pt x="443353" y="2435913"/>
                </a:lnTo>
                <a:lnTo>
                  <a:pt x="457288" y="2414378"/>
                </a:lnTo>
                <a:lnTo>
                  <a:pt x="460454" y="2409486"/>
                </a:lnTo>
                <a:cubicBezTo>
                  <a:pt x="477981" y="2390435"/>
                  <a:pt x="489221" y="2364716"/>
                  <a:pt x="484839" y="2334045"/>
                </a:cubicBezTo>
                <a:cubicBezTo>
                  <a:pt x="479315" y="2295754"/>
                  <a:pt x="493221" y="2260891"/>
                  <a:pt x="513796" y="2228315"/>
                </a:cubicBezTo>
                <a:cubicBezTo>
                  <a:pt x="521226" y="2216693"/>
                  <a:pt x="525416" y="2202405"/>
                  <a:pt x="529036" y="2188880"/>
                </a:cubicBezTo>
                <a:cubicBezTo>
                  <a:pt x="537419" y="2157637"/>
                  <a:pt x="544849" y="2126202"/>
                  <a:pt x="551707" y="2094579"/>
                </a:cubicBezTo>
                <a:cubicBezTo>
                  <a:pt x="557421" y="2068670"/>
                  <a:pt x="561613" y="2042571"/>
                  <a:pt x="566566" y="2016470"/>
                </a:cubicBezTo>
                <a:lnTo>
                  <a:pt x="581021" y="1978655"/>
                </a:lnTo>
                <a:lnTo>
                  <a:pt x="613048" y="1953414"/>
                </a:lnTo>
                <a:cubicBezTo>
                  <a:pt x="622192" y="1949604"/>
                  <a:pt x="629433" y="1940460"/>
                  <a:pt x="637053" y="1933220"/>
                </a:cubicBezTo>
                <a:lnTo>
                  <a:pt x="637054" y="1933220"/>
                </a:lnTo>
                <a:lnTo>
                  <a:pt x="637054" y="1933220"/>
                </a:lnTo>
                <a:lnTo>
                  <a:pt x="652483" y="1916455"/>
                </a:lnTo>
                <a:lnTo>
                  <a:pt x="742974" y="1842159"/>
                </a:lnTo>
                <a:lnTo>
                  <a:pt x="742975" y="1842159"/>
                </a:lnTo>
                <a:lnTo>
                  <a:pt x="742975" y="1842159"/>
                </a:lnTo>
                <a:cubicBezTo>
                  <a:pt x="745833" y="1839680"/>
                  <a:pt x="749262" y="1837014"/>
                  <a:pt x="750596" y="1833776"/>
                </a:cubicBezTo>
                <a:lnTo>
                  <a:pt x="777264" y="1769480"/>
                </a:lnTo>
                <a:lnTo>
                  <a:pt x="792316" y="1733189"/>
                </a:lnTo>
                <a:lnTo>
                  <a:pt x="799131" y="1722536"/>
                </a:lnTo>
                <a:lnTo>
                  <a:pt x="814986" y="1697754"/>
                </a:lnTo>
                <a:lnTo>
                  <a:pt x="846115" y="1666871"/>
                </a:lnTo>
                <a:lnTo>
                  <a:pt x="848062" y="1664940"/>
                </a:lnTo>
                <a:lnTo>
                  <a:pt x="848062" y="1664940"/>
                </a:lnTo>
                <a:lnTo>
                  <a:pt x="848063" y="1664939"/>
                </a:lnTo>
                <a:lnTo>
                  <a:pt x="858007" y="1648032"/>
                </a:lnTo>
                <a:lnTo>
                  <a:pt x="871566" y="1624981"/>
                </a:lnTo>
                <a:lnTo>
                  <a:pt x="871620" y="1624164"/>
                </a:lnTo>
                <a:lnTo>
                  <a:pt x="873472" y="1596214"/>
                </a:lnTo>
                <a:cubicBezTo>
                  <a:pt x="863184" y="1560589"/>
                  <a:pt x="850420" y="1525728"/>
                  <a:pt x="839562" y="1490293"/>
                </a:cubicBezTo>
                <a:lnTo>
                  <a:pt x="834730" y="1478497"/>
                </a:lnTo>
                <a:lnTo>
                  <a:pt x="835990" y="1481572"/>
                </a:lnTo>
                <a:lnTo>
                  <a:pt x="833921" y="1476521"/>
                </a:lnTo>
                <a:lnTo>
                  <a:pt x="826774" y="1459074"/>
                </a:lnTo>
                <a:cubicBezTo>
                  <a:pt x="820987" y="1449810"/>
                  <a:pt x="813080" y="1441999"/>
                  <a:pt x="801268" y="1436569"/>
                </a:cubicBezTo>
                <a:cubicBezTo>
                  <a:pt x="794602" y="1433523"/>
                  <a:pt x="787362" y="1424949"/>
                  <a:pt x="786028" y="1417900"/>
                </a:cubicBezTo>
                <a:lnTo>
                  <a:pt x="785193" y="1408462"/>
                </a:lnTo>
                <a:lnTo>
                  <a:pt x="785669" y="1413840"/>
                </a:lnTo>
                <a:lnTo>
                  <a:pt x="784751" y="1403463"/>
                </a:lnTo>
                <a:lnTo>
                  <a:pt x="780076" y="1350628"/>
                </a:lnTo>
                <a:cubicBezTo>
                  <a:pt x="780838" y="1339590"/>
                  <a:pt x="782779" y="1328666"/>
                  <a:pt x="786351" y="1317893"/>
                </a:cubicBezTo>
                <a:lnTo>
                  <a:pt x="796699" y="1297389"/>
                </a:lnTo>
                <a:lnTo>
                  <a:pt x="802412" y="1286070"/>
                </a:lnTo>
                <a:cubicBezTo>
                  <a:pt x="805555" y="1281689"/>
                  <a:pt x="807127" y="1275402"/>
                  <a:pt x="807579" y="1268758"/>
                </a:cubicBezTo>
                <a:lnTo>
                  <a:pt x="806103" y="1273704"/>
                </a:lnTo>
                <a:lnTo>
                  <a:pt x="807579" y="1268758"/>
                </a:lnTo>
                <a:cubicBezTo>
                  <a:pt x="808032" y="1262114"/>
                  <a:pt x="807365" y="1255113"/>
                  <a:pt x="806032" y="1249303"/>
                </a:cubicBezTo>
                <a:cubicBezTo>
                  <a:pt x="796126" y="1204533"/>
                  <a:pt x="792696" y="1162050"/>
                  <a:pt x="824322" y="1123186"/>
                </a:cubicBezTo>
                <a:cubicBezTo>
                  <a:pt x="828132" y="1118614"/>
                  <a:pt x="824702" y="1103946"/>
                  <a:pt x="819940" y="1097088"/>
                </a:cubicBezTo>
                <a:cubicBezTo>
                  <a:pt x="773456" y="1030981"/>
                  <a:pt x="772312" y="994786"/>
                  <a:pt x="816320" y="927156"/>
                </a:cubicBezTo>
                <a:cubicBezTo>
                  <a:pt x="819178" y="922774"/>
                  <a:pt x="822416" y="917060"/>
                  <a:pt x="826798" y="915344"/>
                </a:cubicBezTo>
                <a:lnTo>
                  <a:pt x="836479" y="908845"/>
                </a:lnTo>
                <a:lnTo>
                  <a:pt x="843142" y="904372"/>
                </a:lnTo>
                <a:lnTo>
                  <a:pt x="843142" y="904372"/>
                </a:lnTo>
                <a:lnTo>
                  <a:pt x="843143" y="904372"/>
                </a:lnTo>
                <a:lnTo>
                  <a:pt x="847524" y="897099"/>
                </a:lnTo>
                <a:lnTo>
                  <a:pt x="851968" y="889721"/>
                </a:lnTo>
                <a:lnTo>
                  <a:pt x="851968" y="889720"/>
                </a:lnTo>
                <a:lnTo>
                  <a:pt x="851968" y="889720"/>
                </a:lnTo>
                <a:lnTo>
                  <a:pt x="854179" y="876437"/>
                </a:lnTo>
                <a:lnTo>
                  <a:pt x="857850" y="854380"/>
                </a:lnTo>
                <a:cubicBezTo>
                  <a:pt x="860326" y="827330"/>
                  <a:pt x="863564" y="800277"/>
                  <a:pt x="865850" y="773036"/>
                </a:cubicBezTo>
                <a:lnTo>
                  <a:pt x="865850" y="773036"/>
                </a:lnTo>
                <a:lnTo>
                  <a:pt x="865850" y="773035"/>
                </a:lnTo>
                <a:lnTo>
                  <a:pt x="865850" y="773035"/>
                </a:lnTo>
                <a:lnTo>
                  <a:pt x="862992" y="758175"/>
                </a:lnTo>
                <a:cubicBezTo>
                  <a:pt x="856706" y="739887"/>
                  <a:pt x="847562" y="722170"/>
                  <a:pt x="843752" y="703309"/>
                </a:cubicBezTo>
                <a:lnTo>
                  <a:pt x="840766" y="690815"/>
                </a:lnTo>
                <a:lnTo>
                  <a:pt x="841749" y="694928"/>
                </a:lnTo>
                <a:lnTo>
                  <a:pt x="839513" y="685575"/>
                </a:lnTo>
                <a:lnTo>
                  <a:pt x="829227" y="642538"/>
                </a:lnTo>
                <a:cubicBezTo>
                  <a:pt x="824941" y="622201"/>
                  <a:pt x="822512" y="601579"/>
                  <a:pt x="825846" y="580051"/>
                </a:cubicBezTo>
                <a:cubicBezTo>
                  <a:pt x="826988" y="572623"/>
                  <a:pt x="821464" y="564049"/>
                  <a:pt x="819368" y="556048"/>
                </a:cubicBezTo>
                <a:lnTo>
                  <a:pt x="811607" y="522810"/>
                </a:lnTo>
                <a:lnTo>
                  <a:pt x="810449" y="517851"/>
                </a:lnTo>
                <a:lnTo>
                  <a:pt x="811160" y="520896"/>
                </a:lnTo>
                <a:lnTo>
                  <a:pt x="809270" y="512803"/>
                </a:lnTo>
                <a:cubicBezTo>
                  <a:pt x="805840" y="473940"/>
                  <a:pt x="802792" y="434696"/>
                  <a:pt x="802602" y="395641"/>
                </a:cubicBezTo>
                <a:cubicBezTo>
                  <a:pt x="802412" y="376782"/>
                  <a:pt x="809650" y="357922"/>
                  <a:pt x="812510" y="338871"/>
                </a:cubicBezTo>
                <a:cubicBezTo>
                  <a:pt x="813844" y="330299"/>
                  <a:pt x="816130" y="316390"/>
                  <a:pt x="811938" y="313534"/>
                </a:cubicBezTo>
                <a:lnTo>
                  <a:pt x="797319" y="298341"/>
                </a:lnTo>
                <a:lnTo>
                  <a:pt x="797154" y="298169"/>
                </a:lnTo>
                <a:lnTo>
                  <a:pt x="797315" y="298337"/>
                </a:lnTo>
                <a:lnTo>
                  <a:pt x="794504" y="295415"/>
                </a:lnTo>
                <a:cubicBezTo>
                  <a:pt x="782815" y="275885"/>
                  <a:pt x="786315" y="252524"/>
                  <a:pt x="786600" y="228949"/>
                </a:cubicBezTo>
                <a:lnTo>
                  <a:pt x="786602" y="228927"/>
                </a:lnTo>
                <a:lnTo>
                  <a:pt x="794873" y="153388"/>
                </a:lnTo>
                <a:lnTo>
                  <a:pt x="799269" y="125861"/>
                </a:lnTo>
                <a:lnTo>
                  <a:pt x="803060" y="92749"/>
                </a:lnTo>
                <a:lnTo>
                  <a:pt x="805192" y="74130"/>
                </a:lnTo>
                <a:lnTo>
                  <a:pt x="804727" y="63925"/>
                </a:lnTo>
                <a:lnTo>
                  <a:pt x="802929" y="24486"/>
                </a:lnTo>
                <a:lnTo>
                  <a:pt x="803291" y="32435"/>
                </a:lnTo>
                <a:lnTo>
                  <a:pt x="802792" y="21487"/>
                </a:lnTo>
                <a:lnTo>
                  <a:pt x="804151" y="10744"/>
                </a:lnTo>
                <a:close/>
                <a:moveTo>
                  <a:pt x="341402" y="0"/>
                </a:moveTo>
                <a:lnTo>
                  <a:pt x="805510" y="0"/>
                </a:lnTo>
                <a:lnTo>
                  <a:pt x="805510" y="1"/>
                </a:lnTo>
                <a:lnTo>
                  <a:pt x="341403" y="1"/>
                </a:lnTo>
                <a:lnTo>
                  <a:pt x="342530" y="2818"/>
                </a:lnTo>
                <a:cubicBezTo>
                  <a:pt x="350912" y="21487"/>
                  <a:pt x="353580" y="43013"/>
                  <a:pt x="356629" y="63588"/>
                </a:cubicBezTo>
                <a:cubicBezTo>
                  <a:pt x="362153" y="101309"/>
                  <a:pt x="365583" y="139220"/>
                  <a:pt x="370535" y="176940"/>
                </a:cubicBezTo>
                <a:cubicBezTo>
                  <a:pt x="371679" y="184942"/>
                  <a:pt x="373773" y="194086"/>
                  <a:pt x="378537" y="200183"/>
                </a:cubicBezTo>
                <a:cubicBezTo>
                  <a:pt x="410542" y="241902"/>
                  <a:pt x="419495" y="292580"/>
                  <a:pt x="416449" y="340775"/>
                </a:cubicBezTo>
                <a:cubicBezTo>
                  <a:pt x="414160" y="378687"/>
                  <a:pt x="412446" y="415836"/>
                  <a:pt x="415684" y="453365"/>
                </a:cubicBezTo>
                <a:cubicBezTo>
                  <a:pt x="415876" y="456223"/>
                  <a:pt x="415494" y="460033"/>
                  <a:pt x="413970" y="462127"/>
                </a:cubicBezTo>
                <a:cubicBezTo>
                  <a:pt x="403874" y="475082"/>
                  <a:pt x="403112" y="488608"/>
                  <a:pt x="401398" y="505183"/>
                </a:cubicBezTo>
                <a:cubicBezTo>
                  <a:pt x="398920" y="528616"/>
                  <a:pt x="400636" y="550142"/>
                  <a:pt x="404826" y="571861"/>
                </a:cubicBezTo>
                <a:cubicBezTo>
                  <a:pt x="407874" y="587673"/>
                  <a:pt x="414160" y="603674"/>
                  <a:pt x="422163" y="617773"/>
                </a:cubicBezTo>
                <a:cubicBezTo>
                  <a:pt x="433403" y="637393"/>
                  <a:pt x="437783" y="656256"/>
                  <a:pt x="422925" y="674924"/>
                </a:cubicBezTo>
                <a:cubicBezTo>
                  <a:pt x="407112" y="695117"/>
                  <a:pt x="412636" y="717978"/>
                  <a:pt x="412066" y="740269"/>
                </a:cubicBezTo>
                <a:cubicBezTo>
                  <a:pt x="411874" y="749983"/>
                  <a:pt x="412256" y="760271"/>
                  <a:pt x="409780" y="769606"/>
                </a:cubicBezTo>
                <a:cubicBezTo>
                  <a:pt x="402730" y="796656"/>
                  <a:pt x="392062" y="822757"/>
                  <a:pt x="387300" y="850190"/>
                </a:cubicBezTo>
                <a:cubicBezTo>
                  <a:pt x="384633" y="865431"/>
                  <a:pt x="389396" y="882385"/>
                  <a:pt x="392824" y="898199"/>
                </a:cubicBezTo>
                <a:cubicBezTo>
                  <a:pt x="396444" y="914201"/>
                  <a:pt x="401968" y="930012"/>
                  <a:pt x="407684" y="945445"/>
                </a:cubicBezTo>
                <a:cubicBezTo>
                  <a:pt x="411494" y="955921"/>
                  <a:pt x="415114" y="967351"/>
                  <a:pt x="421973" y="975734"/>
                </a:cubicBezTo>
                <a:cubicBezTo>
                  <a:pt x="437593" y="994786"/>
                  <a:pt x="440261" y="1014407"/>
                  <a:pt x="432069" y="1036888"/>
                </a:cubicBezTo>
                <a:cubicBezTo>
                  <a:pt x="430735" y="1040316"/>
                  <a:pt x="430735" y="1044316"/>
                  <a:pt x="430545" y="1048126"/>
                </a:cubicBezTo>
                <a:cubicBezTo>
                  <a:pt x="426545" y="1109092"/>
                  <a:pt x="424067" y="1170052"/>
                  <a:pt x="417971" y="1230634"/>
                </a:cubicBezTo>
                <a:cubicBezTo>
                  <a:pt x="415494" y="1255207"/>
                  <a:pt x="404636" y="1278830"/>
                  <a:pt x="397778" y="1303025"/>
                </a:cubicBezTo>
                <a:cubicBezTo>
                  <a:pt x="396444" y="1307979"/>
                  <a:pt x="394348" y="1313505"/>
                  <a:pt x="395302" y="1318457"/>
                </a:cubicBezTo>
                <a:cubicBezTo>
                  <a:pt x="404826" y="1372369"/>
                  <a:pt x="390920" y="1422855"/>
                  <a:pt x="372631" y="1472576"/>
                </a:cubicBezTo>
                <a:cubicBezTo>
                  <a:pt x="370725" y="1477718"/>
                  <a:pt x="371297" y="1484005"/>
                  <a:pt x="371679" y="1489721"/>
                </a:cubicBezTo>
                <a:cubicBezTo>
                  <a:pt x="373011" y="1505725"/>
                  <a:pt x="379679" y="1523060"/>
                  <a:pt x="375679" y="1537538"/>
                </a:cubicBezTo>
                <a:cubicBezTo>
                  <a:pt x="364629" y="1576020"/>
                  <a:pt x="351294" y="1614121"/>
                  <a:pt x="334530" y="1650318"/>
                </a:cubicBezTo>
                <a:cubicBezTo>
                  <a:pt x="317575" y="1687087"/>
                  <a:pt x="303287" y="1721186"/>
                  <a:pt x="320431" y="1763288"/>
                </a:cubicBezTo>
                <a:cubicBezTo>
                  <a:pt x="327672" y="1781195"/>
                  <a:pt x="322527" y="1804817"/>
                  <a:pt x="320623" y="1825394"/>
                </a:cubicBezTo>
                <a:cubicBezTo>
                  <a:pt x="319099" y="1840442"/>
                  <a:pt x="310525" y="1854921"/>
                  <a:pt x="310525" y="1869781"/>
                </a:cubicBezTo>
                <a:cubicBezTo>
                  <a:pt x="310525" y="1909409"/>
                  <a:pt x="300429" y="1944650"/>
                  <a:pt x="279854" y="1978941"/>
                </a:cubicBezTo>
                <a:cubicBezTo>
                  <a:pt x="271854" y="1992280"/>
                  <a:pt x="277188" y="2013044"/>
                  <a:pt x="275092" y="2030379"/>
                </a:cubicBezTo>
                <a:cubicBezTo>
                  <a:pt x="272616" y="2048669"/>
                  <a:pt x="270330" y="2067526"/>
                  <a:pt x="264803" y="2085055"/>
                </a:cubicBezTo>
                <a:cubicBezTo>
                  <a:pt x="250325" y="2130394"/>
                  <a:pt x="233942" y="2175164"/>
                  <a:pt x="218702" y="2220313"/>
                </a:cubicBezTo>
                <a:cubicBezTo>
                  <a:pt x="206127" y="2257460"/>
                  <a:pt x="216034" y="2294040"/>
                  <a:pt x="221368" y="2330807"/>
                </a:cubicBezTo>
                <a:cubicBezTo>
                  <a:pt x="224798" y="2353860"/>
                  <a:pt x="232990" y="2375384"/>
                  <a:pt x="220798" y="2401293"/>
                </a:cubicBezTo>
                <a:cubicBezTo>
                  <a:pt x="209176" y="2426060"/>
                  <a:pt x="211844" y="2457493"/>
                  <a:pt x="205557" y="2485308"/>
                </a:cubicBezTo>
                <a:cubicBezTo>
                  <a:pt x="200223" y="2508743"/>
                  <a:pt x="191649" y="2531410"/>
                  <a:pt x="183267" y="2554080"/>
                </a:cubicBezTo>
                <a:cubicBezTo>
                  <a:pt x="171836" y="2584943"/>
                  <a:pt x="159836" y="2615422"/>
                  <a:pt x="165550" y="2649144"/>
                </a:cubicBezTo>
                <a:cubicBezTo>
                  <a:pt x="172028" y="2687437"/>
                  <a:pt x="147644" y="2713724"/>
                  <a:pt x="131449" y="2743827"/>
                </a:cubicBezTo>
                <a:cubicBezTo>
                  <a:pt x="120401" y="2764591"/>
                  <a:pt x="112208" y="2787260"/>
                  <a:pt x="105350" y="2809931"/>
                </a:cubicBezTo>
                <a:cubicBezTo>
                  <a:pt x="96396" y="2840220"/>
                  <a:pt x="91062" y="2871463"/>
                  <a:pt x="82299" y="2901944"/>
                </a:cubicBezTo>
                <a:cubicBezTo>
                  <a:pt x="69155" y="2948048"/>
                  <a:pt x="58867" y="2994723"/>
                  <a:pt x="66107" y="3042729"/>
                </a:cubicBezTo>
                <a:cubicBezTo>
                  <a:pt x="69345" y="3064828"/>
                  <a:pt x="69155" y="3085404"/>
                  <a:pt x="64391" y="3107501"/>
                </a:cubicBezTo>
                <a:cubicBezTo>
                  <a:pt x="56581" y="3143696"/>
                  <a:pt x="55628" y="3180845"/>
                  <a:pt x="26482" y="3209994"/>
                </a:cubicBezTo>
                <a:cubicBezTo>
                  <a:pt x="16193" y="3220281"/>
                  <a:pt x="13527" y="3238759"/>
                  <a:pt x="8193" y="3253810"/>
                </a:cubicBezTo>
                <a:lnTo>
                  <a:pt x="6597" y="3276527"/>
                </a:lnTo>
                <a:lnTo>
                  <a:pt x="6596" y="3276527"/>
                </a:lnTo>
                <a:cubicBezTo>
                  <a:pt x="4286" y="3270002"/>
                  <a:pt x="5048" y="3262477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1A09-0B8A-4047-A117-4CB292AE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0DFC8D-267F-4687-9E7F-4FDDAC6123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8F5B5-B75D-4EB4-B7CB-29F756564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512" y="1362076"/>
            <a:ext cx="12162977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4D2F1-1CA4-4DAB-9023-1D48BDCB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13" y="1362076"/>
            <a:ext cx="12192001" cy="4733924"/>
          </a:xfrm>
          <a:gradFill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lIns="6035040" rIns="822960" bIns="1097280"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45EBA-02BB-4A6B-A97C-7502F475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F9807-F2CD-46F9-99BB-1C5A00EA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F5908E-DFAC-4A92-AC6B-0E693A53A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334000"/>
            <a:ext cx="5334000" cy="649288"/>
          </a:xfrm>
        </p:spPr>
        <p:txBody>
          <a:bodyPr vert="horz" lIns="91440" tIns="45720" rIns="91440" bIns="45720" rtlCol="0" anchor="t" anchorCtr="0">
            <a:normAutofit/>
          </a:bodyPr>
          <a:lstStyle>
            <a:lvl1pPr algn="r">
              <a:buNone/>
              <a:defRPr lang="en-US" sz="2800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 algn="r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0EFA6-1131-4DFD-8BAC-4E8A7831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1"/>
            <a:ext cx="10667998" cy="868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50244A0-C340-43A6-B393-5F8C50FE820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62000" y="2753087"/>
            <a:ext cx="4571999" cy="660037"/>
          </a:xfrm>
        </p:spPr>
        <p:txBody>
          <a:bodyPr/>
          <a:lstStyle>
            <a:lvl1pPr>
              <a:buNone/>
              <a:defRPr sz="2400" b="1"/>
            </a:lvl1pPr>
          </a:lstStyle>
          <a:p>
            <a:r>
              <a:rPr lang="en-US" dirty="0"/>
              <a:t>Subtitle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6C2C57C-65A7-4135-8584-225DB628D5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000" y="3429000"/>
            <a:ext cx="4572000" cy="26670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sz="2000" dirty="0"/>
              <a:t>Add text, images, art, and videos. ​</a:t>
            </a:r>
          </a:p>
          <a:p>
            <a:r>
              <a:rPr lang="en-US" sz="2000" dirty="0"/>
              <a:t>Add transitions, animations, and motion.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3BDFC1-B9DE-444B-B417-93436D2BA1F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7997" y="2753088"/>
            <a:ext cx="4572001" cy="660037"/>
          </a:xfrm>
        </p:spPr>
        <p:txBody>
          <a:bodyPr/>
          <a:lstStyle>
            <a:lvl1pPr>
              <a:buNone/>
              <a:defRPr sz="2400" b="1"/>
            </a:lvl1pPr>
          </a:lstStyle>
          <a:p>
            <a:r>
              <a:rPr lang="en-US" dirty="0"/>
              <a:t>Subtitle 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BD2C3CC-A74A-4B56-855E-8F4DD2EEA2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0" y="3429000"/>
            <a:ext cx="4572000" cy="2667000"/>
          </a:xfrm>
        </p:spPr>
        <p:txBody>
          <a:bodyPr>
            <a:noAutofit/>
          </a:bodyPr>
          <a:lstStyle>
            <a:lvl1pPr marL="228600" indent="-228600">
              <a:defRPr sz="2000"/>
            </a:lvl1pPr>
          </a:lstStyle>
          <a:p>
            <a:r>
              <a:rPr lang="en-US" sz="2000" dirty="0"/>
              <a:t>Open the Design Ideas pane for instant slide makeovers. ​</a:t>
            </a:r>
          </a:p>
          <a:p>
            <a:r>
              <a:rPr lang="en-US" sz="2000" dirty="0"/>
              <a:t>When we have design ideas, we’ll show them to you right there.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2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69" r:id="rId5"/>
    <p:sldLayoutId id="2147483671" r:id="rId6"/>
    <p:sldLayoutId id="2147483665" r:id="rId7"/>
    <p:sldLayoutId id="2147483670" r:id="rId8"/>
    <p:sldLayoutId id="2147483652" r:id="rId9"/>
    <p:sldLayoutId id="2147483653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A7247A7-CA97-DE6C-7AE2-ABD7AF11A0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300" b="13300"/>
          <a:stretch>
            <a:fillRect/>
          </a:stretch>
        </p:blipFill>
        <p:spPr>
          <a:xfrm>
            <a:off x="0" y="9833"/>
            <a:ext cx="12192000" cy="5969573"/>
          </a:xfrm>
        </p:spPr>
      </p:pic>
      <p:sp>
        <p:nvSpPr>
          <p:cNvPr id="17" name="Title 15">
            <a:extLst>
              <a:ext uri="{FF2B5EF4-FFF2-40B4-BE49-F238E27FC236}">
                <a16:creationId xmlns:a16="http://schemas.microsoft.com/office/drawing/2014/main" id="{996D8E80-0686-1BB8-45CB-A2DA503720FF}"/>
              </a:ext>
            </a:extLst>
          </p:cNvPr>
          <p:cNvSpPr txBox="1">
            <a:spLocks/>
          </p:cNvSpPr>
          <p:nvPr/>
        </p:nvSpPr>
        <p:spPr>
          <a:xfrm>
            <a:off x="196647" y="740942"/>
            <a:ext cx="6681019" cy="201771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OLIST STORE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C0C1E-BCB4-3155-5A93-850FE667F904}"/>
              </a:ext>
            </a:extLst>
          </p:cNvPr>
          <p:cNvSpPr txBox="1"/>
          <p:nvPr/>
        </p:nvSpPr>
        <p:spPr>
          <a:xfrm>
            <a:off x="9694606" y="5810865"/>
            <a:ext cx="2859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Group -3</a:t>
            </a:r>
          </a:p>
        </p:txBody>
      </p:sp>
    </p:spTree>
    <p:extLst>
      <p:ext uri="{BB962C8B-B14F-4D97-AF65-F5344CB8AC3E}">
        <p14:creationId xmlns:p14="http://schemas.microsoft.com/office/powerpoint/2010/main" val="135476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F572-6601-194F-38C7-B0E8CFE27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9096-6AC4-E1E8-41BE-C419818A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- 5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49D36B1-6652-4524-6F29-D4F5008F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E10BFBC1-66BC-D264-6B43-84208FE50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6"/>
            <a:ext cx="6464710" cy="660037"/>
          </a:xfrm>
        </p:spPr>
        <p:txBody>
          <a:bodyPr>
            <a:normAutofit/>
          </a:bodyPr>
          <a:lstStyle/>
          <a:p>
            <a:r>
              <a:rPr lang="en-US" dirty="0"/>
              <a:t>Average shipping days vs review scores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0CFFC1AC-08C5-627B-7DFF-F7FA79C25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334" y="2276558"/>
            <a:ext cx="5353665" cy="4045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KPI analyzes the relationship between shipping days and review scores. </a:t>
            </a:r>
          </a:p>
          <a:p>
            <a:pPr>
              <a:lnSpc>
                <a:spcPct val="100000"/>
              </a:lnSpc>
            </a:pPr>
            <a:r>
              <a:rPr lang="en-US" dirty="0"/>
              <a:t>It helps in understanding the impact of delivery time on customer satisfaction levels.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Olist</a:t>
            </a:r>
            <a:r>
              <a:rPr lang="en-US" dirty="0"/>
              <a:t> can use this information to optimize their logistics and improve their delivery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33F8B-174F-3886-F92C-2129E7E3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72" y="2198481"/>
            <a:ext cx="5596483" cy="27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1EF3-902A-948D-FF01-08A3276E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4C747E8-B39E-796D-303C-8493C2E4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216310"/>
            <a:ext cx="10668000" cy="76200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58B213-F542-D197-D5D9-33B4BB14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476B4-F555-0855-E00D-07E68BD9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0"/>
          <a:stretch/>
        </p:blipFill>
        <p:spPr>
          <a:xfrm>
            <a:off x="664906" y="1163594"/>
            <a:ext cx="10862187" cy="55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772B-4509-4177-AB6C-F86C3FE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7113"/>
            <a:ext cx="10668000" cy="75895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DE984-C6FF-49A4-ABE8-89F6A880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61E1-44EE-4587-86A3-C8CF6C91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31584"/>
            <a:ext cx="10407444" cy="2692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Olist</a:t>
            </a:r>
            <a:r>
              <a:rPr lang="en-US" dirty="0"/>
              <a:t> Store Analysis project highlights the significance of understanding customer behavior and payment statistics for targeted marketing. </a:t>
            </a:r>
          </a:p>
          <a:p>
            <a:pPr>
              <a:lnSpc>
                <a:spcPct val="100000"/>
              </a:lnSpc>
            </a:pPr>
            <a:r>
              <a:rPr lang="en-US" dirty="0"/>
              <a:t>By utilizing Excel and Tableau for data cleaning and visualization, the analysis reveals actionable insights for improvement. </a:t>
            </a:r>
          </a:p>
          <a:p>
            <a:pPr>
              <a:lnSpc>
                <a:spcPct val="100000"/>
              </a:lnSpc>
            </a:pPr>
            <a:r>
              <a:rPr lang="en-US" dirty="0"/>
              <a:t>Ultimately, this project showcases how data analysis empowers businesses to make informed decisions and enhance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5954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EC85B-9BFC-9212-338C-3C55BAEF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3142CCD-0159-D673-D385-F32F4291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6">
            <a:extLst>
              <a:ext uri="{FF2B5EF4-FFF2-40B4-BE49-F238E27FC236}">
                <a16:creationId xmlns:a16="http://schemas.microsoft.com/office/drawing/2014/main" id="{0C9F8BA7-CC40-387B-C03D-430BDDD8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49" y="2486994"/>
            <a:ext cx="4980372" cy="132792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</a:t>
            </a:r>
            <a:br>
              <a:rPr lang="en-US" sz="7200" dirty="0"/>
            </a:br>
            <a:r>
              <a:rPr lang="en-US" sz="7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3780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7F3FB3C8-6E4D-4C4E-BC71-0D10C358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24" y="1443038"/>
            <a:ext cx="6941302" cy="1985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F24A-D85C-43FE-B5C2-4AABE5EF6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524" y="3081337"/>
            <a:ext cx="4352924" cy="2286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276A-74AC-4A8D-860D-81E5AFF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7793" y="214781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372E113-338A-7EBD-F9A9-8323DAF9B0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63" r="6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8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43F6-F17B-A9E3-9A3D-57EC4621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6137-93A4-E2F0-EDAD-7F545FE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7113"/>
            <a:ext cx="10668000" cy="7589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AD60BC-2274-A922-3A82-BBFBDC3F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D2D5-6564-AA30-1712-E7590CEB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490" y="2062954"/>
            <a:ext cx="8735962" cy="40330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Olist</a:t>
            </a:r>
            <a:r>
              <a:rPr lang="en-US" sz="2000" dirty="0"/>
              <a:t> Store Analysis project aims to analyze customer purchasing patterns and payment statistics on an Ecommerce platform, </a:t>
            </a:r>
            <a:r>
              <a:rPr lang="en-US" sz="2000" dirty="0" err="1"/>
              <a:t>Olist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covers several key performance indicators (KPIs) such as weekday vs weekend sales, payment statistics, delivery time, and customer behavior.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analysis is based on nine CSV files, which are cleaned and manipulated to extract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1174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2F584FB-843A-451B-8EAE-DBF6D9AF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216310"/>
            <a:ext cx="10668000" cy="762000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787048-89DF-4856-9D15-A33DD89D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EBB6DFE-8131-9C13-AAEC-3F75F734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59" y="1348878"/>
            <a:ext cx="8453481" cy="50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772B-4509-4177-AB6C-F86C3FE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88DCEFA-2EE7-4E41-B05C-BB71A38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6191311-B805-4D3B-9912-155E8DDF46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5"/>
            <a:ext cx="10491018" cy="4717595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arenR"/>
            </a:pPr>
            <a:r>
              <a:rPr lang="en-US" sz="1800" dirty="0"/>
              <a:t>Weekday Vs Weekend - Payment Statistics</a:t>
            </a:r>
            <a:r>
              <a:rPr lang="en-IN" sz="1800" dirty="0"/>
              <a:t>Weekday Vs Weekend (</a:t>
            </a:r>
            <a:r>
              <a:rPr lang="en-IN" sz="1800" dirty="0" err="1"/>
              <a:t>order_purchase_timestamp</a:t>
            </a:r>
            <a:r>
              <a:rPr lang="en-IN" sz="1800" dirty="0"/>
              <a:t>) Payment Statistics</a:t>
            </a:r>
          </a:p>
          <a:p>
            <a:pPr marL="342900" indent="-342900">
              <a:buAutoNum type="arabicParenR"/>
            </a:pPr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Average number of days taken for </a:t>
            </a:r>
            <a:r>
              <a:rPr lang="en-IN" sz="1800" dirty="0" err="1"/>
              <a:t>order_delivered_customer_date</a:t>
            </a:r>
            <a:r>
              <a:rPr lang="en-IN" sz="1800" dirty="0"/>
              <a:t> for </a:t>
            </a:r>
            <a:r>
              <a:rPr lang="en-IN" sz="1800" dirty="0" err="1"/>
              <a:t>pet_shop</a:t>
            </a:r>
            <a:endParaRPr lang="en-IN" sz="1800" dirty="0"/>
          </a:p>
          <a:p>
            <a:pPr marL="342900" indent="-342900">
              <a:buAutoNum type="arabicParenR"/>
            </a:pPr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Average price and payment values from customers of </a:t>
            </a:r>
            <a:r>
              <a:rPr lang="en-IN" sz="1800" dirty="0" err="1"/>
              <a:t>sao</a:t>
            </a:r>
            <a:r>
              <a:rPr lang="en-IN" sz="1800" dirty="0"/>
              <a:t> </a:t>
            </a:r>
            <a:r>
              <a:rPr lang="en-IN" sz="1800" dirty="0" err="1"/>
              <a:t>paulo</a:t>
            </a:r>
            <a:r>
              <a:rPr lang="en-IN" sz="1800" dirty="0"/>
              <a:t> city</a:t>
            </a:r>
          </a:p>
          <a:p>
            <a:pPr marL="342900" indent="-342900">
              <a:buAutoNum type="arabicParenR"/>
            </a:pPr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Relationship between shipping days (</a:t>
            </a:r>
            <a:r>
              <a:rPr lang="en-IN" sz="1800" dirty="0" err="1"/>
              <a:t>order_delivered_customer_date</a:t>
            </a:r>
            <a:r>
              <a:rPr lang="en-IN" sz="1800" dirty="0"/>
              <a:t> - </a:t>
            </a:r>
            <a:r>
              <a:rPr lang="en-IN" sz="1800" dirty="0" err="1"/>
              <a:t>order_purchase_timestamp</a:t>
            </a:r>
            <a:r>
              <a:rPr lang="en-IN" sz="1800" dirty="0"/>
              <a:t>) Vs review scores.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12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C8FA1-E818-0EFD-D44C-64F0EE100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D42-478E-DA13-96A4-4D16BA72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- 1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1D8385-D546-067A-FD2B-0E55DFE2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57E0215-3CFE-626B-13FF-5D50B42723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6"/>
            <a:ext cx="6464710" cy="660037"/>
          </a:xfrm>
        </p:spPr>
        <p:txBody>
          <a:bodyPr>
            <a:normAutofit/>
          </a:bodyPr>
          <a:lstStyle/>
          <a:p>
            <a:r>
              <a:rPr lang="en-US" dirty="0"/>
              <a:t>Weekday Vs Weekend - Payment Statistics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4CD616F-BF6C-5BAF-E313-5A71F44D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334" y="2276558"/>
            <a:ext cx="5353665" cy="4045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analysis of payment statistics based on weekday vs. weekend provides an understanding of the buying behavior of customers. </a:t>
            </a:r>
          </a:p>
          <a:p>
            <a:pPr>
              <a:lnSpc>
                <a:spcPct val="100000"/>
              </a:lnSpc>
            </a:pPr>
            <a:r>
              <a:rPr lang="en-US" dirty="0"/>
              <a:t>The analysis of this KPI can help </a:t>
            </a:r>
            <a:r>
              <a:rPr lang="en-US" dirty="0" err="1"/>
              <a:t>Olist</a:t>
            </a:r>
            <a:r>
              <a:rPr lang="en-US" dirty="0"/>
              <a:t> to improve their weekend sales and plan promotions accordingly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7F381-09B4-7C1A-77CE-D1C32B8F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52" y="1908052"/>
            <a:ext cx="4568671" cy="30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BED02-8D8C-0788-7E2A-3CB11091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4E6A-0A7E-0A5D-35E5-3A90A025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- 2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5776539-86B8-F202-6B02-48B2D4AC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255119-BB1F-D5F6-2995-590BB18322A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6"/>
            <a:ext cx="6464710" cy="660037"/>
          </a:xfrm>
        </p:spPr>
        <p:txBody>
          <a:bodyPr>
            <a:normAutofit/>
          </a:bodyPr>
          <a:lstStyle/>
          <a:p>
            <a:r>
              <a:rPr lang="en-US" dirty="0"/>
              <a:t>Payment Type with review score 5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21348D8B-2D09-7F3A-BFA1-B92FFF8B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334" y="2276558"/>
            <a:ext cx="5353665" cy="4045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KPI analyses the number of orders with a review score of 5 and payment type as credit card.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helps in understanding customer satisfaction levels and payment preferences.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Olist</a:t>
            </a:r>
            <a:r>
              <a:rPr lang="en-US" dirty="0"/>
              <a:t> can use this information to identify satisfied customers and encourage them to make repeat purchases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A927-80ED-FF00-29C8-094947BC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09" y="2138731"/>
            <a:ext cx="5045572" cy="29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FA3B-6E5C-F993-8D89-630CEA98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B1E7-2F5B-5EBC-EAFC-BF9A10A8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- 3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8084D42-81FB-D645-2AB2-2DFFA911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E6624AB-69EC-264E-5F06-A0EFA6A5994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6"/>
            <a:ext cx="6464710" cy="660037"/>
          </a:xfrm>
        </p:spPr>
        <p:txBody>
          <a:bodyPr>
            <a:normAutofit/>
          </a:bodyPr>
          <a:lstStyle/>
          <a:p>
            <a:r>
              <a:rPr lang="en-US" dirty="0"/>
              <a:t>Average number of days taken for pet shop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DCBA1EE6-17BF-0892-309C-A638FF6F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334" y="2276558"/>
            <a:ext cx="5353665" cy="4045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KPI analyzes the average number of days taken for delivery day for pet shop. </a:t>
            </a:r>
          </a:p>
          <a:p>
            <a:pPr>
              <a:lnSpc>
                <a:spcPct val="100000"/>
              </a:lnSpc>
            </a:pPr>
            <a:r>
              <a:rPr lang="en-US" dirty="0"/>
              <a:t>It helps </a:t>
            </a:r>
            <a:r>
              <a:rPr lang="en-US" dirty="0" err="1"/>
              <a:t>Olist</a:t>
            </a:r>
            <a:r>
              <a:rPr lang="en-US" dirty="0"/>
              <a:t> in identifying areas where they can improve their delivery time and maintain customer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1A124-711E-65FF-D844-CB6C4596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7" y="1938354"/>
            <a:ext cx="4914796" cy="31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680B6-D43B-91AA-261A-1DADDCE6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2E9-3888-9D17-606F-ED838229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96875"/>
            <a:ext cx="10667998" cy="868680"/>
          </a:xfrm>
        </p:spPr>
        <p:txBody>
          <a:bodyPr/>
          <a:lstStyle/>
          <a:p>
            <a:r>
              <a:rPr lang="en-US" dirty="0"/>
              <a:t>KPI - 4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39D98CD-BCF8-C9B8-A104-201D213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3CF77A5-5215-9062-7470-7E9FF044ECE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3677" y="1480366"/>
            <a:ext cx="6464710" cy="660037"/>
          </a:xfrm>
        </p:spPr>
        <p:txBody>
          <a:bodyPr>
            <a:normAutofit/>
          </a:bodyPr>
          <a:lstStyle/>
          <a:p>
            <a:r>
              <a:rPr lang="en-US" dirty="0"/>
              <a:t>Average price and payment value of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paulo</a:t>
            </a:r>
            <a:r>
              <a:rPr lang="en-US" dirty="0"/>
              <a:t> city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A1558FF-D47F-B5EF-5BBB-2656481C4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334" y="2276558"/>
            <a:ext cx="5353665" cy="4045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analysis of average price and payment values from customers of Sao Paulo city helps in understanding the spending patterns of customers in this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It also helps </a:t>
            </a:r>
            <a:r>
              <a:rPr lang="en-US" dirty="0" err="1"/>
              <a:t>Olist</a:t>
            </a:r>
            <a:r>
              <a:rPr lang="en-US" dirty="0"/>
              <a:t> in identifying high-value customers and creating targeted marketing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3EFD0-B760-D293-D625-66672D85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38" y="2492180"/>
            <a:ext cx="6150760" cy="26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299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2A945D-E000-4BD3-9031-D74118CEB84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9B7EE7-37BB-4290-9104-BCE7206D4E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42A2D-5562-4C61-8F16-51CFA0385A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_TornVTI</Template>
  <TotalTime>0</TotalTime>
  <Words>497</Words>
  <Application>Microsoft Office PowerPoint</Application>
  <PresentationFormat>Widescreen</PresentationFormat>
  <Paragraphs>73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Cond</vt:lpstr>
      <vt:lpstr>Calibri</vt:lpstr>
      <vt:lpstr>Modern Love</vt:lpstr>
      <vt:lpstr>TornVTI</vt:lpstr>
      <vt:lpstr>PowerPoint Presentation</vt:lpstr>
      <vt:lpstr>Agenda</vt:lpstr>
      <vt:lpstr>Overview</vt:lpstr>
      <vt:lpstr>Connection</vt:lpstr>
      <vt:lpstr>KPI </vt:lpstr>
      <vt:lpstr>KPI - 1</vt:lpstr>
      <vt:lpstr>KPI - 2</vt:lpstr>
      <vt:lpstr>KPI - 3</vt:lpstr>
      <vt:lpstr>KPI - 4</vt:lpstr>
      <vt:lpstr>KPI - 5</vt:lpstr>
      <vt:lpstr>Dashboard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2021-01-27T12:26:59Z</dcterms:created>
  <dcterms:modified xsi:type="dcterms:W3CDTF">2024-10-24T06:41:59Z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