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2B02A-0F6A-4428-95EF-ED46B23B8025}" type="datetimeFigureOut">
              <a:rPr lang="hu-HU" smtClean="0"/>
              <a:t>2023. 12. 09.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F3B7A-8EC5-4E8A-B7D5-B2D269C5BB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751-8B0A-4306-A190-CDEA1E206721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FA0-DBFF-4532-BF9C-B17E9F09FF45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70E9-233E-4962-961B-EEC68A6D75F3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0276-4F12-4D87-8AFC-07B75A26C7B5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2CE-4F15-462E-AB60-5E6C6BC1B849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5DFB-FA19-4D34-85BB-35C4396DA850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C9E1-5ECA-491D-BCB8-78A8AC7B9F55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E9E4-FD76-4985-8819-081F36F2892F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5B1-77FE-4E02-9E01-0F883471700D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6CEF-450A-4698-96E8-77AE9DCB11F6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5E9F-FA22-4F53-BFFC-C4B53A296E69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B39C-F259-457E-8D88-2C5CE9CA27FF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EF47-E95E-4940-B717-1404D72EB221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035251A-C229-4A88-97A3-28D8FAF4440E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9485024-CDBD-4E40-AB6E-9007B9D8649C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52C5FE-C037-760F-BE1E-073570F95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Közösségi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bevásárló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optimalizáló</a:t>
            </a:r>
            <a:r>
              <a:rPr lang="en-US" dirty="0"/>
              <a:t> </a:t>
            </a:r>
            <a:r>
              <a:rPr lang="en-US" dirty="0" err="1"/>
              <a:t>applikáció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34A6BC-8FB4-EAFF-A359-E7E303FD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5285999" cy="964678"/>
          </a:xfrm>
        </p:spPr>
        <p:txBody>
          <a:bodyPr>
            <a:normAutofit/>
          </a:bodyPr>
          <a:lstStyle/>
          <a:p>
            <a:r>
              <a:rPr lang="en-US" sz="2800" dirty="0" err="1"/>
              <a:t>Diplomatervezés</a:t>
            </a:r>
            <a:r>
              <a:rPr lang="en-US" sz="2800" dirty="0"/>
              <a:t> 1</a:t>
            </a:r>
            <a:endParaRPr lang="hu-HU" sz="2800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4C478049-060C-6BBE-07CD-B972C343E291}"/>
              </a:ext>
            </a:extLst>
          </p:cNvPr>
          <p:cNvSpPr txBox="1">
            <a:spLocks/>
          </p:cNvSpPr>
          <p:nvPr/>
        </p:nvSpPr>
        <p:spPr>
          <a:xfrm>
            <a:off x="6096000" y="5280846"/>
            <a:ext cx="5285999" cy="12956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/>
              <a:t>Készítette</a:t>
            </a:r>
            <a:r>
              <a:rPr lang="en-US" sz="2000" dirty="0"/>
              <a:t>: Fazekas Ferenc Albert</a:t>
            </a:r>
          </a:p>
          <a:p>
            <a:pPr algn="r"/>
            <a:r>
              <a:rPr lang="en-US" sz="2000" dirty="0" err="1"/>
              <a:t>Konzulens</a:t>
            </a:r>
            <a:r>
              <a:rPr lang="en-US" sz="2000" dirty="0"/>
              <a:t>: </a:t>
            </a:r>
            <a:r>
              <a:rPr lang="en-US" sz="2000" dirty="0" err="1"/>
              <a:t>Gincsai</a:t>
            </a:r>
            <a:r>
              <a:rPr lang="en-US" sz="2000" dirty="0"/>
              <a:t> </a:t>
            </a:r>
            <a:r>
              <a:rPr lang="en-US" sz="2000" dirty="0" err="1"/>
              <a:t>Gábor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88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33010-DDAD-FC40-7C9B-858D0DC0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u-HU"/>
              <a:t>Funkciók megvalósítása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022F5B-88F1-0632-733A-45C8C2EA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4" y="2413000"/>
            <a:ext cx="5277286" cy="3632200"/>
          </a:xfrm>
        </p:spPr>
        <p:txBody>
          <a:bodyPr>
            <a:normAutofit/>
          </a:bodyPr>
          <a:lstStyle/>
          <a:p>
            <a:r>
              <a:rPr lang="en-US" sz="2800" dirty="0"/>
              <a:t>Shopping List</a:t>
            </a:r>
          </a:p>
          <a:p>
            <a:pPr lvl="1"/>
            <a:r>
              <a:rPr lang="en-US" sz="2400" dirty="0"/>
              <a:t>Add</a:t>
            </a:r>
          </a:p>
          <a:p>
            <a:pPr lvl="1"/>
            <a:r>
              <a:rPr lang="en-US" sz="2400" dirty="0"/>
              <a:t>Edit</a:t>
            </a:r>
          </a:p>
          <a:p>
            <a:pPr lvl="1"/>
            <a:r>
              <a:rPr lang="en-US" sz="2400" dirty="0"/>
              <a:t>List</a:t>
            </a:r>
          </a:p>
          <a:p>
            <a:pPr lvl="1"/>
            <a:r>
              <a:rPr lang="en-US" sz="2400" dirty="0"/>
              <a:t>Optimize</a:t>
            </a:r>
            <a:endParaRPr lang="hu-HU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C32790-BE52-CAF4-F745-6D62AC23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65" y="2054679"/>
            <a:ext cx="2088110" cy="46146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04E10-F679-A2D2-0447-EBB092D2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26" y="2056266"/>
            <a:ext cx="2110456" cy="46130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CAF36C56-8484-CC4F-CDC5-2F5FECBB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1E852-0D18-A796-DF01-46055483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736" y="2054679"/>
            <a:ext cx="2133521" cy="46130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055437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53AD9A4-CD82-DAD7-6C56-4867827A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4269775" cy="3388287"/>
          </a:xfrm>
        </p:spPr>
        <p:txBody>
          <a:bodyPr anchor="ctr">
            <a:normAutofit/>
          </a:bodyPr>
          <a:lstStyle/>
          <a:p>
            <a:r>
              <a:rPr lang="en-US" sz="4400" dirty="0" err="1"/>
              <a:t>Összefoglalás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3C7A5C-B8C2-5942-5C8F-A623799B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800" dirty="0" err="1"/>
              <a:t>Elért</a:t>
            </a:r>
            <a:r>
              <a:rPr lang="en-US" sz="2800" dirty="0"/>
              <a:t> </a:t>
            </a:r>
            <a:r>
              <a:rPr lang="en-US" sz="2800" dirty="0" err="1"/>
              <a:t>eredmény</a:t>
            </a:r>
            <a:endParaRPr lang="en-US" sz="2800" dirty="0"/>
          </a:p>
          <a:p>
            <a:r>
              <a:rPr lang="en-US" sz="2800" dirty="0" err="1"/>
              <a:t>Tanulságok</a:t>
            </a:r>
            <a:r>
              <a:rPr lang="en-US" sz="2800" dirty="0"/>
              <a:t>, </a:t>
            </a:r>
            <a:r>
              <a:rPr lang="en-US" sz="2800" dirty="0" err="1"/>
              <a:t>tapasztalatok</a:t>
            </a:r>
            <a:endParaRPr lang="en-US" sz="2800" dirty="0"/>
          </a:p>
          <a:p>
            <a:r>
              <a:rPr lang="en-US" sz="2800" dirty="0" err="1"/>
              <a:t>Nehézségek</a:t>
            </a:r>
            <a:endParaRPr lang="en-US" sz="2800" dirty="0"/>
          </a:p>
          <a:p>
            <a:r>
              <a:rPr lang="en-US" sz="2800" dirty="0" err="1"/>
              <a:t>Hogyan</a:t>
            </a:r>
            <a:r>
              <a:rPr lang="en-US" sz="2800" dirty="0"/>
              <a:t> </a:t>
            </a:r>
            <a:r>
              <a:rPr lang="en-US" sz="2800" dirty="0" err="1"/>
              <a:t>tovább</a:t>
            </a:r>
            <a:endParaRPr lang="hu-HU" sz="2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EC3C5F-FB3E-FCFE-5896-C0C3FA3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4090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AE61A2-0C7A-9827-FDAC-2EB6BFA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455718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Köszönöm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 err="1">
                <a:solidFill>
                  <a:schemeClr val="tx1"/>
                </a:solidFill>
              </a:rPr>
              <a:t>figyelmet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+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 err="1">
                <a:solidFill>
                  <a:schemeClr val="tx1"/>
                </a:solidFill>
              </a:rPr>
              <a:t>Kérdések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124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A642B5-A8C1-ADA8-35AF-C5A98D73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Problémakör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A5602A-678B-3EB7-8281-5C821D0E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Folyamatos</a:t>
            </a:r>
            <a:r>
              <a:rPr lang="en-US" sz="2800" dirty="0"/>
              <a:t> </a:t>
            </a:r>
            <a:r>
              <a:rPr lang="en-US" sz="2800" dirty="0" err="1"/>
              <a:t>árnövekedés</a:t>
            </a:r>
            <a:endParaRPr lang="en-US" sz="2800" dirty="0"/>
          </a:p>
          <a:p>
            <a:r>
              <a:rPr lang="en-US" sz="2800" dirty="0" err="1"/>
              <a:t>Tudatos</a:t>
            </a:r>
            <a:r>
              <a:rPr lang="en-US" sz="2800" dirty="0"/>
              <a:t> </a:t>
            </a:r>
            <a:r>
              <a:rPr lang="en-US" sz="2800" dirty="0" err="1"/>
              <a:t>bevásárlás</a:t>
            </a:r>
            <a:endParaRPr lang="en-US" sz="2800" dirty="0"/>
          </a:p>
          <a:p>
            <a:r>
              <a:rPr lang="en-US" sz="2800" dirty="0" err="1"/>
              <a:t>Idő</a:t>
            </a:r>
            <a:r>
              <a:rPr lang="en-US" sz="2800" dirty="0"/>
              <a:t> </a:t>
            </a:r>
            <a:r>
              <a:rPr lang="en-US" sz="2800" dirty="0" err="1"/>
              <a:t>és</a:t>
            </a:r>
            <a:r>
              <a:rPr lang="en-US" sz="2800" dirty="0"/>
              <a:t> </a:t>
            </a:r>
            <a:r>
              <a:rPr lang="en-US" sz="2800" dirty="0" err="1"/>
              <a:t>pénz</a:t>
            </a:r>
            <a:r>
              <a:rPr lang="en-US" sz="2800" dirty="0"/>
              <a:t> </a:t>
            </a:r>
            <a:r>
              <a:rPr lang="en-US" sz="2800" dirty="0" err="1"/>
              <a:t>megtakarítása</a:t>
            </a:r>
            <a:endParaRPr lang="en-US" sz="2800" dirty="0"/>
          </a:p>
          <a:p>
            <a:r>
              <a:rPr lang="en-US" sz="2800" dirty="0" err="1"/>
              <a:t>Létező</a:t>
            </a:r>
            <a:r>
              <a:rPr lang="en-US" sz="2800" dirty="0"/>
              <a:t> </a:t>
            </a:r>
            <a:r>
              <a:rPr lang="en-US" sz="2800" dirty="0" err="1"/>
              <a:t>megoldások</a:t>
            </a:r>
            <a:endParaRPr lang="hu-HU" sz="2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F445C4-AF23-6D10-46B8-B7BA1994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4910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7A48-E946-D2D9-8F06-6F3977AB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specifikálása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2E29-D0A7-9F8B-9854-82D6BA60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3117"/>
          </a:xfrm>
        </p:spPr>
        <p:txBody>
          <a:bodyPr>
            <a:normAutofit/>
          </a:bodyPr>
          <a:lstStyle/>
          <a:p>
            <a:r>
              <a:rPr lang="en-US" sz="2400" dirty="0" err="1"/>
              <a:t>Létező</a:t>
            </a:r>
            <a:r>
              <a:rPr lang="en-US" sz="2400" dirty="0"/>
              <a:t> </a:t>
            </a:r>
            <a:r>
              <a:rPr lang="en-US" sz="2400" dirty="0" err="1"/>
              <a:t>megoldásokból</a:t>
            </a:r>
            <a:r>
              <a:rPr lang="en-US" sz="2400" dirty="0"/>
              <a:t> </a:t>
            </a:r>
            <a:r>
              <a:rPr lang="en-US" sz="2400" dirty="0" err="1"/>
              <a:t>vont</a:t>
            </a:r>
            <a:r>
              <a:rPr lang="en-US" sz="2400" dirty="0"/>
              <a:t> </a:t>
            </a:r>
            <a:r>
              <a:rPr lang="en-US" sz="2400" dirty="0" err="1"/>
              <a:t>konklúzió</a:t>
            </a:r>
            <a:r>
              <a:rPr lang="en-US" sz="2400" dirty="0"/>
              <a:t> </a:t>
            </a:r>
            <a:r>
              <a:rPr lang="en-US" sz="2400" dirty="0" err="1"/>
              <a:t>alapján</a:t>
            </a:r>
            <a:endParaRPr lang="en-US" sz="2400" dirty="0"/>
          </a:p>
          <a:p>
            <a:r>
              <a:rPr lang="en-US" sz="2400" dirty="0" err="1"/>
              <a:t>Közösségi</a:t>
            </a:r>
            <a:r>
              <a:rPr lang="en-US" sz="2400" dirty="0"/>
              <a:t> </a:t>
            </a:r>
            <a:r>
              <a:rPr lang="en-US" sz="2400" dirty="0" err="1"/>
              <a:t>alapon</a:t>
            </a:r>
            <a:endParaRPr lang="en-US" sz="2400" dirty="0"/>
          </a:p>
          <a:p>
            <a:r>
              <a:rPr lang="en-US" sz="2400" dirty="0" err="1"/>
              <a:t>Felhasználók</a:t>
            </a:r>
            <a:r>
              <a:rPr lang="en-US" sz="2400" dirty="0"/>
              <a:t> </a:t>
            </a:r>
            <a:r>
              <a:rPr lang="en-US" sz="2400" dirty="0" err="1"/>
              <a:t>kezelése</a:t>
            </a:r>
            <a:endParaRPr lang="en-US" sz="2400" dirty="0"/>
          </a:p>
          <a:p>
            <a:r>
              <a:rPr lang="en-US" sz="2400" dirty="0" err="1"/>
              <a:t>Boltok</a:t>
            </a:r>
            <a:r>
              <a:rPr lang="en-US" sz="2400" dirty="0"/>
              <a:t> </a:t>
            </a:r>
            <a:r>
              <a:rPr lang="en-US" sz="2400" dirty="0" err="1"/>
              <a:t>kezelése</a:t>
            </a:r>
            <a:endParaRPr lang="en-US" sz="2400" dirty="0"/>
          </a:p>
          <a:p>
            <a:r>
              <a:rPr lang="en-US" sz="2400" dirty="0" err="1"/>
              <a:t>Termékek</a:t>
            </a:r>
            <a:r>
              <a:rPr lang="en-US" sz="2400" dirty="0"/>
              <a:t> </a:t>
            </a:r>
            <a:r>
              <a:rPr lang="en-US" sz="2400" dirty="0" err="1"/>
              <a:t>kezelése</a:t>
            </a:r>
            <a:endParaRPr lang="en-US" sz="2400" dirty="0"/>
          </a:p>
          <a:p>
            <a:r>
              <a:rPr lang="en-US" sz="2400" dirty="0" err="1"/>
              <a:t>Bevásárló</a:t>
            </a:r>
            <a:r>
              <a:rPr lang="en-US" sz="2400" dirty="0"/>
              <a:t> </a:t>
            </a:r>
            <a:r>
              <a:rPr lang="en-US" sz="2400" dirty="0" err="1"/>
              <a:t>listák</a:t>
            </a:r>
            <a:r>
              <a:rPr lang="en-US" sz="2400" dirty="0"/>
              <a:t> </a:t>
            </a:r>
            <a:r>
              <a:rPr lang="en-US" sz="2400" dirty="0" err="1"/>
              <a:t>kezelése</a:t>
            </a:r>
            <a:endParaRPr lang="en-US" sz="2400" dirty="0"/>
          </a:p>
          <a:p>
            <a:r>
              <a:rPr lang="en-US" sz="2400" dirty="0" err="1"/>
              <a:t>Bevásárló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alapján</a:t>
            </a:r>
            <a:r>
              <a:rPr lang="en-US" sz="2400" dirty="0"/>
              <a:t> </a:t>
            </a:r>
            <a:r>
              <a:rPr lang="en-US" sz="2400" dirty="0" err="1"/>
              <a:t>optmimális</a:t>
            </a:r>
            <a:r>
              <a:rPr lang="en-US" sz="2400" dirty="0"/>
              <a:t> bolt </a:t>
            </a:r>
            <a:r>
              <a:rPr lang="en-US" sz="2400" dirty="0" err="1"/>
              <a:t>keresése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C7DD0-0909-4BD9-2A65-E1324A97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58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3ECC733-A533-4D91-BD25-3B6E06B7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23">
            <a:extLst>
              <a:ext uri="{FF2B5EF4-FFF2-40B4-BE49-F238E27FC236}">
                <a16:creationId xmlns:a16="http://schemas.microsoft.com/office/drawing/2014/main" id="{36401F08-8B30-49FC-A47E-7119FCAAB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29162-8424-12CA-7F6B-30EB0E2D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Technológiák</a:t>
            </a:r>
            <a:endParaRPr lang="hu-HU" sz="3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BDCE2-17A0-173E-FCCA-F6A1815F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2800" dirty="0"/>
              <a:t>.NET Core</a:t>
            </a:r>
          </a:p>
          <a:p>
            <a:r>
              <a:rPr lang="en-US" sz="2800" dirty="0"/>
              <a:t>Angular</a:t>
            </a:r>
          </a:p>
          <a:p>
            <a:r>
              <a:rPr lang="en-US" sz="2800" dirty="0"/>
              <a:t>MySQL</a:t>
            </a:r>
            <a:endParaRPr lang="hu-HU" sz="2800" dirty="0"/>
          </a:p>
        </p:txBody>
      </p:sp>
      <p:sp>
        <p:nvSpPr>
          <p:cNvPr id="1035" name="Rounded Rectangle 17">
            <a:extLst>
              <a:ext uri="{FF2B5EF4-FFF2-40B4-BE49-F238E27FC236}">
                <a16:creationId xmlns:a16="http://schemas.microsoft.com/office/drawing/2014/main" id="{3F6460BF-80B6-42E6-A4B2-8F9671BAA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EDE3B7-2B1C-A7D5-EF0D-0C5C3C28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5450" y="1277002"/>
            <a:ext cx="1676006" cy="16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B230CC-1CB7-21C9-DFA1-082CA3BB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31" y="1027546"/>
            <a:ext cx="2401454" cy="240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A5F1FE9-A78C-E4E1-9DBA-409A519449B2}"/>
              </a:ext>
            </a:extLst>
          </p:cNvPr>
          <p:cNvSpPr txBox="1"/>
          <p:nvPr/>
        </p:nvSpPr>
        <p:spPr>
          <a:xfrm>
            <a:off x="5239870" y="6010576"/>
            <a:ext cx="4835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85000"/>
                  </a:schemeClr>
                </a:solidFill>
              </a:rPr>
              <a:t>Források</a:t>
            </a:r>
            <a:r>
              <a:rPr lang="en-US" sz="1050" dirty="0">
                <a:solidFill>
                  <a:schemeClr val="tx1">
                    <a:lumMod val="85000"/>
                  </a:schemeClr>
                </a:solidFill>
              </a:rPr>
              <a:t>: </a:t>
            </a:r>
          </a:p>
          <a:p>
            <a:r>
              <a:rPr lang="en-US" sz="1050" dirty="0">
                <a:solidFill>
                  <a:schemeClr val="tx1">
                    <a:lumMod val="85000"/>
                  </a:schemeClr>
                </a:solidFill>
              </a:rPr>
              <a:t>https://commons.wikimedia.org/wiki/File:.NET_Core_Logo.svg</a:t>
            </a:r>
          </a:p>
          <a:p>
            <a:r>
              <a:rPr lang="hu-HU" sz="1050" dirty="0">
                <a:solidFill>
                  <a:schemeClr val="tx1">
                    <a:lumMod val="85000"/>
                  </a:schemeClr>
                </a:solidFill>
              </a:rPr>
              <a:t>https://commons.wikimedia.org/wiki/File:Angular_full_color_logo.svg</a:t>
            </a:r>
            <a:endParaRPr lang="en-US" sz="105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1050" dirty="0">
                <a:solidFill>
                  <a:schemeClr val="tx1">
                    <a:lumMod val="85000"/>
                  </a:schemeClr>
                </a:solidFill>
              </a:rPr>
              <a:t>https://upload.wikimedia.org/wikipedia/labs/8/8e/Mysql_logo.png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CC785C8-9825-0ACD-CC36-465B7349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5DB162-FF83-CA96-55BA-B45E6402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41" y="3653490"/>
            <a:ext cx="37242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733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653702-764C-0333-4F7E-5FCC8EF1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Architektúra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419FC-61B6-AF99-678D-C41DF09E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238064" cy="4184200"/>
          </a:xfrm>
        </p:spPr>
        <p:txBody>
          <a:bodyPr>
            <a:normAutofit/>
          </a:bodyPr>
          <a:lstStyle/>
          <a:p>
            <a:r>
              <a:rPr lang="en-US" sz="2800" dirty="0"/>
              <a:t>Backend</a:t>
            </a:r>
          </a:p>
          <a:p>
            <a:pPr lvl="1"/>
            <a:r>
              <a:rPr lang="en-US" sz="2400" dirty="0" err="1"/>
              <a:t>Több</a:t>
            </a:r>
            <a:r>
              <a:rPr lang="en-US" sz="2400" dirty="0"/>
              <a:t> </a:t>
            </a:r>
            <a:r>
              <a:rPr lang="en-US" sz="2400" dirty="0" err="1"/>
              <a:t>rétegű</a:t>
            </a:r>
            <a:r>
              <a:rPr lang="en-US" sz="2400" dirty="0"/>
              <a:t>: controllers, services, models + infrastructure</a:t>
            </a:r>
          </a:p>
          <a:p>
            <a:r>
              <a:rPr lang="en-US" sz="2800" dirty="0"/>
              <a:t>Frontend</a:t>
            </a:r>
          </a:p>
          <a:p>
            <a:pPr lvl="1"/>
            <a:r>
              <a:rPr lang="en-US" sz="2400" dirty="0"/>
              <a:t>Standard Angular </a:t>
            </a:r>
            <a:r>
              <a:rPr lang="en-US" sz="2400" dirty="0" err="1"/>
              <a:t>felépítés</a:t>
            </a:r>
            <a:r>
              <a:rPr lang="en-US" sz="2400" dirty="0"/>
              <a:t>: components, services, models, interceptors, guards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B79B1A-A25D-8C1F-CE92-73AADB1D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923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4CE6DA-76AA-CE3B-487F-CE68B6E3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Megvalósítás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163218-C6B0-1F9B-9049-1D08FDD4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5871338" cy="3795958"/>
          </a:xfrm>
        </p:spPr>
        <p:txBody>
          <a:bodyPr>
            <a:normAutofit/>
          </a:bodyPr>
          <a:lstStyle/>
          <a:p>
            <a:r>
              <a:rPr lang="en-US" sz="2800" dirty="0"/>
              <a:t>UI sketch -&gt; </a:t>
            </a:r>
            <a:r>
              <a:rPr lang="en-US" sz="2800" dirty="0" err="1"/>
              <a:t>usecase</a:t>
            </a:r>
            <a:r>
              <a:rPr lang="en-US" sz="2800" dirty="0"/>
              <a:t>, data, api</a:t>
            </a:r>
          </a:p>
          <a:p>
            <a:r>
              <a:rPr lang="en-US" sz="2800" dirty="0" err="1"/>
              <a:t>Funkciócsoportonként</a:t>
            </a:r>
            <a:endParaRPr lang="en-US" sz="2800" dirty="0"/>
          </a:p>
          <a:p>
            <a:pPr lvl="1"/>
            <a:r>
              <a:rPr lang="en-US" sz="2400" dirty="0"/>
              <a:t>Backend first</a:t>
            </a:r>
          </a:p>
          <a:p>
            <a:pPr lvl="1"/>
            <a:r>
              <a:rPr lang="en-US" sz="2400" dirty="0"/>
              <a:t>API </a:t>
            </a:r>
            <a:r>
              <a:rPr lang="en-US" sz="2400" dirty="0" err="1"/>
              <a:t>generálás</a:t>
            </a:r>
            <a:r>
              <a:rPr lang="en-US" sz="2400" dirty="0"/>
              <a:t> </a:t>
            </a:r>
            <a:r>
              <a:rPr lang="en-US" sz="2400" dirty="0" err="1"/>
              <a:t>Nswag</a:t>
            </a:r>
            <a:endParaRPr lang="en-US" sz="2400" dirty="0"/>
          </a:p>
          <a:p>
            <a:pPr lvl="1"/>
            <a:r>
              <a:rPr lang="en-US" sz="2400" dirty="0"/>
              <a:t>Frontend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6C8F58D-04C2-8728-A3A1-E5075C558F7A}"/>
              </a:ext>
            </a:extLst>
          </p:cNvPr>
          <p:cNvSpPr txBox="1">
            <a:spLocks/>
          </p:cNvSpPr>
          <p:nvPr/>
        </p:nvSpPr>
        <p:spPr>
          <a:xfrm>
            <a:off x="6774026" y="1978091"/>
            <a:ext cx="5115753" cy="36016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JWT </a:t>
            </a:r>
            <a:r>
              <a:rPr lang="en-US" sz="2800" dirty="0" err="1"/>
              <a:t>alapú</a:t>
            </a:r>
            <a:r>
              <a:rPr lang="en-US" sz="2800" dirty="0"/>
              <a:t> auth</a:t>
            </a:r>
          </a:p>
          <a:p>
            <a:pPr lvl="1"/>
            <a:r>
              <a:rPr lang="en-US" sz="2400" dirty="0"/>
              <a:t>HTTP header bearer token</a:t>
            </a:r>
          </a:p>
          <a:p>
            <a:pPr lvl="1"/>
            <a:r>
              <a:rPr lang="en-US" sz="2400" dirty="0" err="1"/>
              <a:t>Kihasználva</a:t>
            </a:r>
            <a:r>
              <a:rPr lang="en-US" sz="2400" dirty="0"/>
              <a:t> </a:t>
            </a:r>
            <a:r>
              <a:rPr lang="en-US" sz="2400" dirty="0" err="1"/>
              <a:t>IdentityFramework</a:t>
            </a:r>
            <a:endParaRPr lang="en-US" sz="240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1374CD-DADD-02EE-A568-F71CD777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460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7C8963-B0DB-D218-0ACD-348A23F3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err="1"/>
              <a:t>Funkciók</a:t>
            </a:r>
            <a:r>
              <a:rPr lang="en-US"/>
              <a:t> </a:t>
            </a:r>
            <a:r>
              <a:rPr lang="en-US" err="1"/>
              <a:t>megvalósítása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0839B5-782C-7ADB-F580-FAFBCBCC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sz="2800" dirty="0"/>
              <a:t>Login</a:t>
            </a:r>
          </a:p>
          <a:p>
            <a:r>
              <a:rPr lang="en-US" sz="2800" dirty="0"/>
              <a:t>Register</a:t>
            </a:r>
          </a:p>
          <a:p>
            <a:pPr lvl="1"/>
            <a:r>
              <a:rPr lang="en-US" sz="2400" dirty="0"/>
              <a:t>2 account types</a:t>
            </a:r>
            <a:endParaRPr lang="hu-H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66BD0-515F-A510-9ECD-DBF75E47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11" y="2117725"/>
            <a:ext cx="2063164" cy="45096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4D6E7BD5-9BB3-F839-C538-7A84DB9A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18A8EE-1D8B-552B-9B7D-05A59189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72" y="2117725"/>
            <a:ext cx="2074437" cy="45096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150125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FADF0-B1BD-1E9D-1DF1-465F1091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err="1"/>
              <a:t>Funkciók</a:t>
            </a:r>
            <a:r>
              <a:rPr lang="en-US"/>
              <a:t> </a:t>
            </a:r>
            <a:r>
              <a:rPr lang="en-US" err="1"/>
              <a:t>megvalósítása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5AFC43-24C0-B0D3-6E58-B0E86AE2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68" y="2079625"/>
            <a:ext cx="4779654" cy="4445000"/>
          </a:xfrm>
        </p:spPr>
        <p:txBody>
          <a:bodyPr>
            <a:normAutofit/>
          </a:bodyPr>
          <a:lstStyle/>
          <a:p>
            <a:r>
              <a:rPr lang="en-US" sz="2800" dirty="0"/>
              <a:t>Shop</a:t>
            </a:r>
          </a:p>
          <a:p>
            <a:pPr lvl="1"/>
            <a:r>
              <a:rPr lang="en-US" sz="2400" dirty="0"/>
              <a:t>Details</a:t>
            </a:r>
          </a:p>
          <a:p>
            <a:pPr lvl="1"/>
            <a:r>
              <a:rPr lang="en-US" sz="2400" dirty="0"/>
              <a:t>Search</a:t>
            </a:r>
          </a:p>
          <a:p>
            <a:pPr lvl="1"/>
            <a:r>
              <a:rPr lang="en-US" sz="2400" dirty="0"/>
              <a:t>Add</a:t>
            </a:r>
          </a:p>
          <a:p>
            <a:pPr lvl="2"/>
            <a:r>
              <a:rPr lang="en-US" sz="2000" dirty="0"/>
              <a:t>Opening hours</a:t>
            </a:r>
          </a:p>
          <a:p>
            <a:pPr lvl="2"/>
            <a:r>
              <a:rPr lang="en-US" sz="2000" dirty="0"/>
              <a:t>Holidays</a:t>
            </a:r>
          </a:p>
          <a:p>
            <a:pPr lvl="1"/>
            <a:r>
              <a:rPr lang="en-US" sz="2400" dirty="0"/>
              <a:t>Edit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B6718-FC4A-F755-694A-C297622F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31" y="2079625"/>
            <a:ext cx="2041894" cy="44876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841594AC-6850-DFEC-86F4-C7A2B44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211F10-B8F7-CC3D-7356-72A29B0A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43" y="2079625"/>
            <a:ext cx="2086771" cy="44876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649446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704FB0A-3918-43DC-83E9-600217A87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D1DF376-FCFE-4FC3-A377-79806F988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D21F3F4-BD1C-A534-584B-7BDDA769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hu-HU"/>
              <a:t>Funkciók megvalósítása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333D61-D7A2-B43A-8B41-75CEC347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sz="2800"/>
              <a:t>Item</a:t>
            </a:r>
          </a:p>
          <a:p>
            <a:pPr lvl="1"/>
            <a:r>
              <a:rPr lang="en-US" sz="2400"/>
              <a:t>Add</a:t>
            </a:r>
          </a:p>
          <a:p>
            <a:pPr lvl="1"/>
            <a:r>
              <a:rPr lang="en-US" sz="2400"/>
              <a:t>Search</a:t>
            </a:r>
          </a:p>
          <a:p>
            <a:pPr lvl="1"/>
            <a:r>
              <a:rPr lang="en-US" sz="2400"/>
              <a:t>Details</a:t>
            </a:r>
            <a:endParaRPr lang="en-US" sz="24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6C12B9F6-7F8D-48DD-97E3-EE3587AB9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CDDC6-E72D-DD9C-8ADB-922005CC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26" y="1258529"/>
            <a:ext cx="1948592" cy="4330205"/>
          </a:xfrm>
          <a:prstGeom prst="rect">
            <a:avLst/>
          </a:prstGeom>
        </p:spPr>
      </p:pic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85CAB3CA-F51E-6AAF-61A5-7C54F7EE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860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5039</TotalTime>
  <Words>229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Közösségi alapú bevásárló lista optimalizáló applikáció</vt:lpstr>
      <vt:lpstr>Problémakör</vt:lpstr>
      <vt:lpstr>Feladat specifikálása</vt:lpstr>
      <vt:lpstr>Technológiák</vt:lpstr>
      <vt:lpstr>Architektúra</vt:lpstr>
      <vt:lpstr>Megvalósítás</vt:lpstr>
      <vt:lpstr>Funkciók megvalósítása</vt:lpstr>
      <vt:lpstr>Funkciók megvalósítása</vt:lpstr>
      <vt:lpstr>Funkciók megvalósítása</vt:lpstr>
      <vt:lpstr>Funkciók megvalósítása</vt:lpstr>
      <vt:lpstr>Összefoglalás</vt:lpstr>
      <vt:lpstr>Köszönöm a figyelmet!  + Kérdések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alapú szoftverfejlesztés</dc:title>
  <dc:creator>Fazekas Ferenc Albert</dc:creator>
  <cp:lastModifiedBy>Fazekas Ferenc Albert</cp:lastModifiedBy>
  <cp:revision>12</cp:revision>
  <dcterms:created xsi:type="dcterms:W3CDTF">2022-12-09T15:32:52Z</dcterms:created>
  <dcterms:modified xsi:type="dcterms:W3CDTF">2023-12-12T18:46:58Z</dcterms:modified>
</cp:coreProperties>
</file>