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5"/>
  </p:normalViewPr>
  <p:slideViewPr>
    <p:cSldViewPr snapToGrid="0" snapToObjects="1" showGuides="1">
      <p:cViewPr varScale="1">
        <p:scale>
          <a:sx n="88" d="100"/>
          <a:sy n="88" d="100"/>
        </p:scale>
        <p:origin x="18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15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0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5847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4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4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903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7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DEB8-0AB4-C04A-AFF2-E9498DC56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26882"/>
            <a:ext cx="4798243" cy="3732835"/>
          </a:xfrm>
        </p:spPr>
        <p:txBody>
          <a:bodyPr>
            <a:normAutofit/>
          </a:bodyPr>
          <a:lstStyle/>
          <a:p>
            <a:r>
              <a:rPr lang="en-US" sz="4500" dirty="0"/>
              <a:t>Considerations for database upgrades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FCDD3-9B37-B44D-9424-74B711EA1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Albie Duffy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1B5B459-B6B5-4BA3-AAB2-1F490D3D0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3D5B1-1A00-3249-A058-9D63148F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C5C5-3C25-5842-821F-212F68AE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Does the upgraded database system integrate easily with existing infrastructure?</a:t>
            </a:r>
            <a:endParaRPr lang="en-US" sz="230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2" name="Graphic 21" descr="Flowchart">
            <a:extLst>
              <a:ext uri="{FF2B5EF4-FFF2-40B4-BE49-F238E27FC236}">
                <a16:creationId xmlns:a16="http://schemas.microsoft.com/office/drawing/2014/main" id="{68C4C90A-C616-435A-A77D-A727587A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435D3-AC2F-1E40-B14F-080B2417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0319-3878-C34F-9FEC-D62CBD1F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Has the new system been tested?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68AA7E1A-5372-450A-9060-1A152D36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2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4C36D-31D7-204C-BE95-EB006D29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6714-F1F2-4D49-BED5-E362C22E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Do you have back ups of all databases?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E63332D8-7BDF-4177-B84A-1CAA74B6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173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Considerations for database upgrades</vt:lpstr>
      <vt:lpstr>Integration</vt:lpstr>
      <vt:lpstr>Testing</vt:lpstr>
      <vt:lpstr>Back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Considerations for database upgrades</dc:title>
  <dc:creator>Albie Duffy</dc:creator>
  <cp:lastModifiedBy>Albie Duffy</cp:lastModifiedBy>
  <cp:revision>1</cp:revision>
  <dcterms:created xsi:type="dcterms:W3CDTF">2020-11-15T19:35:51Z</dcterms:created>
  <dcterms:modified xsi:type="dcterms:W3CDTF">2020-11-15T19:35:59Z</dcterms:modified>
</cp:coreProperties>
</file>