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4" r:id="rId7"/>
    <p:sldId id="263" r:id="rId8"/>
    <p:sldId id="267"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F9F7-D6D6-4ACC-B595-BD96830C4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BC193E-C7AB-4217-84ED-FD260A25E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3235F-D686-4D36-B4C6-FB6038B9BED7}"/>
              </a:ext>
            </a:extLst>
          </p:cNvPr>
          <p:cNvSpPr>
            <a:spLocks noGrp="1"/>
          </p:cNvSpPr>
          <p:nvPr>
            <p:ph type="dt" sz="half" idx="10"/>
          </p:nvPr>
        </p:nvSpPr>
        <p:spPr/>
        <p:txBody>
          <a:bodyPr/>
          <a:lstStyle/>
          <a:p>
            <a:fld id="{C62FF2CF-CE95-414B-86D6-BE699E3B33E5}" type="datetimeFigureOut">
              <a:rPr lang="en-US" smtClean="0"/>
              <a:t>12/16/2021</a:t>
            </a:fld>
            <a:endParaRPr lang="en-US"/>
          </a:p>
        </p:txBody>
      </p:sp>
      <p:sp>
        <p:nvSpPr>
          <p:cNvPr id="5" name="Footer Placeholder 4">
            <a:extLst>
              <a:ext uri="{FF2B5EF4-FFF2-40B4-BE49-F238E27FC236}">
                <a16:creationId xmlns:a16="http://schemas.microsoft.com/office/drawing/2014/main" id="{9AFC8E5F-FEF1-468B-AB15-7170DFD4C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F304D-ABA2-46A1-B264-8E81598D71B2}"/>
              </a:ext>
            </a:extLst>
          </p:cNvPr>
          <p:cNvSpPr>
            <a:spLocks noGrp="1"/>
          </p:cNvSpPr>
          <p:nvPr>
            <p:ph type="sldNum" sz="quarter" idx="12"/>
          </p:nvPr>
        </p:nvSpPr>
        <p:spPr/>
        <p:txBody>
          <a:bodyPr/>
          <a:lstStyle/>
          <a:p>
            <a:fld id="{97FCDFA3-CD03-4102-AC26-07156FEF62B4}" type="slidenum">
              <a:rPr lang="en-US" smtClean="0"/>
              <a:t>‹#›</a:t>
            </a:fld>
            <a:endParaRPr lang="en-US"/>
          </a:p>
        </p:txBody>
      </p:sp>
    </p:spTree>
    <p:extLst>
      <p:ext uri="{BB962C8B-B14F-4D97-AF65-F5344CB8AC3E}">
        <p14:creationId xmlns:p14="http://schemas.microsoft.com/office/powerpoint/2010/main" val="261523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305B-996E-45C9-9F72-DBE0568914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94F206-15EF-4975-8391-BA8792A0CA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09D4F-8082-4E4C-B0DD-B9ECBABE9AE1}"/>
              </a:ext>
            </a:extLst>
          </p:cNvPr>
          <p:cNvSpPr>
            <a:spLocks noGrp="1"/>
          </p:cNvSpPr>
          <p:nvPr>
            <p:ph type="dt" sz="half" idx="10"/>
          </p:nvPr>
        </p:nvSpPr>
        <p:spPr/>
        <p:txBody>
          <a:bodyPr/>
          <a:lstStyle/>
          <a:p>
            <a:fld id="{C62FF2CF-CE95-414B-86D6-BE699E3B33E5}" type="datetimeFigureOut">
              <a:rPr lang="en-US" smtClean="0"/>
              <a:t>12/16/2021</a:t>
            </a:fld>
            <a:endParaRPr lang="en-US"/>
          </a:p>
        </p:txBody>
      </p:sp>
      <p:sp>
        <p:nvSpPr>
          <p:cNvPr id="5" name="Footer Placeholder 4">
            <a:extLst>
              <a:ext uri="{FF2B5EF4-FFF2-40B4-BE49-F238E27FC236}">
                <a16:creationId xmlns:a16="http://schemas.microsoft.com/office/drawing/2014/main" id="{F9847E5E-F6CA-4AD5-9B49-173789639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BF955-E6EE-4CE7-8780-A451FB75B655}"/>
              </a:ext>
            </a:extLst>
          </p:cNvPr>
          <p:cNvSpPr>
            <a:spLocks noGrp="1"/>
          </p:cNvSpPr>
          <p:nvPr>
            <p:ph type="sldNum" sz="quarter" idx="12"/>
          </p:nvPr>
        </p:nvSpPr>
        <p:spPr/>
        <p:txBody>
          <a:bodyPr/>
          <a:lstStyle/>
          <a:p>
            <a:fld id="{97FCDFA3-CD03-4102-AC26-07156FEF62B4}" type="slidenum">
              <a:rPr lang="en-US" smtClean="0"/>
              <a:t>‹#›</a:t>
            </a:fld>
            <a:endParaRPr lang="en-US"/>
          </a:p>
        </p:txBody>
      </p:sp>
    </p:spTree>
    <p:extLst>
      <p:ext uri="{BB962C8B-B14F-4D97-AF65-F5344CB8AC3E}">
        <p14:creationId xmlns:p14="http://schemas.microsoft.com/office/powerpoint/2010/main" val="3880286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72AFAF-77DD-4322-B21A-42B660E62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03352E-B194-429C-BE2B-7F4C3EB53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B6D0E-ACFD-45E5-85A7-BE9591E592F0}"/>
              </a:ext>
            </a:extLst>
          </p:cNvPr>
          <p:cNvSpPr>
            <a:spLocks noGrp="1"/>
          </p:cNvSpPr>
          <p:nvPr>
            <p:ph type="dt" sz="half" idx="10"/>
          </p:nvPr>
        </p:nvSpPr>
        <p:spPr/>
        <p:txBody>
          <a:bodyPr/>
          <a:lstStyle/>
          <a:p>
            <a:fld id="{C62FF2CF-CE95-414B-86D6-BE699E3B33E5}" type="datetimeFigureOut">
              <a:rPr lang="en-US" smtClean="0"/>
              <a:t>12/16/2021</a:t>
            </a:fld>
            <a:endParaRPr lang="en-US"/>
          </a:p>
        </p:txBody>
      </p:sp>
      <p:sp>
        <p:nvSpPr>
          <p:cNvPr id="5" name="Footer Placeholder 4">
            <a:extLst>
              <a:ext uri="{FF2B5EF4-FFF2-40B4-BE49-F238E27FC236}">
                <a16:creationId xmlns:a16="http://schemas.microsoft.com/office/drawing/2014/main" id="{8BBCFECA-C75E-4AD9-BFF0-84391AC35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80A87-AE02-4664-966A-F61E837ED957}"/>
              </a:ext>
            </a:extLst>
          </p:cNvPr>
          <p:cNvSpPr>
            <a:spLocks noGrp="1"/>
          </p:cNvSpPr>
          <p:nvPr>
            <p:ph type="sldNum" sz="quarter" idx="12"/>
          </p:nvPr>
        </p:nvSpPr>
        <p:spPr/>
        <p:txBody>
          <a:bodyPr/>
          <a:lstStyle/>
          <a:p>
            <a:fld id="{97FCDFA3-CD03-4102-AC26-07156FEF62B4}" type="slidenum">
              <a:rPr lang="en-US" smtClean="0"/>
              <a:t>‹#›</a:t>
            </a:fld>
            <a:endParaRPr lang="en-US"/>
          </a:p>
        </p:txBody>
      </p:sp>
    </p:spTree>
    <p:extLst>
      <p:ext uri="{BB962C8B-B14F-4D97-AF65-F5344CB8AC3E}">
        <p14:creationId xmlns:p14="http://schemas.microsoft.com/office/powerpoint/2010/main" val="254383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7C2A-1932-40A0-83B0-2DB6208421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AB4735-878F-4826-A86A-6034D91BC7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96645-EC0E-4B7A-BBF2-B65378DEC9E3}"/>
              </a:ext>
            </a:extLst>
          </p:cNvPr>
          <p:cNvSpPr>
            <a:spLocks noGrp="1"/>
          </p:cNvSpPr>
          <p:nvPr>
            <p:ph type="dt" sz="half" idx="10"/>
          </p:nvPr>
        </p:nvSpPr>
        <p:spPr/>
        <p:txBody>
          <a:bodyPr/>
          <a:lstStyle/>
          <a:p>
            <a:fld id="{C62FF2CF-CE95-414B-86D6-BE699E3B33E5}" type="datetimeFigureOut">
              <a:rPr lang="en-US" smtClean="0"/>
              <a:t>12/16/2021</a:t>
            </a:fld>
            <a:endParaRPr lang="en-US"/>
          </a:p>
        </p:txBody>
      </p:sp>
      <p:sp>
        <p:nvSpPr>
          <p:cNvPr id="5" name="Footer Placeholder 4">
            <a:extLst>
              <a:ext uri="{FF2B5EF4-FFF2-40B4-BE49-F238E27FC236}">
                <a16:creationId xmlns:a16="http://schemas.microsoft.com/office/drawing/2014/main" id="{014EBD27-3CFA-4A8D-9C71-B8B23CF40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F25AB-A3E6-45C2-A887-9755D7996514}"/>
              </a:ext>
            </a:extLst>
          </p:cNvPr>
          <p:cNvSpPr>
            <a:spLocks noGrp="1"/>
          </p:cNvSpPr>
          <p:nvPr>
            <p:ph type="sldNum" sz="quarter" idx="12"/>
          </p:nvPr>
        </p:nvSpPr>
        <p:spPr/>
        <p:txBody>
          <a:bodyPr/>
          <a:lstStyle/>
          <a:p>
            <a:fld id="{97FCDFA3-CD03-4102-AC26-07156FEF62B4}" type="slidenum">
              <a:rPr lang="en-US" smtClean="0"/>
              <a:t>‹#›</a:t>
            </a:fld>
            <a:endParaRPr lang="en-US"/>
          </a:p>
        </p:txBody>
      </p:sp>
    </p:spTree>
    <p:extLst>
      <p:ext uri="{BB962C8B-B14F-4D97-AF65-F5344CB8AC3E}">
        <p14:creationId xmlns:p14="http://schemas.microsoft.com/office/powerpoint/2010/main" val="1653170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8E29-155B-46F0-B6BC-6AACBC36F1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35DA9-6AC3-495F-9270-B75C77D1F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535CDA-942A-48D2-8573-40455D211333}"/>
              </a:ext>
            </a:extLst>
          </p:cNvPr>
          <p:cNvSpPr>
            <a:spLocks noGrp="1"/>
          </p:cNvSpPr>
          <p:nvPr>
            <p:ph type="dt" sz="half" idx="10"/>
          </p:nvPr>
        </p:nvSpPr>
        <p:spPr/>
        <p:txBody>
          <a:bodyPr/>
          <a:lstStyle/>
          <a:p>
            <a:fld id="{C62FF2CF-CE95-414B-86D6-BE699E3B33E5}" type="datetimeFigureOut">
              <a:rPr lang="en-US" smtClean="0"/>
              <a:t>12/16/2021</a:t>
            </a:fld>
            <a:endParaRPr lang="en-US"/>
          </a:p>
        </p:txBody>
      </p:sp>
      <p:sp>
        <p:nvSpPr>
          <p:cNvPr id="5" name="Footer Placeholder 4">
            <a:extLst>
              <a:ext uri="{FF2B5EF4-FFF2-40B4-BE49-F238E27FC236}">
                <a16:creationId xmlns:a16="http://schemas.microsoft.com/office/drawing/2014/main" id="{3D7ED888-60D8-4334-94D8-9A0F7EA37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19DBB-CF04-4EC5-AE55-0E3748D0BB0C}"/>
              </a:ext>
            </a:extLst>
          </p:cNvPr>
          <p:cNvSpPr>
            <a:spLocks noGrp="1"/>
          </p:cNvSpPr>
          <p:nvPr>
            <p:ph type="sldNum" sz="quarter" idx="12"/>
          </p:nvPr>
        </p:nvSpPr>
        <p:spPr/>
        <p:txBody>
          <a:bodyPr/>
          <a:lstStyle/>
          <a:p>
            <a:fld id="{97FCDFA3-CD03-4102-AC26-07156FEF62B4}" type="slidenum">
              <a:rPr lang="en-US" smtClean="0"/>
              <a:t>‹#›</a:t>
            </a:fld>
            <a:endParaRPr lang="en-US"/>
          </a:p>
        </p:txBody>
      </p:sp>
    </p:spTree>
    <p:extLst>
      <p:ext uri="{BB962C8B-B14F-4D97-AF65-F5344CB8AC3E}">
        <p14:creationId xmlns:p14="http://schemas.microsoft.com/office/powerpoint/2010/main" val="390535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9CF4-8719-4053-B03D-FEB900F2EC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9BA67-DB10-468A-ABFB-0F1B15543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8F7DE4-9BE3-4E94-90E2-F4B16DB1BF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8CEFC1-7597-4001-AD3F-BEF2AEB723A8}"/>
              </a:ext>
            </a:extLst>
          </p:cNvPr>
          <p:cNvSpPr>
            <a:spLocks noGrp="1"/>
          </p:cNvSpPr>
          <p:nvPr>
            <p:ph type="dt" sz="half" idx="10"/>
          </p:nvPr>
        </p:nvSpPr>
        <p:spPr/>
        <p:txBody>
          <a:bodyPr/>
          <a:lstStyle/>
          <a:p>
            <a:fld id="{C62FF2CF-CE95-414B-86D6-BE699E3B33E5}" type="datetimeFigureOut">
              <a:rPr lang="en-US" smtClean="0"/>
              <a:t>12/16/2021</a:t>
            </a:fld>
            <a:endParaRPr lang="en-US"/>
          </a:p>
        </p:txBody>
      </p:sp>
      <p:sp>
        <p:nvSpPr>
          <p:cNvPr id="6" name="Footer Placeholder 5">
            <a:extLst>
              <a:ext uri="{FF2B5EF4-FFF2-40B4-BE49-F238E27FC236}">
                <a16:creationId xmlns:a16="http://schemas.microsoft.com/office/drawing/2014/main" id="{7F480C99-6DE0-469D-823C-B7F262C12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B8E44-F0DE-40F6-8A3F-9DB6EA2D626A}"/>
              </a:ext>
            </a:extLst>
          </p:cNvPr>
          <p:cNvSpPr>
            <a:spLocks noGrp="1"/>
          </p:cNvSpPr>
          <p:nvPr>
            <p:ph type="sldNum" sz="quarter" idx="12"/>
          </p:nvPr>
        </p:nvSpPr>
        <p:spPr/>
        <p:txBody>
          <a:bodyPr/>
          <a:lstStyle/>
          <a:p>
            <a:fld id="{97FCDFA3-CD03-4102-AC26-07156FEF62B4}" type="slidenum">
              <a:rPr lang="en-US" smtClean="0"/>
              <a:t>‹#›</a:t>
            </a:fld>
            <a:endParaRPr lang="en-US"/>
          </a:p>
        </p:txBody>
      </p:sp>
    </p:spTree>
    <p:extLst>
      <p:ext uri="{BB962C8B-B14F-4D97-AF65-F5344CB8AC3E}">
        <p14:creationId xmlns:p14="http://schemas.microsoft.com/office/powerpoint/2010/main" val="177173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FDD0-78A0-4DBB-9139-D1BE6D7F79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BF4119-A011-44CC-A263-4BA337C697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1E65FA-B0DA-460E-BBE4-8153B3E0DF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C1EA0-6FCA-4818-B49E-810A027AC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541BA1-790C-4622-8F02-E697E25F8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E21345-BB92-4A48-AA11-2C6AB9BC023A}"/>
              </a:ext>
            </a:extLst>
          </p:cNvPr>
          <p:cNvSpPr>
            <a:spLocks noGrp="1"/>
          </p:cNvSpPr>
          <p:nvPr>
            <p:ph type="dt" sz="half" idx="10"/>
          </p:nvPr>
        </p:nvSpPr>
        <p:spPr/>
        <p:txBody>
          <a:bodyPr/>
          <a:lstStyle/>
          <a:p>
            <a:fld id="{C62FF2CF-CE95-414B-86D6-BE699E3B33E5}" type="datetimeFigureOut">
              <a:rPr lang="en-US" smtClean="0"/>
              <a:t>12/16/2021</a:t>
            </a:fld>
            <a:endParaRPr lang="en-US"/>
          </a:p>
        </p:txBody>
      </p:sp>
      <p:sp>
        <p:nvSpPr>
          <p:cNvPr id="8" name="Footer Placeholder 7">
            <a:extLst>
              <a:ext uri="{FF2B5EF4-FFF2-40B4-BE49-F238E27FC236}">
                <a16:creationId xmlns:a16="http://schemas.microsoft.com/office/drawing/2014/main" id="{6C83F20A-0A70-46A2-8438-125D4D263F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74C955-6DAB-4B0E-94F5-8E50AA826563}"/>
              </a:ext>
            </a:extLst>
          </p:cNvPr>
          <p:cNvSpPr>
            <a:spLocks noGrp="1"/>
          </p:cNvSpPr>
          <p:nvPr>
            <p:ph type="sldNum" sz="quarter" idx="12"/>
          </p:nvPr>
        </p:nvSpPr>
        <p:spPr/>
        <p:txBody>
          <a:bodyPr/>
          <a:lstStyle/>
          <a:p>
            <a:fld id="{97FCDFA3-CD03-4102-AC26-07156FEF62B4}" type="slidenum">
              <a:rPr lang="en-US" smtClean="0"/>
              <a:t>‹#›</a:t>
            </a:fld>
            <a:endParaRPr lang="en-US"/>
          </a:p>
        </p:txBody>
      </p:sp>
    </p:spTree>
    <p:extLst>
      <p:ext uri="{BB962C8B-B14F-4D97-AF65-F5344CB8AC3E}">
        <p14:creationId xmlns:p14="http://schemas.microsoft.com/office/powerpoint/2010/main" val="108503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0AEC-1983-4528-A29D-BBD3F1C084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7FF687-3E51-4C3E-89FE-A57D4FEB7AFD}"/>
              </a:ext>
            </a:extLst>
          </p:cNvPr>
          <p:cNvSpPr>
            <a:spLocks noGrp="1"/>
          </p:cNvSpPr>
          <p:nvPr>
            <p:ph type="dt" sz="half" idx="10"/>
          </p:nvPr>
        </p:nvSpPr>
        <p:spPr/>
        <p:txBody>
          <a:bodyPr/>
          <a:lstStyle/>
          <a:p>
            <a:fld id="{C62FF2CF-CE95-414B-86D6-BE699E3B33E5}" type="datetimeFigureOut">
              <a:rPr lang="en-US" smtClean="0"/>
              <a:t>12/16/2021</a:t>
            </a:fld>
            <a:endParaRPr lang="en-US"/>
          </a:p>
        </p:txBody>
      </p:sp>
      <p:sp>
        <p:nvSpPr>
          <p:cNvPr id="4" name="Footer Placeholder 3">
            <a:extLst>
              <a:ext uri="{FF2B5EF4-FFF2-40B4-BE49-F238E27FC236}">
                <a16:creationId xmlns:a16="http://schemas.microsoft.com/office/drawing/2014/main" id="{5D74608E-E18D-4D51-A620-A80A168593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C3E61D-DC61-4516-9BED-C81131805FBF}"/>
              </a:ext>
            </a:extLst>
          </p:cNvPr>
          <p:cNvSpPr>
            <a:spLocks noGrp="1"/>
          </p:cNvSpPr>
          <p:nvPr>
            <p:ph type="sldNum" sz="quarter" idx="12"/>
          </p:nvPr>
        </p:nvSpPr>
        <p:spPr/>
        <p:txBody>
          <a:bodyPr/>
          <a:lstStyle/>
          <a:p>
            <a:fld id="{97FCDFA3-CD03-4102-AC26-07156FEF62B4}" type="slidenum">
              <a:rPr lang="en-US" smtClean="0"/>
              <a:t>‹#›</a:t>
            </a:fld>
            <a:endParaRPr lang="en-US"/>
          </a:p>
        </p:txBody>
      </p:sp>
    </p:spTree>
    <p:extLst>
      <p:ext uri="{BB962C8B-B14F-4D97-AF65-F5344CB8AC3E}">
        <p14:creationId xmlns:p14="http://schemas.microsoft.com/office/powerpoint/2010/main" val="398213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61981-7FDD-42F6-96BD-5BE031607047}"/>
              </a:ext>
            </a:extLst>
          </p:cNvPr>
          <p:cNvSpPr>
            <a:spLocks noGrp="1"/>
          </p:cNvSpPr>
          <p:nvPr>
            <p:ph type="dt" sz="half" idx="10"/>
          </p:nvPr>
        </p:nvSpPr>
        <p:spPr/>
        <p:txBody>
          <a:bodyPr/>
          <a:lstStyle/>
          <a:p>
            <a:fld id="{C62FF2CF-CE95-414B-86D6-BE699E3B33E5}" type="datetimeFigureOut">
              <a:rPr lang="en-US" smtClean="0"/>
              <a:t>12/16/2021</a:t>
            </a:fld>
            <a:endParaRPr lang="en-US"/>
          </a:p>
        </p:txBody>
      </p:sp>
      <p:sp>
        <p:nvSpPr>
          <p:cNvPr id="3" name="Footer Placeholder 2">
            <a:extLst>
              <a:ext uri="{FF2B5EF4-FFF2-40B4-BE49-F238E27FC236}">
                <a16:creationId xmlns:a16="http://schemas.microsoft.com/office/drawing/2014/main" id="{883AC24C-1836-43A3-BCF4-96703F4515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A6F8AE-1FC3-4255-8D85-D6D9A5364147}"/>
              </a:ext>
            </a:extLst>
          </p:cNvPr>
          <p:cNvSpPr>
            <a:spLocks noGrp="1"/>
          </p:cNvSpPr>
          <p:nvPr>
            <p:ph type="sldNum" sz="quarter" idx="12"/>
          </p:nvPr>
        </p:nvSpPr>
        <p:spPr/>
        <p:txBody>
          <a:bodyPr/>
          <a:lstStyle/>
          <a:p>
            <a:fld id="{97FCDFA3-CD03-4102-AC26-07156FEF62B4}" type="slidenum">
              <a:rPr lang="en-US" smtClean="0"/>
              <a:t>‹#›</a:t>
            </a:fld>
            <a:endParaRPr lang="en-US"/>
          </a:p>
        </p:txBody>
      </p:sp>
    </p:spTree>
    <p:extLst>
      <p:ext uri="{BB962C8B-B14F-4D97-AF65-F5344CB8AC3E}">
        <p14:creationId xmlns:p14="http://schemas.microsoft.com/office/powerpoint/2010/main" val="114747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8762-DC8C-4DB3-8F07-87EB2A36E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8D21BF-2371-44D2-83B1-D7F1C4659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DB2365-5D0B-443A-A8B0-6ADD34A63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2DC62-ED2A-40EA-87BE-510F528913B9}"/>
              </a:ext>
            </a:extLst>
          </p:cNvPr>
          <p:cNvSpPr>
            <a:spLocks noGrp="1"/>
          </p:cNvSpPr>
          <p:nvPr>
            <p:ph type="dt" sz="half" idx="10"/>
          </p:nvPr>
        </p:nvSpPr>
        <p:spPr/>
        <p:txBody>
          <a:bodyPr/>
          <a:lstStyle/>
          <a:p>
            <a:fld id="{C62FF2CF-CE95-414B-86D6-BE699E3B33E5}" type="datetimeFigureOut">
              <a:rPr lang="en-US" smtClean="0"/>
              <a:t>12/16/2021</a:t>
            </a:fld>
            <a:endParaRPr lang="en-US"/>
          </a:p>
        </p:txBody>
      </p:sp>
      <p:sp>
        <p:nvSpPr>
          <p:cNvPr id="6" name="Footer Placeholder 5">
            <a:extLst>
              <a:ext uri="{FF2B5EF4-FFF2-40B4-BE49-F238E27FC236}">
                <a16:creationId xmlns:a16="http://schemas.microsoft.com/office/drawing/2014/main" id="{9A77C220-F0B0-437E-BF17-6F44EB7E3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347B5-0BDE-4914-9892-525318686341}"/>
              </a:ext>
            </a:extLst>
          </p:cNvPr>
          <p:cNvSpPr>
            <a:spLocks noGrp="1"/>
          </p:cNvSpPr>
          <p:nvPr>
            <p:ph type="sldNum" sz="quarter" idx="12"/>
          </p:nvPr>
        </p:nvSpPr>
        <p:spPr/>
        <p:txBody>
          <a:bodyPr/>
          <a:lstStyle/>
          <a:p>
            <a:fld id="{97FCDFA3-CD03-4102-AC26-07156FEF62B4}" type="slidenum">
              <a:rPr lang="en-US" smtClean="0"/>
              <a:t>‹#›</a:t>
            </a:fld>
            <a:endParaRPr lang="en-US"/>
          </a:p>
        </p:txBody>
      </p:sp>
    </p:spTree>
    <p:extLst>
      <p:ext uri="{BB962C8B-B14F-4D97-AF65-F5344CB8AC3E}">
        <p14:creationId xmlns:p14="http://schemas.microsoft.com/office/powerpoint/2010/main" val="284636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A6A3-2962-49CE-ACF9-8C2619C392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D7947D-19BC-4F81-851E-71AA897CF2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4CCE4F-2247-4B78-BD69-D247F60C4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F8FA4-458E-4A45-A8D8-D564EEC334A5}"/>
              </a:ext>
            </a:extLst>
          </p:cNvPr>
          <p:cNvSpPr>
            <a:spLocks noGrp="1"/>
          </p:cNvSpPr>
          <p:nvPr>
            <p:ph type="dt" sz="half" idx="10"/>
          </p:nvPr>
        </p:nvSpPr>
        <p:spPr/>
        <p:txBody>
          <a:bodyPr/>
          <a:lstStyle/>
          <a:p>
            <a:fld id="{C62FF2CF-CE95-414B-86D6-BE699E3B33E5}" type="datetimeFigureOut">
              <a:rPr lang="en-US" smtClean="0"/>
              <a:t>12/16/2021</a:t>
            </a:fld>
            <a:endParaRPr lang="en-US"/>
          </a:p>
        </p:txBody>
      </p:sp>
      <p:sp>
        <p:nvSpPr>
          <p:cNvPr id="6" name="Footer Placeholder 5">
            <a:extLst>
              <a:ext uri="{FF2B5EF4-FFF2-40B4-BE49-F238E27FC236}">
                <a16:creationId xmlns:a16="http://schemas.microsoft.com/office/drawing/2014/main" id="{5F9DFB60-9F84-4480-BB4B-830AE18A1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27878-AF08-4EDC-BF9B-4CF498AC6707}"/>
              </a:ext>
            </a:extLst>
          </p:cNvPr>
          <p:cNvSpPr>
            <a:spLocks noGrp="1"/>
          </p:cNvSpPr>
          <p:nvPr>
            <p:ph type="sldNum" sz="quarter" idx="12"/>
          </p:nvPr>
        </p:nvSpPr>
        <p:spPr/>
        <p:txBody>
          <a:bodyPr/>
          <a:lstStyle/>
          <a:p>
            <a:fld id="{97FCDFA3-CD03-4102-AC26-07156FEF62B4}" type="slidenum">
              <a:rPr lang="en-US" smtClean="0"/>
              <a:t>‹#›</a:t>
            </a:fld>
            <a:endParaRPr lang="en-US"/>
          </a:p>
        </p:txBody>
      </p:sp>
    </p:spTree>
    <p:extLst>
      <p:ext uri="{BB962C8B-B14F-4D97-AF65-F5344CB8AC3E}">
        <p14:creationId xmlns:p14="http://schemas.microsoft.com/office/powerpoint/2010/main" val="4283553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6BB964-736B-4C86-8F8C-F8496E5CD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2140FB-BF98-4D30-9249-B841708E13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102B2-2DEE-41AC-99FB-60B8614A2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FF2CF-CE95-414B-86D6-BE699E3B33E5}" type="datetimeFigureOut">
              <a:rPr lang="en-US" smtClean="0"/>
              <a:t>12/16/2021</a:t>
            </a:fld>
            <a:endParaRPr lang="en-US"/>
          </a:p>
        </p:txBody>
      </p:sp>
      <p:sp>
        <p:nvSpPr>
          <p:cNvPr id="5" name="Footer Placeholder 4">
            <a:extLst>
              <a:ext uri="{FF2B5EF4-FFF2-40B4-BE49-F238E27FC236}">
                <a16:creationId xmlns:a16="http://schemas.microsoft.com/office/drawing/2014/main" id="{7CD569B5-3B41-4E74-898F-63E990F892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8A4EC5-B0CD-446A-954F-2C27A1359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CDFA3-CD03-4102-AC26-07156FEF62B4}" type="slidenum">
              <a:rPr lang="en-US" smtClean="0"/>
              <a:t>‹#›</a:t>
            </a:fld>
            <a:endParaRPr lang="en-US"/>
          </a:p>
        </p:txBody>
      </p:sp>
    </p:spTree>
    <p:extLst>
      <p:ext uri="{BB962C8B-B14F-4D97-AF65-F5344CB8AC3E}">
        <p14:creationId xmlns:p14="http://schemas.microsoft.com/office/powerpoint/2010/main" val="30888171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38A6-4BE1-4E48-BC2A-5D5259B307DB}"/>
              </a:ext>
            </a:extLst>
          </p:cNvPr>
          <p:cNvSpPr>
            <a:spLocks noGrp="1"/>
          </p:cNvSpPr>
          <p:nvPr>
            <p:ph type="ctrTitle"/>
          </p:nvPr>
        </p:nvSpPr>
        <p:spPr/>
        <p:txBody>
          <a:bodyPr/>
          <a:lstStyle/>
          <a:p>
            <a:r>
              <a:rPr lang="en-US" dirty="0"/>
              <a:t>Credit Card Fraud Detection</a:t>
            </a:r>
          </a:p>
        </p:txBody>
      </p:sp>
    </p:spTree>
    <p:extLst>
      <p:ext uri="{BB962C8B-B14F-4D97-AF65-F5344CB8AC3E}">
        <p14:creationId xmlns:p14="http://schemas.microsoft.com/office/powerpoint/2010/main" val="238756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D788-FE1A-4EC5-AC4E-FFEB3B960A9D}"/>
              </a:ext>
            </a:extLst>
          </p:cNvPr>
          <p:cNvSpPr>
            <a:spLocks noGrp="1"/>
          </p:cNvSpPr>
          <p:nvPr>
            <p:ph type="title"/>
          </p:nvPr>
        </p:nvSpPr>
        <p:spPr bwMode="gray"/>
        <p:txBody>
          <a:bodyPr/>
          <a:lstStyle/>
          <a:p>
            <a:r>
              <a:rPr lang="en-US" dirty="0"/>
              <a:t>Credit Card Fraud Detection</a:t>
            </a:r>
          </a:p>
        </p:txBody>
      </p:sp>
      <p:sp>
        <p:nvSpPr>
          <p:cNvPr id="3" name="Content Placeholder 2">
            <a:extLst>
              <a:ext uri="{FF2B5EF4-FFF2-40B4-BE49-F238E27FC236}">
                <a16:creationId xmlns:a16="http://schemas.microsoft.com/office/drawing/2014/main" id="{7631FB78-03F7-4ABF-B05E-F213429E5C45}"/>
              </a:ext>
            </a:extLst>
          </p:cNvPr>
          <p:cNvSpPr>
            <a:spLocks noGrp="1"/>
          </p:cNvSpPr>
          <p:nvPr>
            <p:ph idx="1"/>
          </p:nvPr>
        </p:nvSpPr>
        <p:spPr/>
        <p:txBody>
          <a:bodyPr/>
          <a:lstStyle/>
          <a:p>
            <a:r>
              <a:rPr lang="en-US" sz="1800" dirty="0">
                <a:solidFill>
                  <a:srgbClr val="222222"/>
                </a:solidFill>
                <a:latin typeface="Segoe UI" panose="020B0502040204020203" pitchFamily="34" charset="0"/>
              </a:rPr>
              <a:t>Since online shopping is on the rise there is an unfortunate increase in credit card fraud. It is important that credit card companies are able to recognize fraudulent credit card transactions so that customers are not charged for items that they did not purchase. Fraud is the issue we have here and we’re trying to build a system that will predict the fraud and stop the transaction </a:t>
            </a:r>
          </a:p>
          <a:p>
            <a:endParaRPr lang="en-US" sz="1800" dirty="0">
              <a:solidFill>
                <a:srgbClr val="222222"/>
              </a:solidFill>
              <a:latin typeface="Segoe UI" panose="020B0502040204020203" pitchFamily="34" charset="0"/>
            </a:endParaRPr>
          </a:p>
          <a:p>
            <a:r>
              <a:rPr lang="en-US" sz="1800" dirty="0">
                <a:solidFill>
                  <a:srgbClr val="222222"/>
                </a:solidFill>
                <a:effectLst/>
                <a:latin typeface="Segoe UI" panose="020B0502040204020203" pitchFamily="34" charset="0"/>
                <a:ea typeface="Times New Roman" panose="02020603050405020304" pitchFamily="18" charset="0"/>
              </a:rPr>
              <a:t>With global credit card fraud loss on the rise, it is important for banks, as well as e-commerce companies, to be able to detect fraudulent transactions (before they are completed).</a:t>
            </a:r>
          </a:p>
          <a:p>
            <a:endParaRPr lang="en-US" sz="1800" dirty="0">
              <a:solidFill>
                <a:srgbClr val="222222"/>
              </a:solidFill>
              <a:latin typeface="Segoe UI" panose="020B0502040204020203" pitchFamily="34" charset="0"/>
            </a:endParaRPr>
          </a:p>
        </p:txBody>
      </p:sp>
    </p:spTree>
    <p:extLst>
      <p:ext uri="{BB962C8B-B14F-4D97-AF65-F5344CB8AC3E}">
        <p14:creationId xmlns:p14="http://schemas.microsoft.com/office/powerpoint/2010/main" val="253074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4001-544D-4333-A9AF-F087C11CF9B2}"/>
              </a:ext>
            </a:extLst>
          </p:cNvPr>
          <p:cNvSpPr>
            <a:spLocks noGrp="1"/>
          </p:cNvSpPr>
          <p:nvPr>
            <p:ph type="title"/>
          </p:nvPr>
        </p:nvSpPr>
        <p:spPr/>
        <p:txBody>
          <a:bodyPr/>
          <a:lstStyle/>
          <a:p>
            <a:r>
              <a:rPr lang="en-US" dirty="0"/>
              <a:t>Fraud Detection Approach:</a:t>
            </a:r>
          </a:p>
        </p:txBody>
      </p:sp>
      <p:sp>
        <p:nvSpPr>
          <p:cNvPr id="3" name="Content Placeholder 2">
            <a:extLst>
              <a:ext uri="{FF2B5EF4-FFF2-40B4-BE49-F238E27FC236}">
                <a16:creationId xmlns:a16="http://schemas.microsoft.com/office/drawing/2014/main" id="{131D342F-F0BD-4170-A831-298498A32D16}"/>
              </a:ext>
            </a:extLst>
          </p:cNvPr>
          <p:cNvSpPr>
            <a:spLocks noGrp="1"/>
          </p:cNvSpPr>
          <p:nvPr>
            <p:ph idx="1"/>
          </p:nvPr>
        </p:nvSpPr>
        <p:spPr/>
        <p:txBody>
          <a:bodyPr/>
          <a:lstStyle/>
          <a:p>
            <a:pPr marL="0" indent="0">
              <a:buNone/>
            </a:pPr>
            <a:endParaRPr lang="en-US" dirty="0"/>
          </a:p>
          <a:p>
            <a:pPr marL="0" marR="0" indent="0">
              <a:lnSpc>
                <a:spcPct val="107000"/>
              </a:lnSpc>
              <a:spcBef>
                <a:spcPts val="1800"/>
              </a:spcBef>
              <a:spcAft>
                <a:spcPts val="0"/>
              </a:spcAft>
              <a:buNone/>
            </a:pPr>
            <a:r>
              <a:rPr lang="en-US" sz="1800" dirty="0">
                <a:solidFill>
                  <a:srgbClr val="222222"/>
                </a:solidFill>
                <a:latin typeface="Segoe UI" panose="020B0502040204020203" pitchFamily="34" charset="0"/>
                <a:ea typeface="Times New Roman" panose="02020603050405020304" pitchFamily="18" charset="0"/>
                <a:cs typeface="Arial" panose="020B0604020202020204" pitchFamily="34" charset="0"/>
              </a:rPr>
              <a:t>W</a:t>
            </a:r>
            <a:r>
              <a:rPr lang="en-US" sz="1800" dirty="0">
                <a:solidFill>
                  <a:srgbClr val="222222"/>
                </a:solidFill>
                <a:effectLst/>
                <a:latin typeface="Segoe UI" panose="020B0502040204020203" pitchFamily="34" charset="0"/>
                <a:ea typeface="Times New Roman" panose="02020603050405020304" pitchFamily="18" charset="0"/>
                <a:cs typeface="Arial" panose="020B0604020202020204" pitchFamily="34" charset="0"/>
              </a:rPr>
              <a:t>e can deal with the problem of fraud detection by using classic machine learning. We can train a machine learning model. All supervised machine learning algorithms for classification problems work here, e.g., random forest, logistic regression, etc.</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3451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19C7-70D4-4144-80DB-E2789820798D}"/>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827C3B07-1612-4DE2-9AD6-754B5EA56B6E}"/>
              </a:ext>
            </a:extLst>
          </p:cNvPr>
          <p:cNvSpPr>
            <a:spLocks noGrp="1"/>
          </p:cNvSpPr>
          <p:nvPr>
            <p:ph idx="1"/>
          </p:nvPr>
        </p:nvSpPr>
        <p:spPr/>
        <p:txBody>
          <a:bodyPr/>
          <a:lstStyle/>
          <a:p>
            <a:pPr marL="0" marR="0">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The dataset was obtained from Kaggle and it contains transactions made by credit cards in September 2013 by European cardholders</a:t>
            </a:r>
            <a:endParaRPr lang="en-US" sz="1800" dirty="0">
              <a:solidFill>
                <a:srgbClr val="222222"/>
              </a:solidFill>
              <a:latin typeface="Segoe UI" panose="020B0502040204020203" pitchFamily="34" charset="0"/>
              <a:ea typeface="Calibri" panose="020F0502020204030204" pitchFamily="34" charset="0"/>
            </a:endParaRPr>
          </a:p>
          <a:p>
            <a:pPr marL="0" marR="0" indent="0">
              <a:spcBef>
                <a:spcPts val="0"/>
              </a:spcBef>
              <a:spcAft>
                <a:spcPts val="0"/>
              </a:spcAft>
              <a:buNone/>
            </a:pPr>
            <a:endParaRPr lang="en-US" sz="1800"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This dataset presents transactions that occurred in two days, where we have 492 frauds out of 9541</a:t>
            </a:r>
            <a:r>
              <a:rPr lang="en-US" sz="1800" dirty="0">
                <a:solidFill>
                  <a:srgbClr val="222222"/>
                </a:solidFill>
                <a:effectLst/>
                <a:latin typeface="Segoe UI" panose="020B0502040204020203" pitchFamily="34" charset="0"/>
                <a:ea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rPr>
              <a:t>transactions </a:t>
            </a:r>
          </a:p>
          <a:p>
            <a:pPr marL="0" marR="0" indent="0">
              <a:spcBef>
                <a:spcPts val="0"/>
              </a:spcBef>
              <a:spcAft>
                <a:spcPts val="0"/>
              </a:spcAft>
              <a:buNone/>
            </a:pPr>
            <a:endParaRPr lang="en-US" sz="1800" dirty="0">
              <a:solidFill>
                <a:srgbClr val="000000"/>
              </a:solidFill>
              <a:latin typeface="Calibri" panose="020F0502020204030204" pitchFamily="34" charset="0"/>
              <a:ea typeface="Calibri" panose="020F0502020204030204" pitchFamily="34" charset="0"/>
            </a:endParaRPr>
          </a:p>
          <a:p>
            <a:pPr marL="0">
              <a:spcBef>
                <a:spcPts val="0"/>
              </a:spcBef>
            </a:pPr>
            <a:r>
              <a:rPr lang="en-US" sz="1800" dirty="0">
                <a:solidFill>
                  <a:srgbClr val="000000"/>
                </a:solidFill>
                <a:effectLst/>
                <a:latin typeface="Calibri" panose="020F0502020204030204" pitchFamily="34" charset="0"/>
                <a:ea typeface="Calibri" panose="020F0502020204030204" pitchFamily="34" charset="0"/>
              </a:rPr>
              <a:t>9541 datapoints and 30 features, all datapoints are numerical</a:t>
            </a:r>
            <a:r>
              <a:rPr lang="en-US" sz="1800" dirty="0">
                <a:solidFill>
                  <a:srgbClr val="222222"/>
                </a:solidFill>
                <a:effectLst/>
                <a:latin typeface="Segoe UI" panose="020B0502040204020203" pitchFamily="34" charset="0"/>
                <a:ea typeface="Times New Roman" panose="02020603050405020304" pitchFamily="18" charset="0"/>
              </a:rPr>
              <a:t> </a:t>
            </a:r>
          </a:p>
        </p:txBody>
      </p:sp>
      <p:pic>
        <p:nvPicPr>
          <p:cNvPr id="4" name="Picture 3">
            <a:extLst>
              <a:ext uri="{FF2B5EF4-FFF2-40B4-BE49-F238E27FC236}">
                <a16:creationId xmlns:a16="http://schemas.microsoft.com/office/drawing/2014/main" id="{009AF9AE-B4A0-483E-A6E7-8DA0F87F08FF}"/>
              </a:ext>
            </a:extLst>
          </p:cNvPr>
          <p:cNvPicPr>
            <a:picLocks noChangeAspect="1"/>
          </p:cNvPicPr>
          <p:nvPr/>
        </p:nvPicPr>
        <p:blipFill>
          <a:blip r:embed="rId2"/>
          <a:stretch>
            <a:fillRect/>
          </a:stretch>
        </p:blipFill>
        <p:spPr>
          <a:xfrm>
            <a:off x="919482" y="4314412"/>
            <a:ext cx="10353035" cy="1438318"/>
          </a:xfrm>
          <a:prstGeom prst="rect">
            <a:avLst/>
          </a:prstGeom>
        </p:spPr>
      </p:pic>
    </p:spTree>
    <p:extLst>
      <p:ext uri="{BB962C8B-B14F-4D97-AF65-F5344CB8AC3E}">
        <p14:creationId xmlns:p14="http://schemas.microsoft.com/office/powerpoint/2010/main" val="48817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8B36-F918-4A9C-A221-8B81B1AD57BC}"/>
              </a:ext>
            </a:extLst>
          </p:cNvPr>
          <p:cNvSpPr>
            <a:spLocks noGrp="1"/>
          </p:cNvSpPr>
          <p:nvPr>
            <p:ph type="title"/>
          </p:nvPr>
        </p:nvSpPr>
        <p:spPr/>
        <p:txBody>
          <a:bodyPr/>
          <a:lstStyle/>
          <a:p>
            <a:r>
              <a:rPr lang="en-US" dirty="0"/>
              <a:t>Dataset:</a:t>
            </a:r>
          </a:p>
        </p:txBody>
      </p:sp>
      <p:sp>
        <p:nvSpPr>
          <p:cNvPr id="7" name="Content Placeholder 6">
            <a:extLst>
              <a:ext uri="{FF2B5EF4-FFF2-40B4-BE49-F238E27FC236}">
                <a16:creationId xmlns:a16="http://schemas.microsoft.com/office/drawing/2014/main" id="{551F6C35-2FB5-4261-B673-C77750A11990}"/>
              </a:ext>
            </a:extLst>
          </p:cNvPr>
          <p:cNvSpPr>
            <a:spLocks noGrp="1"/>
          </p:cNvSpPr>
          <p:nvPr>
            <p:ph idx="1"/>
          </p:nvPr>
        </p:nvSpPr>
        <p:spPr/>
        <p:txBody>
          <a:bodyPr/>
          <a:lstStyle/>
          <a:p>
            <a:r>
              <a:rPr lang="en-US" sz="1800" dirty="0">
                <a:solidFill>
                  <a:srgbClr val="000000"/>
                </a:solidFill>
                <a:latin typeface="Calibri" panose="020F0502020204030204" pitchFamily="34" charset="0"/>
              </a:rPr>
              <a:t>Class: represent fraud occurrence</a:t>
            </a:r>
            <a:br>
              <a:rPr lang="en-US" sz="1800" dirty="0">
                <a:solidFill>
                  <a:srgbClr val="000000"/>
                </a:solidFill>
                <a:latin typeface="Calibri" panose="020F0502020204030204" pitchFamily="34" charset="0"/>
              </a:rPr>
            </a:br>
            <a:endParaRPr lang="en-US" sz="1800" dirty="0">
              <a:solidFill>
                <a:srgbClr val="000000"/>
              </a:solidFill>
              <a:latin typeface="Calibri" panose="020F0502020204030204" pitchFamily="34" charset="0"/>
            </a:endParaRPr>
          </a:p>
          <a:p>
            <a:pPr lvl="1"/>
            <a:r>
              <a:rPr lang="en-US" sz="1800" dirty="0">
                <a:solidFill>
                  <a:srgbClr val="000000"/>
                </a:solidFill>
                <a:latin typeface="Calibri" panose="020F0502020204030204" pitchFamily="34" charset="0"/>
              </a:rPr>
              <a:t>1=fraudulent</a:t>
            </a:r>
          </a:p>
          <a:p>
            <a:pPr lvl="1"/>
            <a:r>
              <a:rPr lang="en-US" sz="1800" dirty="0">
                <a:solidFill>
                  <a:srgbClr val="000000"/>
                </a:solidFill>
                <a:latin typeface="Calibri" panose="020F0502020204030204" pitchFamily="34" charset="0"/>
              </a:rPr>
              <a:t>0=ok transaction</a:t>
            </a:r>
            <a:endParaRPr lang="en-US" sz="1800" dirty="0"/>
          </a:p>
          <a:p>
            <a:r>
              <a:rPr lang="en-US" sz="1800" dirty="0">
                <a:solidFill>
                  <a:srgbClr val="000000"/>
                </a:solidFill>
                <a:latin typeface="Calibri" panose="020F0502020204030204" pitchFamily="34" charset="0"/>
              </a:rPr>
              <a:t>Amount: represent the transaction amount</a:t>
            </a:r>
          </a:p>
          <a:p>
            <a:r>
              <a:rPr lang="en-US" sz="1800" dirty="0">
                <a:solidFill>
                  <a:srgbClr val="000000"/>
                </a:solidFill>
                <a:latin typeface="Calibri" panose="020F0502020204030204" pitchFamily="34" charset="0"/>
              </a:rPr>
              <a:t>(v1-v28) the col names are hidden to protect user identities and sensitive features</a:t>
            </a:r>
          </a:p>
          <a:p>
            <a:endParaRPr lang="en-US" sz="1800" dirty="0">
              <a:solidFill>
                <a:srgbClr val="000000"/>
              </a:solidFill>
              <a:effectLst/>
              <a:latin typeface="Calibri" panose="020F0502020204030204" pitchFamily="34" charset="0"/>
              <a:ea typeface="Calibri" panose="020F0502020204030204" pitchFamily="34" charset="0"/>
            </a:endParaRPr>
          </a:p>
          <a:p>
            <a:pPr marL="0" indent="0">
              <a:buNone/>
            </a:pPr>
            <a:endParaRPr lang="en-US" sz="1800" dirty="0">
              <a:solidFill>
                <a:srgbClr val="000000"/>
              </a:solidFill>
              <a:latin typeface="Calibri" panose="020F0502020204030204" pitchFamily="34" charset="0"/>
            </a:endParaRPr>
          </a:p>
          <a:p>
            <a:endParaRPr lang="en-US" sz="1800" dirty="0">
              <a:solidFill>
                <a:srgbClr val="000000"/>
              </a:solidFill>
              <a:latin typeface="Calibri" panose="020F0502020204030204" pitchFamily="34" charset="0"/>
            </a:endParaRPr>
          </a:p>
          <a:p>
            <a:pPr marL="0" marR="0" indent="0">
              <a:spcBef>
                <a:spcPts val="0"/>
              </a:spcBef>
              <a:spcAft>
                <a:spcPts val="0"/>
              </a:spcAft>
              <a:buNone/>
            </a:pPr>
            <a:endParaRPr lang="en-US" sz="1800" dirty="0">
              <a:solidFill>
                <a:srgbClr val="000000"/>
              </a:solidFill>
              <a:latin typeface="Calibri" panose="020F0502020204030204" pitchFamily="34"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9835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57C3-8982-4F68-A332-E950867C1AF8}"/>
              </a:ext>
            </a:extLst>
          </p:cNvPr>
          <p:cNvSpPr>
            <a:spLocks noGrp="1"/>
          </p:cNvSpPr>
          <p:nvPr>
            <p:ph type="title"/>
          </p:nvPr>
        </p:nvSpPr>
        <p:spPr>
          <a:xfrm>
            <a:off x="838200" y="365126"/>
            <a:ext cx="10515600" cy="567030"/>
          </a:xfrm>
        </p:spPr>
        <p:txBody>
          <a:bodyPr>
            <a:normAutofit fontScale="90000"/>
          </a:bodyPr>
          <a:lstStyle/>
          <a:p>
            <a:r>
              <a:rPr lang="en-US" dirty="0"/>
              <a:t>Distribution of variables: </a:t>
            </a:r>
          </a:p>
        </p:txBody>
      </p:sp>
      <p:pic>
        <p:nvPicPr>
          <p:cNvPr id="5" name="Content Placeholder 4">
            <a:extLst>
              <a:ext uri="{FF2B5EF4-FFF2-40B4-BE49-F238E27FC236}">
                <a16:creationId xmlns:a16="http://schemas.microsoft.com/office/drawing/2014/main" id="{424315DC-7F65-4F2F-94FA-5B9C63B29789}"/>
              </a:ext>
            </a:extLst>
          </p:cNvPr>
          <p:cNvPicPr>
            <a:picLocks noGrp="1" noChangeAspect="1"/>
          </p:cNvPicPr>
          <p:nvPr>
            <p:ph idx="1"/>
          </p:nvPr>
        </p:nvPicPr>
        <p:blipFill>
          <a:blip r:embed="rId2"/>
          <a:stretch>
            <a:fillRect/>
          </a:stretch>
        </p:blipFill>
        <p:spPr>
          <a:xfrm>
            <a:off x="759134" y="1194146"/>
            <a:ext cx="4262537" cy="2747539"/>
          </a:xfrm>
        </p:spPr>
      </p:pic>
      <p:pic>
        <p:nvPicPr>
          <p:cNvPr id="7" name="Picture 6">
            <a:extLst>
              <a:ext uri="{FF2B5EF4-FFF2-40B4-BE49-F238E27FC236}">
                <a16:creationId xmlns:a16="http://schemas.microsoft.com/office/drawing/2014/main" id="{8EF5E790-EFFD-4E70-ADF5-452ACCEE2F2F}"/>
              </a:ext>
            </a:extLst>
          </p:cNvPr>
          <p:cNvPicPr>
            <a:picLocks noChangeAspect="1"/>
          </p:cNvPicPr>
          <p:nvPr/>
        </p:nvPicPr>
        <p:blipFill>
          <a:blip r:embed="rId3"/>
          <a:stretch>
            <a:fillRect/>
          </a:stretch>
        </p:blipFill>
        <p:spPr>
          <a:xfrm>
            <a:off x="5956603" y="1225217"/>
            <a:ext cx="4359249" cy="2685395"/>
          </a:xfrm>
          <a:prstGeom prst="rect">
            <a:avLst/>
          </a:prstGeom>
        </p:spPr>
      </p:pic>
      <p:pic>
        <p:nvPicPr>
          <p:cNvPr id="9" name="Picture 8">
            <a:extLst>
              <a:ext uri="{FF2B5EF4-FFF2-40B4-BE49-F238E27FC236}">
                <a16:creationId xmlns:a16="http://schemas.microsoft.com/office/drawing/2014/main" id="{2C71604D-7F41-43B4-A6DD-4884349E9AF7}"/>
              </a:ext>
            </a:extLst>
          </p:cNvPr>
          <p:cNvPicPr>
            <a:picLocks noChangeAspect="1"/>
          </p:cNvPicPr>
          <p:nvPr/>
        </p:nvPicPr>
        <p:blipFill>
          <a:blip r:embed="rId4"/>
          <a:stretch>
            <a:fillRect/>
          </a:stretch>
        </p:blipFill>
        <p:spPr>
          <a:xfrm>
            <a:off x="819732" y="3910612"/>
            <a:ext cx="4141340" cy="2798203"/>
          </a:xfrm>
          <a:prstGeom prst="rect">
            <a:avLst/>
          </a:prstGeom>
        </p:spPr>
      </p:pic>
      <p:pic>
        <p:nvPicPr>
          <p:cNvPr id="11" name="Picture 10">
            <a:extLst>
              <a:ext uri="{FF2B5EF4-FFF2-40B4-BE49-F238E27FC236}">
                <a16:creationId xmlns:a16="http://schemas.microsoft.com/office/drawing/2014/main" id="{804EE721-902B-4D03-A027-AA7DF6E5445E}"/>
              </a:ext>
            </a:extLst>
          </p:cNvPr>
          <p:cNvPicPr>
            <a:picLocks noChangeAspect="1"/>
          </p:cNvPicPr>
          <p:nvPr/>
        </p:nvPicPr>
        <p:blipFill>
          <a:blip r:embed="rId5"/>
          <a:stretch>
            <a:fillRect/>
          </a:stretch>
        </p:blipFill>
        <p:spPr>
          <a:xfrm>
            <a:off x="5983550" y="3840315"/>
            <a:ext cx="4253790" cy="2862614"/>
          </a:xfrm>
          <a:prstGeom prst="rect">
            <a:avLst/>
          </a:prstGeom>
        </p:spPr>
      </p:pic>
    </p:spTree>
    <p:extLst>
      <p:ext uri="{BB962C8B-B14F-4D97-AF65-F5344CB8AC3E}">
        <p14:creationId xmlns:p14="http://schemas.microsoft.com/office/powerpoint/2010/main" val="384967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E8A0-11D6-4F8F-BAC1-C89AC40F358C}"/>
              </a:ext>
            </a:extLst>
          </p:cNvPr>
          <p:cNvSpPr>
            <a:spLocks noGrp="1"/>
          </p:cNvSpPr>
          <p:nvPr>
            <p:ph type="title"/>
          </p:nvPr>
        </p:nvSpPr>
        <p:spPr>
          <a:xfrm>
            <a:off x="838200" y="365126"/>
            <a:ext cx="10515600" cy="939892"/>
          </a:xfrm>
        </p:spPr>
        <p:txBody>
          <a:bodyPr/>
          <a:lstStyle/>
          <a:p>
            <a:r>
              <a:rPr lang="en-US" dirty="0"/>
              <a:t>Correlations:</a:t>
            </a:r>
          </a:p>
        </p:txBody>
      </p:sp>
      <p:pic>
        <p:nvPicPr>
          <p:cNvPr id="5" name="Content Placeholder 4">
            <a:extLst>
              <a:ext uri="{FF2B5EF4-FFF2-40B4-BE49-F238E27FC236}">
                <a16:creationId xmlns:a16="http://schemas.microsoft.com/office/drawing/2014/main" id="{89CEC3C0-6C2F-46D8-82E0-C5B6E3CE9CA9}"/>
              </a:ext>
            </a:extLst>
          </p:cNvPr>
          <p:cNvPicPr>
            <a:picLocks noGrp="1" noChangeAspect="1"/>
          </p:cNvPicPr>
          <p:nvPr>
            <p:ph idx="1"/>
          </p:nvPr>
        </p:nvPicPr>
        <p:blipFill>
          <a:blip r:embed="rId2"/>
          <a:stretch>
            <a:fillRect/>
          </a:stretch>
        </p:blipFill>
        <p:spPr>
          <a:xfrm>
            <a:off x="910885" y="1454795"/>
            <a:ext cx="3863486" cy="2596387"/>
          </a:xfrm>
        </p:spPr>
      </p:pic>
      <p:pic>
        <p:nvPicPr>
          <p:cNvPr id="7" name="Picture 6">
            <a:extLst>
              <a:ext uri="{FF2B5EF4-FFF2-40B4-BE49-F238E27FC236}">
                <a16:creationId xmlns:a16="http://schemas.microsoft.com/office/drawing/2014/main" id="{F2A0EFDD-9BE1-43F2-AE42-97C05F6EDE7A}"/>
              </a:ext>
            </a:extLst>
          </p:cNvPr>
          <p:cNvPicPr>
            <a:picLocks noChangeAspect="1"/>
          </p:cNvPicPr>
          <p:nvPr/>
        </p:nvPicPr>
        <p:blipFill>
          <a:blip r:embed="rId3"/>
          <a:stretch>
            <a:fillRect/>
          </a:stretch>
        </p:blipFill>
        <p:spPr>
          <a:xfrm>
            <a:off x="5964036" y="1454795"/>
            <a:ext cx="3863486" cy="2515199"/>
          </a:xfrm>
          <a:prstGeom prst="rect">
            <a:avLst/>
          </a:prstGeom>
        </p:spPr>
      </p:pic>
      <p:pic>
        <p:nvPicPr>
          <p:cNvPr id="9" name="Picture 8">
            <a:extLst>
              <a:ext uri="{FF2B5EF4-FFF2-40B4-BE49-F238E27FC236}">
                <a16:creationId xmlns:a16="http://schemas.microsoft.com/office/drawing/2014/main" id="{CF904EC5-031F-4BB4-9F78-3F609EB13AD1}"/>
              </a:ext>
            </a:extLst>
          </p:cNvPr>
          <p:cNvPicPr>
            <a:picLocks noChangeAspect="1"/>
          </p:cNvPicPr>
          <p:nvPr/>
        </p:nvPicPr>
        <p:blipFill>
          <a:blip r:embed="rId4"/>
          <a:stretch>
            <a:fillRect/>
          </a:stretch>
        </p:blipFill>
        <p:spPr>
          <a:xfrm>
            <a:off x="874542" y="3969994"/>
            <a:ext cx="4063227" cy="2596386"/>
          </a:xfrm>
          <a:prstGeom prst="rect">
            <a:avLst/>
          </a:prstGeom>
        </p:spPr>
      </p:pic>
      <p:pic>
        <p:nvPicPr>
          <p:cNvPr id="11" name="Picture 10">
            <a:extLst>
              <a:ext uri="{FF2B5EF4-FFF2-40B4-BE49-F238E27FC236}">
                <a16:creationId xmlns:a16="http://schemas.microsoft.com/office/drawing/2014/main" id="{C66DC83C-3000-4DB9-A0F6-218680FF2B90}"/>
              </a:ext>
            </a:extLst>
          </p:cNvPr>
          <p:cNvPicPr>
            <a:picLocks noChangeAspect="1"/>
          </p:cNvPicPr>
          <p:nvPr/>
        </p:nvPicPr>
        <p:blipFill>
          <a:blip r:embed="rId5"/>
          <a:stretch>
            <a:fillRect/>
          </a:stretch>
        </p:blipFill>
        <p:spPr>
          <a:xfrm>
            <a:off x="5927693" y="4008769"/>
            <a:ext cx="3936171" cy="2515198"/>
          </a:xfrm>
          <a:prstGeom prst="rect">
            <a:avLst/>
          </a:prstGeom>
        </p:spPr>
      </p:pic>
    </p:spTree>
    <p:extLst>
      <p:ext uri="{BB962C8B-B14F-4D97-AF65-F5344CB8AC3E}">
        <p14:creationId xmlns:p14="http://schemas.microsoft.com/office/powerpoint/2010/main" val="46287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EB47-A972-4866-AA25-692A65D9F93F}"/>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009A7ED5-7FC8-443D-9294-51CE194D915A}"/>
              </a:ext>
            </a:extLst>
          </p:cNvPr>
          <p:cNvSpPr>
            <a:spLocks noGrp="1"/>
          </p:cNvSpPr>
          <p:nvPr>
            <p:ph idx="1"/>
          </p:nvPr>
        </p:nvSpPr>
        <p:spPr/>
        <p:txBody>
          <a:bodyPr/>
          <a:lstStyle/>
          <a:p>
            <a:r>
              <a:rPr lang="en-US" sz="1800" dirty="0">
                <a:solidFill>
                  <a:srgbClr val="000000"/>
                </a:solidFill>
                <a:latin typeface="Calibri" panose="020F0502020204030204" pitchFamily="34" charset="0"/>
              </a:rPr>
              <a:t>By using logistic regression we will predict the fraudulent transactions </a:t>
            </a:r>
          </a:p>
          <a:p>
            <a:r>
              <a:rPr lang="en-US" sz="1800" dirty="0">
                <a:solidFill>
                  <a:srgbClr val="000000"/>
                </a:solidFill>
                <a:latin typeface="Calibri" panose="020F0502020204030204" pitchFamily="34" charset="0"/>
              </a:rPr>
              <a:t>Logistic regression is a mathematical model used in statistics to estimate the probability of an event occurring having been given some previous data. </a:t>
            </a:r>
          </a:p>
          <a:p>
            <a:r>
              <a:rPr lang="en-US" sz="1800" dirty="0" err="1">
                <a:solidFill>
                  <a:srgbClr val="000000"/>
                </a:solidFill>
                <a:latin typeface="Calibri" panose="020F0502020204030204" pitchFamily="34" charset="0"/>
              </a:rPr>
              <a:t>Train_score</a:t>
            </a:r>
            <a:r>
              <a:rPr lang="en-US" sz="1800" dirty="0">
                <a:solidFill>
                  <a:srgbClr val="000000"/>
                </a:solidFill>
                <a:latin typeface="Calibri" panose="020F0502020204030204" pitchFamily="34" charset="0"/>
              </a:rPr>
              <a:t>: 99.2% </a:t>
            </a:r>
          </a:p>
          <a:p>
            <a:r>
              <a:rPr lang="en-US" sz="1800" dirty="0" err="1">
                <a:solidFill>
                  <a:srgbClr val="000000"/>
                </a:solidFill>
                <a:latin typeface="Calibri" panose="020F0502020204030204" pitchFamily="34" charset="0"/>
              </a:rPr>
              <a:t>Test_score</a:t>
            </a:r>
            <a:r>
              <a:rPr lang="en-US" sz="1800" dirty="0">
                <a:solidFill>
                  <a:srgbClr val="000000"/>
                </a:solidFill>
                <a:latin typeface="Calibri" panose="020F0502020204030204" pitchFamily="34" charset="0"/>
              </a:rPr>
              <a:t>: 98.9%</a:t>
            </a:r>
          </a:p>
          <a:p>
            <a:pPr marL="0" indent="0">
              <a:buNone/>
            </a:pPr>
            <a:endParaRPr lang="en-US" dirty="0"/>
          </a:p>
          <a:p>
            <a:endParaRPr lang="en-US" dirty="0"/>
          </a:p>
        </p:txBody>
      </p:sp>
    </p:spTree>
    <p:extLst>
      <p:ext uri="{BB962C8B-B14F-4D97-AF65-F5344CB8AC3E}">
        <p14:creationId xmlns:p14="http://schemas.microsoft.com/office/powerpoint/2010/main" val="140442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1401-8CC8-4100-AC86-D93BABE8D795}"/>
              </a:ext>
            </a:extLst>
          </p:cNvPr>
          <p:cNvSpPr>
            <a:spLocks noGrp="1"/>
          </p:cNvSpPr>
          <p:nvPr>
            <p:ph type="title"/>
          </p:nvPr>
        </p:nvSpPr>
        <p:spPr/>
        <p:txBody>
          <a:bodyPr/>
          <a:lstStyle/>
          <a:p>
            <a:r>
              <a:rPr lang="en-US" dirty="0"/>
              <a:t>Confusion Matrix:</a:t>
            </a:r>
          </a:p>
        </p:txBody>
      </p:sp>
      <p:pic>
        <p:nvPicPr>
          <p:cNvPr id="5" name="Content Placeholder 4">
            <a:extLst>
              <a:ext uri="{FF2B5EF4-FFF2-40B4-BE49-F238E27FC236}">
                <a16:creationId xmlns:a16="http://schemas.microsoft.com/office/drawing/2014/main" id="{1A08050D-A272-4944-8021-2C63E75620F5}"/>
              </a:ext>
            </a:extLst>
          </p:cNvPr>
          <p:cNvPicPr>
            <a:picLocks noGrp="1" noChangeAspect="1"/>
          </p:cNvPicPr>
          <p:nvPr>
            <p:ph idx="1"/>
          </p:nvPr>
        </p:nvPicPr>
        <p:blipFill>
          <a:blip r:embed="rId2"/>
          <a:stretch>
            <a:fillRect/>
          </a:stretch>
        </p:blipFill>
        <p:spPr>
          <a:xfrm>
            <a:off x="3049617" y="1691683"/>
            <a:ext cx="5743575" cy="4152900"/>
          </a:xfrm>
        </p:spPr>
      </p:pic>
      <p:sp>
        <p:nvSpPr>
          <p:cNvPr id="7" name="TextBox 6">
            <a:extLst>
              <a:ext uri="{FF2B5EF4-FFF2-40B4-BE49-F238E27FC236}">
                <a16:creationId xmlns:a16="http://schemas.microsoft.com/office/drawing/2014/main" id="{52425A95-3136-4DE6-B4BC-0BF2E7545C2B}"/>
              </a:ext>
            </a:extLst>
          </p:cNvPr>
          <p:cNvSpPr txBox="1"/>
          <p:nvPr/>
        </p:nvSpPr>
        <p:spPr>
          <a:xfrm>
            <a:off x="5064709" y="3484502"/>
            <a:ext cx="701335" cy="369332"/>
          </a:xfrm>
          <a:prstGeom prst="rect">
            <a:avLst/>
          </a:prstGeom>
          <a:noFill/>
        </p:spPr>
        <p:txBody>
          <a:bodyPr wrap="square" rtlCol="0">
            <a:spAutoFit/>
          </a:bodyPr>
          <a:lstStyle/>
          <a:p>
            <a:r>
              <a:rPr lang="en-US" dirty="0"/>
              <a:t>936</a:t>
            </a:r>
          </a:p>
        </p:txBody>
      </p:sp>
      <p:sp>
        <p:nvSpPr>
          <p:cNvPr id="8" name="TextBox 7">
            <a:extLst>
              <a:ext uri="{FF2B5EF4-FFF2-40B4-BE49-F238E27FC236}">
                <a16:creationId xmlns:a16="http://schemas.microsoft.com/office/drawing/2014/main" id="{441CD4B0-308A-4C37-8603-640A4C926719}"/>
              </a:ext>
            </a:extLst>
          </p:cNvPr>
          <p:cNvSpPr txBox="1"/>
          <p:nvPr/>
        </p:nvSpPr>
        <p:spPr>
          <a:xfrm>
            <a:off x="7262739" y="3484502"/>
            <a:ext cx="389002" cy="369332"/>
          </a:xfrm>
          <a:prstGeom prst="rect">
            <a:avLst/>
          </a:prstGeom>
          <a:noFill/>
        </p:spPr>
        <p:txBody>
          <a:bodyPr wrap="square" rtlCol="0">
            <a:spAutoFit/>
          </a:bodyPr>
          <a:lstStyle/>
          <a:p>
            <a:r>
              <a:rPr lang="en-US" dirty="0"/>
              <a:t>0</a:t>
            </a:r>
          </a:p>
        </p:txBody>
      </p:sp>
      <p:sp>
        <p:nvSpPr>
          <p:cNvPr id="9" name="TextBox 8">
            <a:extLst>
              <a:ext uri="{FF2B5EF4-FFF2-40B4-BE49-F238E27FC236}">
                <a16:creationId xmlns:a16="http://schemas.microsoft.com/office/drawing/2014/main" id="{AA267F13-4841-4256-B18A-4CC844C03360}"/>
              </a:ext>
            </a:extLst>
          </p:cNvPr>
          <p:cNvSpPr txBox="1"/>
          <p:nvPr/>
        </p:nvSpPr>
        <p:spPr>
          <a:xfrm>
            <a:off x="5131292" y="4864961"/>
            <a:ext cx="568171" cy="369332"/>
          </a:xfrm>
          <a:prstGeom prst="rect">
            <a:avLst/>
          </a:prstGeom>
          <a:noFill/>
        </p:spPr>
        <p:txBody>
          <a:bodyPr wrap="square" rtlCol="0">
            <a:spAutoFit/>
          </a:bodyPr>
          <a:lstStyle/>
          <a:p>
            <a:r>
              <a:rPr lang="en-US" dirty="0"/>
              <a:t>11</a:t>
            </a:r>
          </a:p>
        </p:txBody>
      </p:sp>
      <p:sp>
        <p:nvSpPr>
          <p:cNvPr id="10" name="TextBox 9">
            <a:extLst>
              <a:ext uri="{FF2B5EF4-FFF2-40B4-BE49-F238E27FC236}">
                <a16:creationId xmlns:a16="http://schemas.microsoft.com/office/drawing/2014/main" id="{5ECAA974-844C-4C80-9DAE-2630F9F50E9F}"/>
              </a:ext>
            </a:extLst>
          </p:cNvPr>
          <p:cNvSpPr txBox="1"/>
          <p:nvPr/>
        </p:nvSpPr>
        <p:spPr>
          <a:xfrm>
            <a:off x="7227229" y="4864961"/>
            <a:ext cx="460023" cy="369332"/>
          </a:xfrm>
          <a:prstGeom prst="rect">
            <a:avLst/>
          </a:prstGeom>
          <a:noFill/>
        </p:spPr>
        <p:txBody>
          <a:bodyPr wrap="square" rtlCol="0">
            <a:spAutoFit/>
          </a:bodyPr>
          <a:lstStyle/>
          <a:p>
            <a:r>
              <a:rPr lang="en-US" dirty="0"/>
              <a:t>57</a:t>
            </a:r>
          </a:p>
        </p:txBody>
      </p:sp>
    </p:spTree>
    <p:extLst>
      <p:ext uri="{BB962C8B-B14F-4D97-AF65-F5344CB8AC3E}">
        <p14:creationId xmlns:p14="http://schemas.microsoft.com/office/powerpoint/2010/main" val="3460600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TotalTime>
  <Words>310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vt:lpstr>
      <vt:lpstr>Office Theme</vt:lpstr>
      <vt:lpstr>Credit Card Fraud Detection</vt:lpstr>
      <vt:lpstr>Credit Card Fraud Detection</vt:lpstr>
      <vt:lpstr>Fraud Detection Approach:</vt:lpstr>
      <vt:lpstr>Dataset:</vt:lpstr>
      <vt:lpstr>Dataset:</vt:lpstr>
      <vt:lpstr>Distribution of variables: </vt:lpstr>
      <vt:lpstr>Correlations:</vt:lpstr>
      <vt:lpstr>Modeling:</vt:lpstr>
      <vt:lpstr>Confusion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Haya Mou</dc:creator>
  <cp:lastModifiedBy>Haya Mou</cp:lastModifiedBy>
  <cp:revision>6</cp:revision>
  <dcterms:created xsi:type="dcterms:W3CDTF">2021-12-16T04:06:48Z</dcterms:created>
  <dcterms:modified xsi:type="dcterms:W3CDTF">2021-12-16T07:58:11Z</dcterms:modified>
</cp:coreProperties>
</file>