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43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457" r:id="rId11"/>
    <p:sldId id="458" r:id="rId12"/>
    <p:sldId id="459" r:id="rId13"/>
    <p:sldId id="460" r:id="rId14"/>
    <p:sldId id="461" r:id="rId15"/>
    <p:sldId id="462" r:id="rId16"/>
    <p:sldId id="356" r:id="rId17"/>
    <p:sldId id="357" r:id="rId18"/>
    <p:sldId id="393" r:id="rId19"/>
    <p:sldId id="392" r:id="rId20"/>
    <p:sldId id="463" r:id="rId21"/>
    <p:sldId id="464" r:id="rId22"/>
    <p:sldId id="366" r:id="rId23"/>
    <p:sldId id="335" r:id="rId24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37E"/>
    <a:srgbClr val="192D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9E5-94A8-4BFB-AF5D-63776A689619}" type="datetimeFigureOut">
              <a:rPr lang="pl-PL" smtClean="0"/>
              <a:pPr/>
              <a:t>10.05.2022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3A5B-E496-450D-9999-935F276168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5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5C40-7709-7D40-B47A-8508ED5FE75B}" type="datetimeFigureOut">
              <a:rPr lang="pl-PL" smtClean="0"/>
              <a:pPr/>
              <a:t>10.05.2022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4D64-BFD3-464E-8A52-07B4CA58294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35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2535161"/>
            <a:ext cx="8229599" cy="1026962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INSTERT TITLE </a:t>
            </a:r>
            <a:br>
              <a:rPr lang="pl-PL" dirty="0"/>
            </a:br>
            <a:r>
              <a:rPr lang="en-US" dirty="0"/>
              <a:t>OF THE PRESENTATION</a:t>
            </a:r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pl-PL" smtClean="0"/>
              <a:pPr/>
              <a:t>10.05.2022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676400" y="4774697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853640"/>
            <a:ext cx="4085063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638908" y="853641"/>
            <a:ext cx="4054640" cy="391362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6" name="Symbol zastępczy tekstu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187148"/>
            <a:ext cx="2378075" cy="1538416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9" name="Symbol zastępczy tekstu 13"/>
          <p:cNvSpPr>
            <a:spLocks noGrp="1"/>
          </p:cNvSpPr>
          <p:nvPr>
            <p:ph type="body" sz="quarter" idx="16" hasCustomPrompt="1"/>
          </p:nvPr>
        </p:nvSpPr>
        <p:spPr>
          <a:xfrm>
            <a:off x="718751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87843"/>
            <a:ext cx="2378075" cy="339811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24" name="Symbol zastępczy tekstu 13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1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Symbol zastępczy tekstu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1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7" name="Symbol zastępczy tekstu 13"/>
          <p:cNvSpPr>
            <a:spLocks noGrp="1"/>
          </p:cNvSpPr>
          <p:nvPr>
            <p:ph type="body" sz="quarter" idx="21" hasCustomPrompt="1"/>
          </p:nvPr>
        </p:nvSpPr>
        <p:spPr>
          <a:xfrm>
            <a:off x="654806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651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38" name="Symbol zastępczy tekstu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7572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9" name="Symbol zastępczy tekstu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7572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1" name="Symbol zastępczy tekstu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3727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2" name="Symbol zastępczy tekstu 13"/>
          <p:cNvSpPr>
            <a:spLocks noGrp="1"/>
          </p:cNvSpPr>
          <p:nvPr>
            <p:ph type="body" sz="quarter" idx="26" hasCustomPrompt="1"/>
          </p:nvPr>
        </p:nvSpPr>
        <p:spPr>
          <a:xfrm>
            <a:off x="337572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iektu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457199" y="853641"/>
            <a:ext cx="8236347" cy="3913622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SmartArt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wykresu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57199" y="853641"/>
            <a:ext cx="8236347" cy="3913621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dirty="0">
                <a:solidFill>
                  <a:srgbClr val="B0BAC1"/>
                </a:solidFill>
              </a:defRPr>
            </a:lvl1pPr>
          </a:lstStyle>
          <a:p>
            <a:pPr marL="0" lvl="0" indent="0" algn="ctr"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 to print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en-GB" smtClean="0"/>
              <a:pPr/>
              <a:t>10/05/2022</a:t>
            </a:fld>
            <a:endParaRPr lang="en-GB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6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8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400" b="0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100" b="0" kern="1200" dirty="0" smtClean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mapa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105"/>
            <a:ext cx="8780662" cy="4172581"/>
          </a:xfrm>
          <a:prstGeom prst="rect">
            <a:avLst/>
          </a:prstGeom>
        </p:spPr>
      </p:pic>
      <p:sp>
        <p:nvSpPr>
          <p:cNvPr id="4" name="Owal 3"/>
          <p:cNvSpPr/>
          <p:nvPr userDrawn="1"/>
        </p:nvSpPr>
        <p:spPr>
          <a:xfrm>
            <a:off x="1344378" y="1384168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4613" y="1606734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4613" y="2068009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29" name="Owal 28"/>
          <p:cNvSpPr/>
          <p:nvPr userDrawn="1"/>
        </p:nvSpPr>
        <p:spPr>
          <a:xfrm>
            <a:off x="6716122" y="1245077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357" y="1467643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716357" y="1928918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2" name="Owal 31"/>
          <p:cNvSpPr/>
          <p:nvPr userDrawn="1"/>
        </p:nvSpPr>
        <p:spPr>
          <a:xfrm>
            <a:off x="4489528" y="1066800"/>
            <a:ext cx="1339416" cy="13394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4489763" y="1289366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4489763" y="1750641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5" name="Owal 34"/>
          <p:cNvSpPr/>
          <p:nvPr userDrawn="1"/>
        </p:nvSpPr>
        <p:spPr>
          <a:xfrm>
            <a:off x="5080000" y="3016396"/>
            <a:ext cx="1339416" cy="1339416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6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235" y="3238962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080235" y="3700237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557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02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53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7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301702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0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3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5647473" y="1456952"/>
            <a:ext cx="304607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6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5647473" y="23396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9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5647473" y="31778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2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7473" y="403505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98421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5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6000759" y="14569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60652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00759" y="23396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6000759" y="31778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6000759" y="40350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0916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2471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81528" y="122471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1581528" y="159579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1581528" y="196686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1581528" y="2337944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1581528" y="2709020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1581528" y="308009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1581528" y="345117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1581528" y="382224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159579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63419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334495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2711073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457199" y="307571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51707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81634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</p:spTree>
    <p:extLst>
      <p:ext uri="{BB962C8B-B14F-4D97-AF65-F5344CB8AC3E}">
        <p14:creationId xmlns:p14="http://schemas.microsoft.com/office/powerpoint/2010/main" val="617320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46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76401" y="2015848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8" name="Symbol zastępczy tekstu 11"/>
          <p:cNvSpPr>
            <a:spLocks noGrp="1"/>
          </p:cNvSpPr>
          <p:nvPr>
            <p:ph type="body" sz="quarter" idx="25" hasCustomPrompt="1"/>
          </p:nvPr>
        </p:nvSpPr>
        <p:spPr>
          <a:xfrm>
            <a:off x="1676401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7" name="Symbol zastępczy tekstu 11"/>
          <p:cNvSpPr>
            <a:spLocks noGrp="1"/>
          </p:cNvSpPr>
          <p:nvPr>
            <p:ph type="body" sz="quarter" idx="36" hasCustomPrompt="1"/>
          </p:nvPr>
        </p:nvSpPr>
        <p:spPr>
          <a:xfrm>
            <a:off x="5856584" y="200847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9" name="Symbol zastępczy tekstu 11"/>
          <p:cNvSpPr>
            <a:spLocks noGrp="1"/>
          </p:cNvSpPr>
          <p:nvPr>
            <p:ph type="body" sz="quarter" idx="38" hasCustomPrompt="1"/>
          </p:nvPr>
        </p:nvSpPr>
        <p:spPr>
          <a:xfrm>
            <a:off x="5856584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4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3" name="Obraz 12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627" y="429950"/>
            <a:ext cx="2621423" cy="3705739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2"/>
          </p:nvPr>
        </p:nvSpPr>
        <p:spPr>
          <a:xfrm>
            <a:off x="5805488" y="758825"/>
            <a:ext cx="2305050" cy="3040063"/>
          </a:xfrm>
        </p:spPr>
        <p:txBody>
          <a:bodyPr anchor="ctr"/>
          <a:lstStyle>
            <a:lvl1pPr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7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4" name="Obraz 1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438" y="435800"/>
            <a:ext cx="1816309" cy="3699889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5843588" y="877888"/>
            <a:ext cx="1582737" cy="2809875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0"/>
            <a:endParaRPr lang="pl-PL" dirty="0"/>
          </a:p>
        </p:txBody>
      </p:sp>
      <p:pic>
        <p:nvPicPr>
          <p:cNvPr id="14" name="Obraz 13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222" y="435800"/>
            <a:ext cx="2622397" cy="3707116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3"/>
          </p:nvPr>
        </p:nvSpPr>
        <p:spPr>
          <a:xfrm>
            <a:off x="5040313" y="765174"/>
            <a:ext cx="2282825" cy="3060000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pic>
        <p:nvPicPr>
          <p:cNvPr id="15" name="Obraz 14" descr="iPhon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99" y="1861432"/>
            <a:ext cx="1120001" cy="228148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7463767" y="2141538"/>
            <a:ext cx="972000" cy="1716087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641894"/>
            <a:ext cx="8236344" cy="2290004"/>
          </a:xfrm>
        </p:spPr>
        <p:txBody>
          <a:bodyPr anchor="b">
            <a:noAutofit/>
          </a:bodyPr>
          <a:lstStyle>
            <a:lvl1pPr algn="ctr">
              <a:defRPr sz="7400" b="1"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NAME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931501"/>
            <a:ext cx="8236344" cy="1573885"/>
          </a:xfrm>
        </p:spPr>
        <p:txBody>
          <a:bodyPr>
            <a:normAutofit/>
          </a:bodyPr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  <a:lvl2pPr algn="ctr">
              <a:buNone/>
              <a:defRPr>
                <a:solidFill>
                  <a:schemeClr val="bg1"/>
                </a:solidFill>
              </a:defRPr>
            </a:lvl2pPr>
            <a:lvl3pPr algn="ctr">
              <a:buNone/>
              <a:defRPr>
                <a:solidFill>
                  <a:schemeClr val="bg1"/>
                </a:solidFill>
              </a:defRPr>
            </a:lvl3pPr>
            <a:lvl4pPr algn="ctr">
              <a:buNone/>
              <a:defRPr>
                <a:solidFill>
                  <a:schemeClr val="bg1"/>
                </a:solidFill>
              </a:defRPr>
            </a:lvl4pPr>
            <a:lvl5pPr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15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21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2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921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338400"/>
            <a:ext cx="3784600" cy="7032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30143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2">
                    <a:alpha val="40000"/>
                  </a:schemeClr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55643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3" name="Prostokąt 12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2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77509" y="1157643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89" y="186844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1" name="Symbol zastępczy tekstu 38"/>
          <p:cNvSpPr>
            <a:spLocks noGrp="1"/>
          </p:cNvSpPr>
          <p:nvPr>
            <p:ph type="body" sz="quarter" idx="17" hasCustomPrompt="1"/>
          </p:nvPr>
        </p:nvSpPr>
        <p:spPr>
          <a:xfrm>
            <a:off x="477509" y="2613000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4" name="Symbol zastępczy tekstu 38"/>
          <p:cNvSpPr>
            <a:spLocks noGrp="1"/>
          </p:cNvSpPr>
          <p:nvPr>
            <p:ph type="body" sz="quarter" idx="20" hasCustomPrompt="1"/>
          </p:nvPr>
        </p:nvSpPr>
        <p:spPr>
          <a:xfrm>
            <a:off x="477493" y="336077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7" name="Symbol zastępczy tekstu 38"/>
          <p:cNvSpPr>
            <a:spLocks noGrp="1"/>
          </p:cNvSpPr>
          <p:nvPr>
            <p:ph type="body" sz="quarter" idx="23" hasCustomPrompt="1"/>
          </p:nvPr>
        </p:nvSpPr>
        <p:spPr>
          <a:xfrm>
            <a:off x="477493" y="409095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8792"/>
            <a:ext cx="8229600" cy="693074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5359400" y="338400"/>
            <a:ext cx="3784600" cy="70322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6108701" y="1492368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108701" y="2317868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5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3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solidFill>
            <a:srgbClr val="26437E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solidFill>
            <a:srgbClr val="26437E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95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4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93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36200" y="2650036"/>
            <a:ext cx="3535356" cy="703223"/>
          </a:xfrm>
          <a:solidFill>
            <a:srgbClr val="FFFFFF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536200" y="737238"/>
            <a:ext cx="3535356" cy="1898650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27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 userDrawn="1"/>
        </p:nvSpPr>
        <p:spPr>
          <a:xfrm>
            <a:off x="3656012" y="0"/>
            <a:ext cx="3659981" cy="17113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656013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0" name="Symbol zastępczy obrazu 7"/>
          <p:cNvSpPr>
            <a:spLocks noGrp="1"/>
          </p:cNvSpPr>
          <p:nvPr>
            <p:ph type="pic" sz="quarter" idx="12" hasCustomPrompt="1"/>
          </p:nvPr>
        </p:nvSpPr>
        <p:spPr>
          <a:xfrm>
            <a:off x="3656013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3" hasCustomPrompt="1"/>
          </p:nvPr>
        </p:nvSpPr>
        <p:spPr>
          <a:xfrm>
            <a:off x="5484020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14" hasCustomPrompt="1"/>
          </p:nvPr>
        </p:nvSpPr>
        <p:spPr>
          <a:xfrm>
            <a:off x="1828006" y="3422650"/>
            <a:ext cx="3656014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1711325"/>
            <a:ext cx="1828006" cy="343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7315994" y="3422650"/>
            <a:ext cx="1828006" cy="172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tekstu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15545" y="208365"/>
            <a:ext cx="2490419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18" hasCustomPrompt="1"/>
          </p:nvPr>
        </p:nvSpPr>
        <p:spPr>
          <a:xfrm>
            <a:off x="5484020" y="3422650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9" name="Symbol zastępczy tekstu 15"/>
          <p:cNvSpPr>
            <a:spLocks noGrp="1"/>
          </p:cNvSpPr>
          <p:nvPr>
            <p:ph type="body" sz="quarter" idx="20" hasCustomPrompt="1"/>
          </p:nvPr>
        </p:nvSpPr>
        <p:spPr>
          <a:xfrm>
            <a:off x="3715545" y="553318"/>
            <a:ext cx="2490419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tekstu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534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5" name="Symbol zastępczy tekstu 15"/>
          <p:cNvSpPr>
            <a:spLocks noGrp="1"/>
          </p:cNvSpPr>
          <p:nvPr>
            <p:ph type="body" sz="quarter" idx="22" hasCustomPrompt="1"/>
          </p:nvPr>
        </p:nvSpPr>
        <p:spPr>
          <a:xfrm>
            <a:off x="59534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15"/>
          <p:cNvSpPr>
            <a:spLocks noGrp="1"/>
          </p:cNvSpPr>
          <p:nvPr>
            <p:ph type="body" sz="quarter" idx="23" hasCustomPrompt="1"/>
          </p:nvPr>
        </p:nvSpPr>
        <p:spPr>
          <a:xfrm>
            <a:off x="7375528" y="3631015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9" name="Symbol zastępczy tekstu 15"/>
          <p:cNvSpPr>
            <a:spLocks noGrp="1"/>
          </p:cNvSpPr>
          <p:nvPr>
            <p:ph type="body" sz="quarter" idx="24" hasCustomPrompt="1"/>
          </p:nvPr>
        </p:nvSpPr>
        <p:spPr>
          <a:xfrm>
            <a:off x="7375528" y="3975968"/>
            <a:ext cx="1617876" cy="7050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Prostokąt 31"/>
          <p:cNvSpPr/>
          <p:nvPr userDrawn="1"/>
        </p:nvSpPr>
        <p:spPr>
          <a:xfrm>
            <a:off x="7315994" y="-18"/>
            <a:ext cx="1828006" cy="3422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ymbol zastępczy tekstu 15"/>
          <p:cNvSpPr>
            <a:spLocks noGrp="1"/>
          </p:cNvSpPr>
          <p:nvPr>
            <p:ph type="body" sz="quarter" idx="25" hasCustomPrompt="1"/>
          </p:nvPr>
        </p:nvSpPr>
        <p:spPr>
          <a:xfrm>
            <a:off x="7375528" y="208347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34" name="Symbol zastępczy tekstu 15"/>
          <p:cNvSpPr>
            <a:spLocks noGrp="1"/>
          </p:cNvSpPr>
          <p:nvPr>
            <p:ph type="body" sz="quarter" idx="26" hasCustomPrompt="1"/>
          </p:nvPr>
        </p:nvSpPr>
        <p:spPr>
          <a:xfrm>
            <a:off x="7375528" y="553300"/>
            <a:ext cx="1617876" cy="72443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2" name="Prostokąt 41"/>
          <p:cNvSpPr/>
          <p:nvPr userDrawn="1"/>
        </p:nvSpPr>
        <p:spPr>
          <a:xfrm>
            <a:off x="1828007" y="1711325"/>
            <a:ext cx="1828006" cy="1720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ymbol zastępczy tekstu 15"/>
          <p:cNvSpPr>
            <a:spLocks noGrp="1"/>
          </p:cNvSpPr>
          <p:nvPr>
            <p:ph type="body" sz="quarter" idx="27" hasCustomPrompt="1"/>
          </p:nvPr>
        </p:nvSpPr>
        <p:spPr>
          <a:xfrm>
            <a:off x="1887541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44" name="Symbol zastępczy tekstu 15"/>
          <p:cNvSpPr>
            <a:spLocks noGrp="1"/>
          </p:cNvSpPr>
          <p:nvPr>
            <p:ph type="body" sz="quarter" idx="28" hasCustomPrompt="1"/>
          </p:nvPr>
        </p:nvSpPr>
        <p:spPr>
          <a:xfrm>
            <a:off x="1887541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1047625" y="0"/>
            <a:ext cx="3140188" cy="51435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1205071" y="2217496"/>
            <a:ext cx="2825296" cy="93071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2"/>
          <p:cNvSpPr>
            <a:spLocks noGrp="1"/>
          </p:cNvSpPr>
          <p:nvPr>
            <p:ph type="title" hasCustomPrompt="1"/>
          </p:nvPr>
        </p:nvSpPr>
        <p:spPr>
          <a:xfrm>
            <a:off x="1205071" y="1020282"/>
            <a:ext cx="2825296" cy="11972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140188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sp>
        <p:nvSpPr>
          <p:cNvPr id="1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7"/>
          </a:xfrm>
          <a:solidFill>
            <a:schemeClr val="tx1">
              <a:alpha val="95000"/>
            </a:schemeClr>
          </a:solidFill>
        </p:spPr>
        <p:txBody>
          <a:bodyPr anchor="ctr">
            <a:normAutofit/>
          </a:bodyPr>
          <a:lstStyle>
            <a:lvl1pPr algn="l">
              <a:defRPr sz="1800" b="0" baseline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>
            <a:off x="0" y="4261651"/>
            <a:ext cx="9144000" cy="8818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flipV="1">
            <a:off x="0" y="4215930"/>
            <a:ext cx="9144000" cy="457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8"/>
          </a:xfrm>
        </p:spPr>
        <p:txBody>
          <a:bodyPr anchor="ctr"/>
          <a:lstStyle>
            <a:lvl1pPr algn="l">
              <a:defRPr b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3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3630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55280" y="140597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22" y="4717359"/>
            <a:ext cx="800100" cy="122537"/>
          </a:xfrm>
          <a:prstGeom prst="rect">
            <a:avLst/>
          </a:prstGeom>
        </p:spPr>
      </p:pic>
      <p:sp>
        <p:nvSpPr>
          <p:cNvPr id="9" name="Symbol zastępczy tekstu 38"/>
          <p:cNvSpPr>
            <a:spLocks noGrp="1"/>
          </p:cNvSpPr>
          <p:nvPr>
            <p:ph type="body" sz="quarter" idx="26" hasCustomPrompt="1"/>
          </p:nvPr>
        </p:nvSpPr>
        <p:spPr>
          <a:xfrm>
            <a:off x="455280" y="177565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38"/>
          <p:cNvSpPr>
            <a:spLocks noGrp="1"/>
          </p:cNvSpPr>
          <p:nvPr>
            <p:ph type="body" sz="quarter" idx="27" hasCustomPrompt="1"/>
          </p:nvPr>
        </p:nvSpPr>
        <p:spPr>
          <a:xfrm>
            <a:off x="453360" y="2145333"/>
            <a:ext cx="7965038" cy="279757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Symbol zastępczy tekstu 38"/>
          <p:cNvSpPr>
            <a:spLocks noGrp="1"/>
          </p:cNvSpPr>
          <p:nvPr>
            <p:ph type="body" sz="quarter" idx="28" hasCustomPrompt="1"/>
          </p:nvPr>
        </p:nvSpPr>
        <p:spPr>
          <a:xfrm>
            <a:off x="459104" y="2499301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4" name="Symbol zastępczy tekstu 38"/>
          <p:cNvSpPr>
            <a:spLocks noGrp="1"/>
          </p:cNvSpPr>
          <p:nvPr>
            <p:ph type="body" sz="quarter" idx="29" hasCustomPrompt="1"/>
          </p:nvPr>
        </p:nvSpPr>
        <p:spPr>
          <a:xfrm>
            <a:off x="457184" y="2868978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024" y="323865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459104" y="360833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462944" y="397800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024" y="434768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98403"/>
            <a:ext cx="8229600" cy="703463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36344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8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1600200"/>
            <a:ext cx="8236347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30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 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  <p:sp>
        <p:nvSpPr>
          <p:cNvPr id="6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 and socia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2066925" y="1335547"/>
            <a:ext cx="5010150" cy="77346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66925" y="2108660"/>
            <a:ext cx="5010150" cy="50916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l-PL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INSERT SUBTITLE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23" name="Prostokąt 22"/>
          <p:cNvSpPr/>
          <p:nvPr userDrawn="1"/>
        </p:nvSpPr>
        <p:spPr>
          <a:xfrm>
            <a:off x="0" y="3893770"/>
            <a:ext cx="9144000" cy="124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tekstu 12"/>
          <p:cNvSpPr>
            <a:spLocks noGrp="1"/>
          </p:cNvSpPr>
          <p:nvPr>
            <p:ph type="body" sz="quarter" idx="11" hasCustomPrompt="1"/>
          </p:nvPr>
        </p:nvSpPr>
        <p:spPr>
          <a:xfrm>
            <a:off x="765130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facebook.com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5" name="Picture 6" descr="C:\Users\Dominik\Downloads\Social_Icons\facebook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58" y="4329978"/>
            <a:ext cx="327172" cy="327172"/>
          </a:xfrm>
          <a:prstGeom prst="rect">
            <a:avLst/>
          </a:prstGeom>
          <a:noFill/>
        </p:spPr>
      </p:pic>
      <p:sp>
        <p:nvSpPr>
          <p:cNvPr id="26" name="Symbol zastępczy tekstu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8148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twitter.com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8" name="Picture 4" descr="C:\Users\Dominik\Downloads\Social_Icons\twitter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976" y="4329978"/>
            <a:ext cx="327172" cy="327172"/>
          </a:xfrm>
          <a:prstGeom prst="rect">
            <a:avLst/>
          </a:prstGeom>
          <a:noFill/>
        </p:spPr>
      </p:pic>
      <p:sp>
        <p:nvSpPr>
          <p:cNvPr id="29" name="Symbol zastępczy tekstu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43863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youtube.com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33" name="Picture 5" descr="C:\Users\Dominik\Downloads\Social_Icons\youtube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6691" y="4329978"/>
            <a:ext cx="327172" cy="327172"/>
          </a:xfrm>
          <a:prstGeom prst="rect">
            <a:avLst/>
          </a:prstGeom>
          <a:noFill/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384805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2426" y="4907757"/>
            <a:ext cx="1466850" cy="185738"/>
          </a:xfrm>
          <a:prstGeom prst="rect">
            <a:avLst/>
          </a:prstGeom>
        </p:spPr>
        <p:txBody>
          <a:bodyPr/>
          <a:lstStyle/>
          <a:p>
            <a:fld id="{F587246A-C8CD-466D-BFE7-D7D5CC81C05C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9B5D1-B70C-4C74-ABB9-5C6172C0A31B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8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Tytuł 1"/>
          <p:cNvSpPr>
            <a:spLocks noGrp="1"/>
          </p:cNvSpPr>
          <p:nvPr>
            <p:ph type="ctrTitle" hasCustomPrompt="1"/>
          </p:nvPr>
        </p:nvSpPr>
        <p:spPr>
          <a:xfrm>
            <a:off x="641350" y="2568574"/>
            <a:ext cx="7861300" cy="38611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600" b="1" baseline="0">
                <a:solidFill>
                  <a:srgbClr val="009DE0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641350" y="2971386"/>
            <a:ext cx="7861300" cy="335575"/>
          </a:xfrm>
        </p:spPr>
        <p:txBody>
          <a:bodyPr>
            <a:normAutofit/>
          </a:bodyPr>
          <a:lstStyle>
            <a:lvl1pPr marL="0" indent="0" algn="ctr">
              <a:buNone/>
              <a:defRPr sz="13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40100"/>
            <a:ext cx="7861300" cy="1098550"/>
          </a:xfrm>
        </p:spPr>
        <p:txBody>
          <a:bodyPr>
            <a:noAutofit/>
          </a:bodyPr>
          <a:lstStyle>
            <a:lvl1pPr marL="0" indent="0" algn="ctr">
              <a:buNone/>
              <a:defRPr lang="pl-PL" sz="10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900">
                <a:solidFill>
                  <a:srgbClr val="FFFFFF"/>
                </a:solidFill>
              </a:defRPr>
            </a:lvl2pPr>
            <a:lvl3pPr marL="914400" indent="0">
              <a:buNone/>
              <a:defRPr sz="900">
                <a:solidFill>
                  <a:srgbClr val="FFFFFF"/>
                </a:solidFill>
              </a:defRPr>
            </a:lvl3pPr>
            <a:lvl4pPr marL="1371600" indent="0">
              <a:buNone/>
              <a:defRPr sz="900">
                <a:solidFill>
                  <a:srgbClr val="FFFFFF"/>
                </a:solidFill>
              </a:defRPr>
            </a:lvl4pPr>
            <a:lvl5pPr marL="1828800" indent="0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3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2" hasCustomPrompt="1"/>
          </p:nvPr>
        </p:nvSpPr>
        <p:spPr>
          <a:xfrm>
            <a:off x="714348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6794500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2663026"/>
            <a:ext cx="1638300" cy="285750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39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034066"/>
            <a:ext cx="1638300" cy="161006"/>
          </a:xfr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2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5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4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457200" y="117756"/>
            <a:ext cx="8229600" cy="684110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raz 6" descr="logo_clie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731" y="95656"/>
            <a:ext cx="1412419" cy="706210"/>
          </a:xfrm>
          <a:prstGeom prst="rect">
            <a:avLst/>
          </a:prstGeom>
        </p:spPr>
      </p:pic>
      <p:sp>
        <p:nvSpPr>
          <p:cNvPr id="8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676400" y="4767263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74050" y="4822826"/>
            <a:ext cx="412749" cy="19685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98" r:id="rId2"/>
    <p:sldLayoutId id="2147483672" r:id="rId3"/>
    <p:sldLayoutId id="2147483778" r:id="rId4"/>
    <p:sldLayoutId id="2147483791" r:id="rId5"/>
    <p:sldLayoutId id="2147483666" r:id="rId6"/>
    <p:sldLayoutId id="2147483794" r:id="rId7"/>
    <p:sldLayoutId id="2147483650" r:id="rId8"/>
    <p:sldLayoutId id="2147483796" r:id="rId9"/>
    <p:sldLayoutId id="2147483782" r:id="rId10"/>
    <p:sldLayoutId id="2147483664" r:id="rId11"/>
    <p:sldLayoutId id="2147483739" r:id="rId12"/>
    <p:sldLayoutId id="2147483738" r:id="rId13"/>
    <p:sldLayoutId id="2147483693" r:id="rId14"/>
    <p:sldLayoutId id="2147483695" r:id="rId15"/>
    <p:sldLayoutId id="2147483691" r:id="rId16"/>
    <p:sldLayoutId id="2147483787" r:id="rId17"/>
    <p:sldLayoutId id="2147483784" r:id="rId18"/>
    <p:sldLayoutId id="2147483789" r:id="rId19"/>
    <p:sldLayoutId id="2147483783" r:id="rId20"/>
    <p:sldLayoutId id="2147483788" r:id="rId21"/>
    <p:sldLayoutId id="2147483703" r:id="rId22"/>
    <p:sldLayoutId id="2147483681" r:id="rId23"/>
    <p:sldLayoutId id="2147483799" r:id="rId24"/>
    <p:sldLayoutId id="2147483779" r:id="rId25"/>
    <p:sldLayoutId id="2147483800" r:id="rId26"/>
    <p:sldLayoutId id="2147483683" r:id="rId27"/>
    <p:sldLayoutId id="2147483801" r:id="rId28"/>
    <p:sldLayoutId id="2147483745" r:id="rId29"/>
    <p:sldLayoutId id="2147483802" r:id="rId30"/>
    <p:sldLayoutId id="2147483684" r:id="rId31"/>
    <p:sldLayoutId id="2147483803" r:id="rId32"/>
    <p:sldLayoutId id="2147483772" r:id="rId33"/>
    <p:sldLayoutId id="2147483773" r:id="rId34"/>
    <p:sldLayoutId id="2147483774" r:id="rId35"/>
    <p:sldLayoutId id="2147483726" r:id="rId36"/>
    <p:sldLayoutId id="2147483677" r:id="rId37"/>
    <p:sldLayoutId id="2147483706" r:id="rId38"/>
    <p:sldLayoutId id="2147483680" r:id="rId39"/>
    <p:sldLayoutId id="2147483702" r:id="rId40"/>
    <p:sldLayoutId id="2147483712" r:id="rId41"/>
    <p:sldLayoutId id="2147483786" r:id="rId42"/>
    <p:sldLayoutId id="2147483785" r:id="rId43"/>
    <p:sldLayoutId id="2147483741" r:id="rId44"/>
    <p:sldLayoutId id="2147483717" r:id="rId45"/>
    <p:sldLayoutId id="2147483718" r:id="rId46"/>
    <p:sldLayoutId id="2147483719" r:id="rId47"/>
    <p:sldLayoutId id="2147483723" r:id="rId48"/>
    <p:sldLayoutId id="2147483795" r:id="rId49"/>
    <p:sldLayoutId id="2147483668" r:id="rId50"/>
    <p:sldLayoutId id="2147483770" r:id="rId51"/>
    <p:sldLayoutId id="2147483678" r:id="rId52"/>
    <p:sldLayoutId id="2147483679" r:id="rId53"/>
    <p:sldLayoutId id="2147483737" r:id="rId54"/>
    <p:sldLayoutId id="2147483804" r:id="rId55"/>
  </p:sldLayoutIdLst>
  <p:txStyles>
    <p:titleStyle>
      <a:lvl1pPr algn="ctr" defTabSz="457200" rtl="0" eaLnBrk="1" latinLnBrk="0" hangingPunct="1">
        <a:spcBef>
          <a:spcPct val="0"/>
        </a:spcBef>
        <a:buNone/>
        <a:defRPr lang="pl-PL" sz="20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lang="pl-PL" sz="1800" b="1" kern="120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pl-PL" sz="16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odatkowe%20informacje" TargetMode="External"/><Relationship Id="rId2" Type="http://schemas.openxmlformats.org/officeDocument/2006/relationships/hyperlink" Target="http://java.oeiizk.waw.pl/info/start/jezyk.html" TargetMode="Externa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Category:Android_logos" TargetMode="External"/><Relationship Id="rId3" Type="http://schemas.openxmlformats.org/officeDocument/2006/relationships/hyperlink" Target="https://pl.m.wikipedia.org/wiki/IntelliJ_IDEA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5.xml"/><Relationship Id="rId6" Type="http://schemas.openxmlformats.org/officeDocument/2006/relationships/hyperlink" Target="http://www.shlomifish.org/open-source/resources/editors-and-IDEs/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hyperlink" Target="mailto:mail.szkolenia@comarch.p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GB" dirty="0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SZKOLENIE:  Programowanie w języku Java – szkolenie dla </a:t>
            </a:r>
            <a:r>
              <a:rPr lang="pl-PL" dirty="0" err="1"/>
              <a:t>nieprogramistów</a:t>
            </a:r>
            <a:endParaRPr lang="pl-PL" dirty="0"/>
          </a:p>
          <a:p>
            <a:endParaRPr lang="en-GB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457200" y="4127525"/>
            <a:ext cx="4000500" cy="279757"/>
          </a:xfrm>
        </p:spPr>
        <p:txBody>
          <a:bodyPr/>
          <a:lstStyle/>
          <a:p>
            <a:r>
              <a:rPr lang="pl-PL" dirty="0"/>
              <a:t>Marcin Albiniak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EEB5A-6193-4DAB-9076-1AE6E82EE41B}" type="slidenum">
              <a:rPr lang="pl-PL" altLang="pl-PL"/>
              <a:pPr/>
              <a:t>10</a:t>
            </a:fld>
            <a:endParaRPr lang="pl-PL" altLang="pl-PL"/>
          </a:p>
        </p:txBody>
      </p:sp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364385" y="1430522"/>
            <a:ext cx="7438094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Niezależność od platformy sprzętowo-programowej.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Java to uniwersalny język programowania – raz napisany kod można wykorzystać w dowolnym środowisku, do którego przeniesiono JVM. 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hlinkMouseOver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MouseOver>
              </a:rPr>
              <a:t>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Uniwersalne środowisko programowania GUI i multimediów.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Uniwersalne środowisko dostępu do baz danych 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Uniwersalne środowisko programowania w sieci i w systemach rozproszonych.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Możliwość budowania programów z gotowych komponentów.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364385" y="561039"/>
            <a:ext cx="2436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pl-PL" altLang="pl-PL" sz="2000" b="1" dirty="0">
                <a:latin typeface="+mj-lt"/>
                <a:ea typeface="+mj-ea"/>
                <a:cs typeface="+mj-cs"/>
              </a:rPr>
              <a:t>Cechy języka Java</a:t>
            </a:r>
          </a:p>
        </p:txBody>
      </p:sp>
      <p:pic>
        <p:nvPicPr>
          <p:cNvPr id="637956" name="Picture 4" descr="C:\WINDOWS\Pulpit\class\cu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479" y="3858512"/>
            <a:ext cx="445294" cy="75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CC85-E09B-42B4-8EB4-E54519906C9F}" type="slidenum">
              <a:rPr lang="pl-PL" altLang="pl-PL"/>
              <a:pPr/>
              <a:t>11</a:t>
            </a:fld>
            <a:endParaRPr lang="pl-PL" altLang="pl-PL"/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1657350" y="571500"/>
            <a:ext cx="5486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endParaRPr kumimoji="0" lang="pl-PL" altLang="pl-PL" sz="3300">
              <a:solidFill>
                <a:srgbClr val="182244"/>
              </a:solidFill>
            </a:endParaRPr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541397" y="245269"/>
            <a:ext cx="531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pl-PL" altLang="pl-PL" sz="2000" b="1" dirty="0">
                <a:latin typeface="+mj-lt"/>
                <a:ea typeface="+mj-ea"/>
                <a:cs typeface="+mj-cs"/>
              </a:rPr>
              <a:t>Wirtualna maszyna Javy (JVM)</a:t>
            </a:r>
            <a:endParaRPr lang="en-US" altLang="pl-PL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1070761" y="971550"/>
            <a:ext cx="736590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Java Virtual Machine to rodzaj wirtualnego komputera, który ma swój zestaw rejestrów, zestaw instrukcji, stos i pamięć dla programów.</a:t>
            </a: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Dzięki standaryzacji maszyny wirtualnej, programy napisane w Javie są uniwersalne, tzn. wykonują się identycznie w każdym systemie operacyjnym. </a:t>
            </a:r>
          </a:p>
          <a:p>
            <a:pPr>
              <a:spcBef>
                <a:spcPct val="20000"/>
              </a:spcBef>
            </a:pPr>
            <a:endParaRPr kumimoji="0" lang="pl-PL" alt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Programy napisane w Javie są kompilowane do poziomu kodu pośredniego, nazywanego kodem bajtowym Javy (</a:t>
            </a:r>
            <a:r>
              <a:rPr kumimoji="0" lang="pl-PL" altLang="pl-PL" sz="1800" i="1" dirty="0" err="1">
                <a:solidFill>
                  <a:schemeClr val="accent1">
                    <a:lumMod val="75000"/>
                  </a:schemeClr>
                </a:solidFill>
              </a:rPr>
              <a:t>bytecode</a:t>
            </a:r>
            <a:r>
              <a:rPr kumimoji="0" lang="pl-PL" altLang="pl-PL" sz="1800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kumimoji="0" lang="pl-PL" alt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Kod bajtowy jest interpretowany przez wirtualną maszynę JVM do postaci programu wykonywalnego dla danego systemu operacyjnego.</a:t>
            </a:r>
            <a:endParaRPr kumimoji="0" lang="en-US" altLang="pl-PL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ymbol zastępczy numeru slajdu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F5C-1C75-43C3-8A1D-6DE710F18A49}" type="slidenum">
              <a:rPr lang="pl-PL" altLang="pl-PL"/>
              <a:pPr/>
              <a:t>12</a:t>
            </a:fld>
            <a:endParaRPr lang="pl-PL" altLang="pl-PL"/>
          </a:p>
        </p:txBody>
      </p:sp>
      <p:pic>
        <p:nvPicPr>
          <p:cNvPr id="621570" name="Picture 2" descr="C:\WINDOWS\Pulpit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257300"/>
            <a:ext cx="2286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571" name="Picture 3" descr="C:\WINDOWS\Pulpit\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228850"/>
            <a:ext cx="2686050" cy="126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48146" y="441299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pl-PL" sz="2000" b="1" dirty="0" err="1">
                <a:latin typeface="+mj-lt"/>
                <a:ea typeface="+mj-ea"/>
                <a:cs typeface="+mj-cs"/>
              </a:rPr>
              <a:t>Zasada</a:t>
            </a:r>
            <a:r>
              <a:rPr kumimoji="0" lang="en-US" altLang="pl-PL" sz="27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pl-PL" sz="2000" b="1" dirty="0" err="1">
                <a:latin typeface="+mj-lt"/>
                <a:ea typeface="+mj-ea"/>
                <a:cs typeface="+mj-cs"/>
              </a:rPr>
              <a:t>działania</a:t>
            </a:r>
            <a:endParaRPr lang="en-US" altLang="pl-PL" sz="2000" b="1" dirty="0">
              <a:latin typeface="+mj-lt"/>
              <a:ea typeface="+mj-ea"/>
              <a:cs typeface="+mj-cs"/>
            </a:endParaRPr>
          </a:p>
        </p:txBody>
      </p:sp>
      <p:grpSp>
        <p:nvGrpSpPr>
          <p:cNvPr id="621574" name="Group 6"/>
          <p:cNvGrpSpPr>
            <a:grpSpLocks/>
          </p:cNvGrpSpPr>
          <p:nvPr/>
        </p:nvGrpSpPr>
        <p:grpSpPr bwMode="auto">
          <a:xfrm>
            <a:off x="6400800" y="3543300"/>
            <a:ext cx="1200150" cy="1085850"/>
            <a:chOff x="1583" y="1080"/>
            <a:chExt cx="2575" cy="2153"/>
          </a:xfrm>
        </p:grpSpPr>
        <p:sp>
          <p:nvSpPr>
            <p:cNvPr id="621575" name="Freeform 7"/>
            <p:cNvSpPr>
              <a:spLocks/>
            </p:cNvSpPr>
            <p:nvPr/>
          </p:nvSpPr>
          <p:spPr bwMode="auto">
            <a:xfrm>
              <a:off x="2282" y="1130"/>
              <a:ext cx="1153" cy="1140"/>
            </a:xfrm>
            <a:custGeom>
              <a:avLst/>
              <a:gdLst>
                <a:gd name="T0" fmla="*/ 333 w 2306"/>
                <a:gd name="T1" fmla="*/ 2226 h 2281"/>
                <a:gd name="T2" fmla="*/ 242 w 2306"/>
                <a:gd name="T3" fmla="*/ 2006 h 2281"/>
                <a:gd name="T4" fmla="*/ 0 w 2306"/>
                <a:gd name="T5" fmla="*/ 689 h 2281"/>
                <a:gd name="T6" fmla="*/ 8 w 2306"/>
                <a:gd name="T7" fmla="*/ 536 h 2281"/>
                <a:gd name="T8" fmla="*/ 92 w 2306"/>
                <a:gd name="T9" fmla="*/ 468 h 2281"/>
                <a:gd name="T10" fmla="*/ 325 w 2306"/>
                <a:gd name="T11" fmla="*/ 369 h 2281"/>
                <a:gd name="T12" fmla="*/ 688 w 2306"/>
                <a:gd name="T13" fmla="*/ 280 h 2281"/>
                <a:gd name="T14" fmla="*/ 1437 w 2306"/>
                <a:gd name="T15" fmla="*/ 90 h 2281"/>
                <a:gd name="T16" fmla="*/ 1844 w 2306"/>
                <a:gd name="T17" fmla="*/ 0 h 2281"/>
                <a:gd name="T18" fmla="*/ 2027 w 2306"/>
                <a:gd name="T19" fmla="*/ 0 h 2281"/>
                <a:gd name="T20" fmla="*/ 2065 w 2306"/>
                <a:gd name="T21" fmla="*/ 14 h 2281"/>
                <a:gd name="T22" fmla="*/ 2065 w 2306"/>
                <a:gd name="T23" fmla="*/ 242 h 2281"/>
                <a:gd name="T24" fmla="*/ 2027 w 2306"/>
                <a:gd name="T25" fmla="*/ 597 h 2281"/>
                <a:gd name="T26" fmla="*/ 2042 w 2306"/>
                <a:gd name="T27" fmla="*/ 1097 h 2281"/>
                <a:gd name="T28" fmla="*/ 2179 w 2306"/>
                <a:gd name="T29" fmla="*/ 111 h 2281"/>
                <a:gd name="T30" fmla="*/ 2223 w 2306"/>
                <a:gd name="T31" fmla="*/ 97 h 2281"/>
                <a:gd name="T32" fmla="*/ 2276 w 2306"/>
                <a:gd name="T33" fmla="*/ 219 h 2281"/>
                <a:gd name="T34" fmla="*/ 2306 w 2306"/>
                <a:gd name="T35" fmla="*/ 377 h 2281"/>
                <a:gd name="T36" fmla="*/ 2207 w 2306"/>
                <a:gd name="T37" fmla="*/ 1188 h 2281"/>
                <a:gd name="T38" fmla="*/ 2072 w 2306"/>
                <a:gd name="T39" fmla="*/ 2209 h 2281"/>
                <a:gd name="T40" fmla="*/ 1974 w 2306"/>
                <a:gd name="T41" fmla="*/ 2259 h 2281"/>
                <a:gd name="T42" fmla="*/ 1616 w 2306"/>
                <a:gd name="T43" fmla="*/ 2281 h 2281"/>
                <a:gd name="T44" fmla="*/ 514 w 2306"/>
                <a:gd name="T45" fmla="*/ 2270 h 2281"/>
                <a:gd name="T46" fmla="*/ 403 w 2306"/>
                <a:gd name="T47" fmla="*/ 2245 h 2281"/>
                <a:gd name="T48" fmla="*/ 333 w 2306"/>
                <a:gd name="T49" fmla="*/ 2226 h 2281"/>
                <a:gd name="T50" fmla="*/ 333 w 2306"/>
                <a:gd name="T51" fmla="*/ 2226 h 2281"/>
                <a:gd name="T52" fmla="*/ 333 w 2306"/>
                <a:gd name="T53" fmla="*/ 2226 h 2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lnTo>
                    <a:pt x="333" y="2226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76" name="Freeform 8"/>
            <p:cNvSpPr>
              <a:spLocks/>
            </p:cNvSpPr>
            <p:nvPr/>
          </p:nvSpPr>
          <p:spPr bwMode="auto">
            <a:xfrm>
              <a:off x="2422" y="1288"/>
              <a:ext cx="803" cy="806"/>
            </a:xfrm>
            <a:custGeom>
              <a:avLst/>
              <a:gdLst>
                <a:gd name="T0" fmla="*/ 45 w 1604"/>
                <a:gd name="T1" fmla="*/ 935 h 1612"/>
                <a:gd name="T2" fmla="*/ 21 w 1604"/>
                <a:gd name="T3" fmla="*/ 751 h 1612"/>
                <a:gd name="T4" fmla="*/ 0 w 1604"/>
                <a:gd name="T5" fmla="*/ 582 h 1612"/>
                <a:gd name="T6" fmla="*/ 64 w 1604"/>
                <a:gd name="T7" fmla="*/ 295 h 1612"/>
                <a:gd name="T8" fmla="*/ 252 w 1604"/>
                <a:gd name="T9" fmla="*/ 222 h 1612"/>
                <a:gd name="T10" fmla="*/ 1098 w 1604"/>
                <a:gd name="T11" fmla="*/ 0 h 1612"/>
                <a:gd name="T12" fmla="*/ 1357 w 1604"/>
                <a:gd name="T13" fmla="*/ 6 h 1612"/>
                <a:gd name="T14" fmla="*/ 1551 w 1604"/>
                <a:gd name="T15" fmla="*/ 141 h 1612"/>
                <a:gd name="T16" fmla="*/ 1604 w 1604"/>
                <a:gd name="T17" fmla="*/ 410 h 1612"/>
                <a:gd name="T18" fmla="*/ 1427 w 1604"/>
                <a:gd name="T19" fmla="*/ 1465 h 1612"/>
                <a:gd name="T20" fmla="*/ 233 w 1604"/>
                <a:gd name="T21" fmla="*/ 1612 h 1612"/>
                <a:gd name="T22" fmla="*/ 175 w 1604"/>
                <a:gd name="T23" fmla="*/ 1519 h 1612"/>
                <a:gd name="T24" fmla="*/ 45 w 1604"/>
                <a:gd name="T25" fmla="*/ 935 h 1612"/>
                <a:gd name="T26" fmla="*/ 45 w 1604"/>
                <a:gd name="T27" fmla="*/ 935 h 1612"/>
                <a:gd name="T28" fmla="*/ 45 w 1604"/>
                <a:gd name="T29" fmla="*/ 935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4" h="1612">
                  <a:moveTo>
                    <a:pt x="45" y="935"/>
                  </a:moveTo>
                  <a:lnTo>
                    <a:pt x="21" y="751"/>
                  </a:lnTo>
                  <a:lnTo>
                    <a:pt x="0" y="582"/>
                  </a:lnTo>
                  <a:lnTo>
                    <a:pt x="64" y="295"/>
                  </a:lnTo>
                  <a:lnTo>
                    <a:pt x="252" y="222"/>
                  </a:lnTo>
                  <a:lnTo>
                    <a:pt x="1098" y="0"/>
                  </a:lnTo>
                  <a:lnTo>
                    <a:pt x="1357" y="6"/>
                  </a:lnTo>
                  <a:lnTo>
                    <a:pt x="1551" y="141"/>
                  </a:lnTo>
                  <a:lnTo>
                    <a:pt x="1604" y="410"/>
                  </a:lnTo>
                  <a:lnTo>
                    <a:pt x="1427" y="1465"/>
                  </a:lnTo>
                  <a:lnTo>
                    <a:pt x="233" y="1612"/>
                  </a:lnTo>
                  <a:lnTo>
                    <a:pt x="175" y="1519"/>
                  </a:lnTo>
                  <a:lnTo>
                    <a:pt x="45" y="935"/>
                  </a:lnTo>
                  <a:lnTo>
                    <a:pt x="45" y="935"/>
                  </a:lnTo>
                  <a:lnTo>
                    <a:pt x="45" y="935"/>
                  </a:lnTo>
                  <a:close/>
                </a:path>
              </a:pathLst>
            </a:custGeom>
            <a:solidFill>
              <a:srgbClr val="A5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77" name="Freeform 9"/>
            <p:cNvSpPr>
              <a:spLocks/>
            </p:cNvSpPr>
            <p:nvPr/>
          </p:nvSpPr>
          <p:spPr bwMode="auto">
            <a:xfrm>
              <a:off x="2542" y="2321"/>
              <a:ext cx="709" cy="133"/>
            </a:xfrm>
            <a:custGeom>
              <a:avLst/>
              <a:gdLst>
                <a:gd name="T0" fmla="*/ 0 w 1418"/>
                <a:gd name="T1" fmla="*/ 228 h 266"/>
                <a:gd name="T2" fmla="*/ 46 w 1418"/>
                <a:gd name="T3" fmla="*/ 175 h 266"/>
                <a:gd name="T4" fmla="*/ 333 w 1418"/>
                <a:gd name="T5" fmla="*/ 101 h 266"/>
                <a:gd name="T6" fmla="*/ 871 w 1418"/>
                <a:gd name="T7" fmla="*/ 10 h 266"/>
                <a:gd name="T8" fmla="*/ 1211 w 1418"/>
                <a:gd name="T9" fmla="*/ 25 h 266"/>
                <a:gd name="T10" fmla="*/ 1418 w 1418"/>
                <a:gd name="T11" fmla="*/ 0 h 266"/>
                <a:gd name="T12" fmla="*/ 1384 w 1418"/>
                <a:gd name="T13" fmla="*/ 160 h 266"/>
                <a:gd name="T14" fmla="*/ 818 w 1418"/>
                <a:gd name="T15" fmla="*/ 167 h 266"/>
                <a:gd name="T16" fmla="*/ 310 w 1418"/>
                <a:gd name="T17" fmla="*/ 205 h 266"/>
                <a:gd name="T18" fmla="*/ 61 w 1418"/>
                <a:gd name="T19" fmla="*/ 266 h 266"/>
                <a:gd name="T20" fmla="*/ 0 w 1418"/>
                <a:gd name="T21" fmla="*/ 228 h 266"/>
                <a:gd name="T22" fmla="*/ 0 w 1418"/>
                <a:gd name="T23" fmla="*/ 228 h 266"/>
                <a:gd name="T24" fmla="*/ 0 w 1418"/>
                <a:gd name="T25" fmla="*/ 228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8" h="266">
                  <a:moveTo>
                    <a:pt x="0" y="228"/>
                  </a:moveTo>
                  <a:lnTo>
                    <a:pt x="46" y="175"/>
                  </a:lnTo>
                  <a:lnTo>
                    <a:pt x="333" y="101"/>
                  </a:lnTo>
                  <a:lnTo>
                    <a:pt x="871" y="10"/>
                  </a:lnTo>
                  <a:lnTo>
                    <a:pt x="1211" y="25"/>
                  </a:lnTo>
                  <a:lnTo>
                    <a:pt x="1418" y="0"/>
                  </a:lnTo>
                  <a:lnTo>
                    <a:pt x="1384" y="160"/>
                  </a:lnTo>
                  <a:lnTo>
                    <a:pt x="818" y="167"/>
                  </a:lnTo>
                  <a:lnTo>
                    <a:pt x="310" y="205"/>
                  </a:lnTo>
                  <a:lnTo>
                    <a:pt x="61" y="26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78" name="Freeform 10"/>
            <p:cNvSpPr>
              <a:spLocks/>
            </p:cNvSpPr>
            <p:nvPr/>
          </p:nvSpPr>
          <p:spPr bwMode="auto">
            <a:xfrm>
              <a:off x="2484" y="1418"/>
              <a:ext cx="291" cy="255"/>
            </a:xfrm>
            <a:custGeom>
              <a:avLst/>
              <a:gdLst>
                <a:gd name="T0" fmla="*/ 399 w 582"/>
                <a:gd name="T1" fmla="*/ 18 h 512"/>
                <a:gd name="T2" fmla="*/ 240 w 582"/>
                <a:gd name="T3" fmla="*/ 59 h 512"/>
                <a:gd name="T4" fmla="*/ 99 w 582"/>
                <a:gd name="T5" fmla="*/ 130 h 512"/>
                <a:gd name="T6" fmla="*/ 34 w 582"/>
                <a:gd name="T7" fmla="*/ 219 h 512"/>
                <a:gd name="T8" fmla="*/ 0 w 582"/>
                <a:gd name="T9" fmla="*/ 318 h 512"/>
                <a:gd name="T10" fmla="*/ 52 w 582"/>
                <a:gd name="T11" fmla="*/ 512 h 512"/>
                <a:gd name="T12" fmla="*/ 164 w 582"/>
                <a:gd name="T13" fmla="*/ 312 h 512"/>
                <a:gd name="T14" fmla="*/ 323 w 582"/>
                <a:gd name="T15" fmla="*/ 130 h 512"/>
                <a:gd name="T16" fmla="*/ 582 w 582"/>
                <a:gd name="T17" fmla="*/ 0 h 512"/>
                <a:gd name="T18" fmla="*/ 399 w 582"/>
                <a:gd name="T19" fmla="*/ 18 h 512"/>
                <a:gd name="T20" fmla="*/ 399 w 582"/>
                <a:gd name="T21" fmla="*/ 18 h 512"/>
                <a:gd name="T22" fmla="*/ 399 w 582"/>
                <a:gd name="T23" fmla="*/ 1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2" h="512">
                  <a:moveTo>
                    <a:pt x="399" y="18"/>
                  </a:moveTo>
                  <a:lnTo>
                    <a:pt x="240" y="59"/>
                  </a:lnTo>
                  <a:lnTo>
                    <a:pt x="99" y="130"/>
                  </a:lnTo>
                  <a:lnTo>
                    <a:pt x="34" y="219"/>
                  </a:lnTo>
                  <a:lnTo>
                    <a:pt x="0" y="318"/>
                  </a:lnTo>
                  <a:lnTo>
                    <a:pt x="52" y="512"/>
                  </a:lnTo>
                  <a:lnTo>
                    <a:pt x="164" y="312"/>
                  </a:lnTo>
                  <a:lnTo>
                    <a:pt x="323" y="130"/>
                  </a:lnTo>
                  <a:lnTo>
                    <a:pt x="582" y="0"/>
                  </a:lnTo>
                  <a:lnTo>
                    <a:pt x="399" y="18"/>
                  </a:lnTo>
                  <a:lnTo>
                    <a:pt x="399" y="18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DBE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79" name="Freeform 11"/>
            <p:cNvSpPr>
              <a:spLocks/>
            </p:cNvSpPr>
            <p:nvPr/>
          </p:nvSpPr>
          <p:spPr bwMode="auto">
            <a:xfrm>
              <a:off x="2931" y="1732"/>
              <a:ext cx="182" cy="242"/>
            </a:xfrm>
            <a:custGeom>
              <a:avLst/>
              <a:gdLst>
                <a:gd name="T0" fmla="*/ 281 w 365"/>
                <a:gd name="T1" fmla="*/ 64 h 482"/>
                <a:gd name="T2" fmla="*/ 199 w 365"/>
                <a:gd name="T3" fmla="*/ 249 h 482"/>
                <a:gd name="T4" fmla="*/ 0 w 365"/>
                <a:gd name="T5" fmla="*/ 454 h 482"/>
                <a:gd name="T6" fmla="*/ 152 w 365"/>
                <a:gd name="T7" fmla="*/ 482 h 482"/>
                <a:gd name="T8" fmla="*/ 281 w 365"/>
                <a:gd name="T9" fmla="*/ 418 h 482"/>
                <a:gd name="T10" fmla="*/ 323 w 365"/>
                <a:gd name="T11" fmla="*/ 260 h 482"/>
                <a:gd name="T12" fmla="*/ 365 w 365"/>
                <a:gd name="T13" fmla="*/ 0 h 482"/>
                <a:gd name="T14" fmla="*/ 281 w 365"/>
                <a:gd name="T15" fmla="*/ 64 h 482"/>
                <a:gd name="T16" fmla="*/ 281 w 365"/>
                <a:gd name="T17" fmla="*/ 64 h 482"/>
                <a:gd name="T18" fmla="*/ 281 w 365"/>
                <a:gd name="T19" fmla="*/ 64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5" h="482">
                  <a:moveTo>
                    <a:pt x="281" y="64"/>
                  </a:moveTo>
                  <a:lnTo>
                    <a:pt x="199" y="249"/>
                  </a:lnTo>
                  <a:lnTo>
                    <a:pt x="0" y="454"/>
                  </a:lnTo>
                  <a:lnTo>
                    <a:pt x="152" y="482"/>
                  </a:lnTo>
                  <a:lnTo>
                    <a:pt x="281" y="418"/>
                  </a:lnTo>
                  <a:lnTo>
                    <a:pt x="323" y="260"/>
                  </a:lnTo>
                  <a:lnTo>
                    <a:pt x="365" y="0"/>
                  </a:lnTo>
                  <a:lnTo>
                    <a:pt x="281" y="64"/>
                  </a:lnTo>
                  <a:lnTo>
                    <a:pt x="281" y="64"/>
                  </a:lnTo>
                  <a:lnTo>
                    <a:pt x="281" y="64"/>
                  </a:lnTo>
                  <a:close/>
                </a:path>
              </a:pathLst>
            </a:custGeom>
            <a:solidFill>
              <a:srgbClr val="6D7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0" name="Freeform 12"/>
            <p:cNvSpPr>
              <a:spLocks/>
            </p:cNvSpPr>
            <p:nvPr/>
          </p:nvSpPr>
          <p:spPr bwMode="auto">
            <a:xfrm>
              <a:off x="3604" y="2706"/>
              <a:ext cx="433" cy="307"/>
            </a:xfrm>
            <a:custGeom>
              <a:avLst/>
              <a:gdLst>
                <a:gd name="T0" fmla="*/ 22 w 867"/>
                <a:gd name="T1" fmla="*/ 198 h 616"/>
                <a:gd name="T2" fmla="*/ 137 w 867"/>
                <a:gd name="T3" fmla="*/ 76 h 616"/>
                <a:gd name="T4" fmla="*/ 254 w 867"/>
                <a:gd name="T5" fmla="*/ 15 h 616"/>
                <a:gd name="T6" fmla="*/ 389 w 867"/>
                <a:gd name="T7" fmla="*/ 0 h 616"/>
                <a:gd name="T8" fmla="*/ 500 w 867"/>
                <a:gd name="T9" fmla="*/ 38 h 616"/>
                <a:gd name="T10" fmla="*/ 665 w 867"/>
                <a:gd name="T11" fmla="*/ 114 h 616"/>
                <a:gd name="T12" fmla="*/ 745 w 867"/>
                <a:gd name="T13" fmla="*/ 173 h 616"/>
                <a:gd name="T14" fmla="*/ 806 w 867"/>
                <a:gd name="T15" fmla="*/ 259 h 616"/>
                <a:gd name="T16" fmla="*/ 857 w 867"/>
                <a:gd name="T17" fmla="*/ 357 h 616"/>
                <a:gd name="T18" fmla="*/ 867 w 867"/>
                <a:gd name="T19" fmla="*/ 445 h 616"/>
                <a:gd name="T20" fmla="*/ 754 w 867"/>
                <a:gd name="T21" fmla="*/ 589 h 616"/>
                <a:gd name="T22" fmla="*/ 479 w 867"/>
                <a:gd name="T23" fmla="*/ 616 h 616"/>
                <a:gd name="T24" fmla="*/ 273 w 867"/>
                <a:gd name="T25" fmla="*/ 468 h 616"/>
                <a:gd name="T26" fmla="*/ 91 w 867"/>
                <a:gd name="T27" fmla="*/ 468 h 616"/>
                <a:gd name="T28" fmla="*/ 0 w 867"/>
                <a:gd name="T29" fmla="*/ 340 h 616"/>
                <a:gd name="T30" fmla="*/ 22 w 867"/>
                <a:gd name="T31" fmla="*/ 198 h 616"/>
                <a:gd name="T32" fmla="*/ 22 w 867"/>
                <a:gd name="T33" fmla="*/ 198 h 616"/>
                <a:gd name="T34" fmla="*/ 22 w 867"/>
                <a:gd name="T35" fmla="*/ 198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7" h="616">
                  <a:moveTo>
                    <a:pt x="22" y="198"/>
                  </a:moveTo>
                  <a:lnTo>
                    <a:pt x="137" y="76"/>
                  </a:lnTo>
                  <a:lnTo>
                    <a:pt x="254" y="15"/>
                  </a:lnTo>
                  <a:lnTo>
                    <a:pt x="389" y="0"/>
                  </a:lnTo>
                  <a:lnTo>
                    <a:pt x="500" y="38"/>
                  </a:lnTo>
                  <a:lnTo>
                    <a:pt x="665" y="114"/>
                  </a:lnTo>
                  <a:lnTo>
                    <a:pt x="745" y="173"/>
                  </a:lnTo>
                  <a:lnTo>
                    <a:pt x="806" y="259"/>
                  </a:lnTo>
                  <a:lnTo>
                    <a:pt x="857" y="357"/>
                  </a:lnTo>
                  <a:lnTo>
                    <a:pt x="867" y="445"/>
                  </a:lnTo>
                  <a:lnTo>
                    <a:pt x="754" y="589"/>
                  </a:lnTo>
                  <a:lnTo>
                    <a:pt x="479" y="616"/>
                  </a:lnTo>
                  <a:lnTo>
                    <a:pt x="273" y="468"/>
                  </a:lnTo>
                  <a:lnTo>
                    <a:pt x="91" y="468"/>
                  </a:lnTo>
                  <a:lnTo>
                    <a:pt x="0" y="340"/>
                  </a:lnTo>
                  <a:lnTo>
                    <a:pt x="22" y="198"/>
                  </a:lnTo>
                  <a:lnTo>
                    <a:pt x="22" y="198"/>
                  </a:lnTo>
                  <a:lnTo>
                    <a:pt x="22" y="1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1" name="Freeform 13"/>
            <p:cNvSpPr>
              <a:spLocks/>
            </p:cNvSpPr>
            <p:nvPr/>
          </p:nvSpPr>
          <p:spPr bwMode="auto">
            <a:xfrm>
              <a:off x="3604" y="2762"/>
              <a:ext cx="442" cy="268"/>
            </a:xfrm>
            <a:custGeom>
              <a:avLst/>
              <a:gdLst>
                <a:gd name="T0" fmla="*/ 47 w 884"/>
                <a:gd name="T1" fmla="*/ 55 h 536"/>
                <a:gd name="T2" fmla="*/ 123 w 884"/>
                <a:gd name="T3" fmla="*/ 0 h 536"/>
                <a:gd name="T4" fmla="*/ 289 w 884"/>
                <a:gd name="T5" fmla="*/ 0 h 536"/>
                <a:gd name="T6" fmla="*/ 389 w 884"/>
                <a:gd name="T7" fmla="*/ 29 h 536"/>
                <a:gd name="T8" fmla="*/ 273 w 884"/>
                <a:gd name="T9" fmla="*/ 173 h 536"/>
                <a:gd name="T10" fmla="*/ 446 w 884"/>
                <a:gd name="T11" fmla="*/ 84 h 536"/>
                <a:gd name="T12" fmla="*/ 583 w 884"/>
                <a:gd name="T13" fmla="*/ 34 h 536"/>
                <a:gd name="T14" fmla="*/ 690 w 884"/>
                <a:gd name="T15" fmla="*/ 82 h 536"/>
                <a:gd name="T16" fmla="*/ 737 w 884"/>
                <a:gd name="T17" fmla="*/ 139 h 536"/>
                <a:gd name="T18" fmla="*/ 644 w 884"/>
                <a:gd name="T19" fmla="*/ 166 h 536"/>
                <a:gd name="T20" fmla="*/ 538 w 884"/>
                <a:gd name="T21" fmla="*/ 230 h 536"/>
                <a:gd name="T22" fmla="*/ 530 w 884"/>
                <a:gd name="T23" fmla="*/ 350 h 536"/>
                <a:gd name="T24" fmla="*/ 709 w 884"/>
                <a:gd name="T25" fmla="*/ 200 h 536"/>
                <a:gd name="T26" fmla="*/ 785 w 884"/>
                <a:gd name="T27" fmla="*/ 186 h 536"/>
                <a:gd name="T28" fmla="*/ 870 w 884"/>
                <a:gd name="T29" fmla="*/ 243 h 536"/>
                <a:gd name="T30" fmla="*/ 884 w 884"/>
                <a:gd name="T31" fmla="*/ 329 h 536"/>
                <a:gd name="T32" fmla="*/ 680 w 884"/>
                <a:gd name="T33" fmla="*/ 510 h 536"/>
                <a:gd name="T34" fmla="*/ 578 w 884"/>
                <a:gd name="T35" fmla="*/ 536 h 536"/>
                <a:gd name="T36" fmla="*/ 437 w 884"/>
                <a:gd name="T37" fmla="*/ 517 h 536"/>
                <a:gd name="T38" fmla="*/ 325 w 884"/>
                <a:gd name="T39" fmla="*/ 397 h 536"/>
                <a:gd name="T40" fmla="*/ 97 w 884"/>
                <a:gd name="T41" fmla="*/ 403 h 536"/>
                <a:gd name="T42" fmla="*/ 30 w 884"/>
                <a:gd name="T43" fmla="*/ 321 h 536"/>
                <a:gd name="T44" fmla="*/ 0 w 884"/>
                <a:gd name="T45" fmla="*/ 137 h 536"/>
                <a:gd name="T46" fmla="*/ 47 w 884"/>
                <a:gd name="T47" fmla="*/ 55 h 536"/>
                <a:gd name="T48" fmla="*/ 47 w 884"/>
                <a:gd name="T49" fmla="*/ 55 h 536"/>
                <a:gd name="T50" fmla="*/ 47 w 884"/>
                <a:gd name="T51" fmla="*/ 5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4" h="536">
                  <a:moveTo>
                    <a:pt x="47" y="55"/>
                  </a:moveTo>
                  <a:lnTo>
                    <a:pt x="123" y="0"/>
                  </a:lnTo>
                  <a:lnTo>
                    <a:pt x="289" y="0"/>
                  </a:lnTo>
                  <a:lnTo>
                    <a:pt x="389" y="29"/>
                  </a:lnTo>
                  <a:lnTo>
                    <a:pt x="273" y="173"/>
                  </a:lnTo>
                  <a:lnTo>
                    <a:pt x="446" y="84"/>
                  </a:lnTo>
                  <a:lnTo>
                    <a:pt x="583" y="34"/>
                  </a:lnTo>
                  <a:lnTo>
                    <a:pt x="690" y="82"/>
                  </a:lnTo>
                  <a:lnTo>
                    <a:pt x="737" y="139"/>
                  </a:lnTo>
                  <a:lnTo>
                    <a:pt x="644" y="166"/>
                  </a:lnTo>
                  <a:lnTo>
                    <a:pt x="538" y="230"/>
                  </a:lnTo>
                  <a:lnTo>
                    <a:pt x="530" y="350"/>
                  </a:lnTo>
                  <a:lnTo>
                    <a:pt x="709" y="200"/>
                  </a:lnTo>
                  <a:lnTo>
                    <a:pt x="785" y="186"/>
                  </a:lnTo>
                  <a:lnTo>
                    <a:pt x="870" y="243"/>
                  </a:lnTo>
                  <a:lnTo>
                    <a:pt x="884" y="329"/>
                  </a:lnTo>
                  <a:lnTo>
                    <a:pt x="680" y="510"/>
                  </a:lnTo>
                  <a:lnTo>
                    <a:pt x="578" y="536"/>
                  </a:lnTo>
                  <a:lnTo>
                    <a:pt x="437" y="517"/>
                  </a:lnTo>
                  <a:lnTo>
                    <a:pt x="325" y="397"/>
                  </a:lnTo>
                  <a:lnTo>
                    <a:pt x="97" y="403"/>
                  </a:lnTo>
                  <a:lnTo>
                    <a:pt x="30" y="321"/>
                  </a:lnTo>
                  <a:lnTo>
                    <a:pt x="0" y="137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2" name="Freeform 14"/>
            <p:cNvSpPr>
              <a:spLocks/>
            </p:cNvSpPr>
            <p:nvPr/>
          </p:nvSpPr>
          <p:spPr bwMode="auto">
            <a:xfrm>
              <a:off x="3612" y="2884"/>
              <a:ext cx="419" cy="146"/>
            </a:xfrm>
            <a:custGeom>
              <a:avLst/>
              <a:gdLst>
                <a:gd name="T0" fmla="*/ 0 w 836"/>
                <a:gd name="T1" fmla="*/ 25 h 291"/>
                <a:gd name="T2" fmla="*/ 106 w 836"/>
                <a:gd name="T3" fmla="*/ 73 h 291"/>
                <a:gd name="T4" fmla="*/ 190 w 836"/>
                <a:gd name="T5" fmla="*/ 46 h 291"/>
                <a:gd name="T6" fmla="*/ 266 w 836"/>
                <a:gd name="T7" fmla="*/ 21 h 291"/>
                <a:gd name="T8" fmla="*/ 342 w 836"/>
                <a:gd name="T9" fmla="*/ 35 h 291"/>
                <a:gd name="T10" fmla="*/ 382 w 836"/>
                <a:gd name="T11" fmla="*/ 75 h 291"/>
                <a:gd name="T12" fmla="*/ 412 w 836"/>
                <a:gd name="T13" fmla="*/ 124 h 291"/>
                <a:gd name="T14" fmla="*/ 511 w 836"/>
                <a:gd name="T15" fmla="*/ 179 h 291"/>
                <a:gd name="T16" fmla="*/ 581 w 836"/>
                <a:gd name="T17" fmla="*/ 90 h 291"/>
                <a:gd name="T18" fmla="*/ 680 w 836"/>
                <a:gd name="T19" fmla="*/ 27 h 291"/>
                <a:gd name="T20" fmla="*/ 770 w 836"/>
                <a:gd name="T21" fmla="*/ 0 h 291"/>
                <a:gd name="T22" fmla="*/ 829 w 836"/>
                <a:gd name="T23" fmla="*/ 48 h 291"/>
                <a:gd name="T24" fmla="*/ 836 w 836"/>
                <a:gd name="T25" fmla="*/ 95 h 291"/>
                <a:gd name="T26" fmla="*/ 772 w 836"/>
                <a:gd name="T27" fmla="*/ 189 h 291"/>
                <a:gd name="T28" fmla="*/ 663 w 836"/>
                <a:gd name="T29" fmla="*/ 265 h 291"/>
                <a:gd name="T30" fmla="*/ 561 w 836"/>
                <a:gd name="T31" fmla="*/ 291 h 291"/>
                <a:gd name="T32" fmla="*/ 407 w 836"/>
                <a:gd name="T33" fmla="*/ 268 h 291"/>
                <a:gd name="T34" fmla="*/ 289 w 836"/>
                <a:gd name="T35" fmla="*/ 164 h 291"/>
                <a:gd name="T36" fmla="*/ 112 w 836"/>
                <a:gd name="T37" fmla="*/ 154 h 291"/>
                <a:gd name="T38" fmla="*/ 23 w 836"/>
                <a:gd name="T39" fmla="*/ 111 h 291"/>
                <a:gd name="T40" fmla="*/ 0 w 836"/>
                <a:gd name="T41" fmla="*/ 25 h 291"/>
                <a:gd name="T42" fmla="*/ 0 w 836"/>
                <a:gd name="T43" fmla="*/ 25 h 291"/>
                <a:gd name="T44" fmla="*/ 0 w 836"/>
                <a:gd name="T45" fmla="*/ 2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36" h="291">
                  <a:moveTo>
                    <a:pt x="0" y="25"/>
                  </a:moveTo>
                  <a:lnTo>
                    <a:pt x="106" y="73"/>
                  </a:lnTo>
                  <a:lnTo>
                    <a:pt x="190" y="46"/>
                  </a:lnTo>
                  <a:lnTo>
                    <a:pt x="266" y="21"/>
                  </a:lnTo>
                  <a:lnTo>
                    <a:pt x="342" y="35"/>
                  </a:lnTo>
                  <a:lnTo>
                    <a:pt x="382" y="75"/>
                  </a:lnTo>
                  <a:lnTo>
                    <a:pt x="412" y="124"/>
                  </a:lnTo>
                  <a:lnTo>
                    <a:pt x="511" y="179"/>
                  </a:lnTo>
                  <a:lnTo>
                    <a:pt x="581" y="90"/>
                  </a:lnTo>
                  <a:lnTo>
                    <a:pt x="680" y="27"/>
                  </a:lnTo>
                  <a:lnTo>
                    <a:pt x="770" y="0"/>
                  </a:lnTo>
                  <a:lnTo>
                    <a:pt x="829" y="48"/>
                  </a:lnTo>
                  <a:lnTo>
                    <a:pt x="836" y="95"/>
                  </a:lnTo>
                  <a:lnTo>
                    <a:pt x="772" y="189"/>
                  </a:lnTo>
                  <a:lnTo>
                    <a:pt x="663" y="265"/>
                  </a:lnTo>
                  <a:lnTo>
                    <a:pt x="561" y="291"/>
                  </a:lnTo>
                  <a:lnTo>
                    <a:pt x="407" y="268"/>
                  </a:lnTo>
                  <a:lnTo>
                    <a:pt x="289" y="164"/>
                  </a:lnTo>
                  <a:lnTo>
                    <a:pt x="112" y="154"/>
                  </a:lnTo>
                  <a:lnTo>
                    <a:pt x="23" y="1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3" name="Freeform 15"/>
            <p:cNvSpPr>
              <a:spLocks/>
            </p:cNvSpPr>
            <p:nvPr/>
          </p:nvSpPr>
          <p:spPr bwMode="auto">
            <a:xfrm>
              <a:off x="3616" y="2782"/>
              <a:ext cx="104" cy="63"/>
            </a:xfrm>
            <a:custGeom>
              <a:avLst/>
              <a:gdLst>
                <a:gd name="T0" fmla="*/ 35 w 208"/>
                <a:gd name="T1" fmla="*/ 0 h 125"/>
                <a:gd name="T2" fmla="*/ 126 w 208"/>
                <a:gd name="T3" fmla="*/ 38 h 125"/>
                <a:gd name="T4" fmla="*/ 166 w 208"/>
                <a:gd name="T5" fmla="*/ 72 h 125"/>
                <a:gd name="T6" fmla="*/ 206 w 208"/>
                <a:gd name="T7" fmla="*/ 108 h 125"/>
                <a:gd name="T8" fmla="*/ 208 w 208"/>
                <a:gd name="T9" fmla="*/ 124 h 125"/>
                <a:gd name="T10" fmla="*/ 192 w 208"/>
                <a:gd name="T11" fmla="*/ 125 h 125"/>
                <a:gd name="T12" fmla="*/ 151 w 208"/>
                <a:gd name="T13" fmla="*/ 97 h 125"/>
                <a:gd name="T14" fmla="*/ 101 w 208"/>
                <a:gd name="T15" fmla="*/ 76 h 125"/>
                <a:gd name="T16" fmla="*/ 0 w 208"/>
                <a:gd name="T17" fmla="*/ 55 h 125"/>
                <a:gd name="T18" fmla="*/ 0 w 208"/>
                <a:gd name="T19" fmla="*/ 27 h 125"/>
                <a:gd name="T20" fmla="*/ 35 w 208"/>
                <a:gd name="T21" fmla="*/ 0 h 125"/>
                <a:gd name="T22" fmla="*/ 35 w 208"/>
                <a:gd name="T23" fmla="*/ 0 h 125"/>
                <a:gd name="T24" fmla="*/ 35 w 208"/>
                <a:gd name="T2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25">
                  <a:moveTo>
                    <a:pt x="35" y="0"/>
                  </a:moveTo>
                  <a:lnTo>
                    <a:pt x="126" y="38"/>
                  </a:lnTo>
                  <a:lnTo>
                    <a:pt x="166" y="72"/>
                  </a:lnTo>
                  <a:lnTo>
                    <a:pt x="206" y="108"/>
                  </a:lnTo>
                  <a:lnTo>
                    <a:pt x="208" y="124"/>
                  </a:lnTo>
                  <a:lnTo>
                    <a:pt x="192" y="125"/>
                  </a:lnTo>
                  <a:lnTo>
                    <a:pt x="151" y="97"/>
                  </a:lnTo>
                  <a:lnTo>
                    <a:pt x="101" y="76"/>
                  </a:lnTo>
                  <a:lnTo>
                    <a:pt x="0" y="55"/>
                  </a:lnTo>
                  <a:lnTo>
                    <a:pt x="0" y="2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4" name="Freeform 16"/>
            <p:cNvSpPr>
              <a:spLocks/>
            </p:cNvSpPr>
            <p:nvPr/>
          </p:nvSpPr>
          <p:spPr bwMode="auto">
            <a:xfrm>
              <a:off x="3936" y="2821"/>
              <a:ext cx="115" cy="200"/>
            </a:xfrm>
            <a:custGeom>
              <a:avLst/>
              <a:gdLst>
                <a:gd name="T0" fmla="*/ 139 w 230"/>
                <a:gd name="T1" fmla="*/ 2 h 399"/>
                <a:gd name="T2" fmla="*/ 177 w 230"/>
                <a:gd name="T3" fmla="*/ 51 h 399"/>
                <a:gd name="T4" fmla="*/ 230 w 230"/>
                <a:gd name="T5" fmla="*/ 120 h 399"/>
                <a:gd name="T6" fmla="*/ 230 w 230"/>
                <a:gd name="T7" fmla="*/ 219 h 399"/>
                <a:gd name="T8" fmla="*/ 160 w 230"/>
                <a:gd name="T9" fmla="*/ 321 h 399"/>
                <a:gd name="T10" fmla="*/ 72 w 230"/>
                <a:gd name="T11" fmla="*/ 365 h 399"/>
                <a:gd name="T12" fmla="*/ 12 w 230"/>
                <a:gd name="T13" fmla="*/ 399 h 399"/>
                <a:gd name="T14" fmla="*/ 0 w 230"/>
                <a:gd name="T15" fmla="*/ 380 h 399"/>
                <a:gd name="T16" fmla="*/ 101 w 230"/>
                <a:gd name="T17" fmla="*/ 298 h 399"/>
                <a:gd name="T18" fmla="*/ 181 w 230"/>
                <a:gd name="T19" fmla="*/ 198 h 399"/>
                <a:gd name="T20" fmla="*/ 171 w 230"/>
                <a:gd name="T21" fmla="*/ 101 h 399"/>
                <a:gd name="T22" fmla="*/ 150 w 230"/>
                <a:gd name="T23" fmla="*/ 57 h 399"/>
                <a:gd name="T24" fmla="*/ 122 w 230"/>
                <a:gd name="T25" fmla="*/ 15 h 399"/>
                <a:gd name="T26" fmla="*/ 124 w 230"/>
                <a:gd name="T27" fmla="*/ 0 h 399"/>
                <a:gd name="T28" fmla="*/ 139 w 230"/>
                <a:gd name="T29" fmla="*/ 2 h 399"/>
                <a:gd name="T30" fmla="*/ 139 w 230"/>
                <a:gd name="T31" fmla="*/ 2 h 399"/>
                <a:gd name="T32" fmla="*/ 139 w 230"/>
                <a:gd name="T33" fmla="*/ 2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0" h="399">
                  <a:moveTo>
                    <a:pt x="139" y="2"/>
                  </a:moveTo>
                  <a:lnTo>
                    <a:pt x="177" y="51"/>
                  </a:lnTo>
                  <a:lnTo>
                    <a:pt x="230" y="120"/>
                  </a:lnTo>
                  <a:lnTo>
                    <a:pt x="230" y="219"/>
                  </a:lnTo>
                  <a:lnTo>
                    <a:pt x="160" y="321"/>
                  </a:lnTo>
                  <a:lnTo>
                    <a:pt x="72" y="365"/>
                  </a:lnTo>
                  <a:lnTo>
                    <a:pt x="12" y="399"/>
                  </a:lnTo>
                  <a:lnTo>
                    <a:pt x="0" y="380"/>
                  </a:lnTo>
                  <a:lnTo>
                    <a:pt x="101" y="298"/>
                  </a:lnTo>
                  <a:lnTo>
                    <a:pt x="181" y="198"/>
                  </a:lnTo>
                  <a:lnTo>
                    <a:pt x="171" y="101"/>
                  </a:lnTo>
                  <a:lnTo>
                    <a:pt x="150" y="57"/>
                  </a:lnTo>
                  <a:lnTo>
                    <a:pt x="122" y="15"/>
                  </a:lnTo>
                  <a:lnTo>
                    <a:pt x="124" y="0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5" name="Freeform 17"/>
            <p:cNvSpPr>
              <a:spLocks/>
            </p:cNvSpPr>
            <p:nvPr/>
          </p:nvSpPr>
          <p:spPr bwMode="auto">
            <a:xfrm>
              <a:off x="3589" y="2703"/>
              <a:ext cx="375" cy="325"/>
            </a:xfrm>
            <a:custGeom>
              <a:avLst/>
              <a:gdLst>
                <a:gd name="T0" fmla="*/ 736 w 751"/>
                <a:gd name="T1" fmla="*/ 168 h 650"/>
                <a:gd name="T2" fmla="*/ 673 w 751"/>
                <a:gd name="T3" fmla="*/ 120 h 650"/>
                <a:gd name="T4" fmla="*/ 645 w 751"/>
                <a:gd name="T5" fmla="*/ 99 h 650"/>
                <a:gd name="T6" fmla="*/ 609 w 751"/>
                <a:gd name="T7" fmla="*/ 80 h 650"/>
                <a:gd name="T8" fmla="*/ 559 w 751"/>
                <a:gd name="T9" fmla="*/ 61 h 650"/>
                <a:gd name="T10" fmla="*/ 514 w 751"/>
                <a:gd name="T11" fmla="*/ 48 h 650"/>
                <a:gd name="T12" fmla="*/ 422 w 751"/>
                <a:gd name="T13" fmla="*/ 36 h 650"/>
                <a:gd name="T14" fmla="*/ 232 w 751"/>
                <a:gd name="T15" fmla="*/ 73 h 650"/>
                <a:gd name="T16" fmla="*/ 177 w 751"/>
                <a:gd name="T17" fmla="*/ 99 h 650"/>
                <a:gd name="T18" fmla="*/ 128 w 751"/>
                <a:gd name="T19" fmla="*/ 141 h 650"/>
                <a:gd name="T20" fmla="*/ 71 w 751"/>
                <a:gd name="T21" fmla="*/ 202 h 650"/>
                <a:gd name="T22" fmla="*/ 46 w 751"/>
                <a:gd name="T23" fmla="*/ 284 h 650"/>
                <a:gd name="T24" fmla="*/ 48 w 751"/>
                <a:gd name="T25" fmla="*/ 350 h 650"/>
                <a:gd name="T26" fmla="*/ 65 w 751"/>
                <a:gd name="T27" fmla="*/ 411 h 650"/>
                <a:gd name="T28" fmla="*/ 99 w 751"/>
                <a:gd name="T29" fmla="*/ 458 h 650"/>
                <a:gd name="T30" fmla="*/ 152 w 751"/>
                <a:gd name="T31" fmla="*/ 476 h 650"/>
                <a:gd name="T32" fmla="*/ 301 w 751"/>
                <a:gd name="T33" fmla="*/ 477 h 650"/>
                <a:gd name="T34" fmla="*/ 365 w 751"/>
                <a:gd name="T35" fmla="*/ 496 h 650"/>
                <a:gd name="T36" fmla="*/ 420 w 751"/>
                <a:gd name="T37" fmla="*/ 544 h 650"/>
                <a:gd name="T38" fmla="*/ 468 w 751"/>
                <a:gd name="T39" fmla="*/ 584 h 650"/>
                <a:gd name="T40" fmla="*/ 515 w 751"/>
                <a:gd name="T41" fmla="*/ 609 h 650"/>
                <a:gd name="T42" fmla="*/ 628 w 751"/>
                <a:gd name="T43" fmla="*/ 628 h 650"/>
                <a:gd name="T44" fmla="*/ 628 w 751"/>
                <a:gd name="T45" fmla="*/ 650 h 650"/>
                <a:gd name="T46" fmla="*/ 495 w 751"/>
                <a:gd name="T47" fmla="*/ 643 h 650"/>
                <a:gd name="T48" fmla="*/ 382 w 751"/>
                <a:gd name="T49" fmla="*/ 580 h 650"/>
                <a:gd name="T50" fmla="*/ 335 w 751"/>
                <a:gd name="T51" fmla="*/ 542 h 650"/>
                <a:gd name="T52" fmla="*/ 280 w 751"/>
                <a:gd name="T53" fmla="*/ 527 h 650"/>
                <a:gd name="T54" fmla="*/ 152 w 751"/>
                <a:gd name="T55" fmla="*/ 527 h 650"/>
                <a:gd name="T56" fmla="*/ 80 w 751"/>
                <a:gd name="T57" fmla="*/ 504 h 650"/>
                <a:gd name="T58" fmla="*/ 33 w 751"/>
                <a:gd name="T59" fmla="*/ 445 h 650"/>
                <a:gd name="T60" fmla="*/ 6 w 751"/>
                <a:gd name="T61" fmla="*/ 365 h 650"/>
                <a:gd name="T62" fmla="*/ 0 w 751"/>
                <a:gd name="T63" fmla="*/ 280 h 650"/>
                <a:gd name="T64" fmla="*/ 27 w 751"/>
                <a:gd name="T65" fmla="*/ 181 h 650"/>
                <a:gd name="T66" fmla="*/ 53 w 751"/>
                <a:gd name="T67" fmla="*/ 143 h 650"/>
                <a:gd name="T68" fmla="*/ 91 w 751"/>
                <a:gd name="T69" fmla="*/ 105 h 650"/>
                <a:gd name="T70" fmla="*/ 152 w 751"/>
                <a:gd name="T71" fmla="*/ 59 h 650"/>
                <a:gd name="T72" fmla="*/ 221 w 751"/>
                <a:gd name="T73" fmla="*/ 29 h 650"/>
                <a:gd name="T74" fmla="*/ 325 w 751"/>
                <a:gd name="T75" fmla="*/ 4 h 650"/>
                <a:gd name="T76" fmla="*/ 449 w 751"/>
                <a:gd name="T77" fmla="*/ 0 h 650"/>
                <a:gd name="T78" fmla="*/ 591 w 751"/>
                <a:gd name="T79" fmla="*/ 38 h 650"/>
                <a:gd name="T80" fmla="*/ 685 w 751"/>
                <a:gd name="T81" fmla="*/ 99 h 650"/>
                <a:gd name="T82" fmla="*/ 747 w 751"/>
                <a:gd name="T83" fmla="*/ 149 h 650"/>
                <a:gd name="T84" fmla="*/ 751 w 751"/>
                <a:gd name="T85" fmla="*/ 164 h 650"/>
                <a:gd name="T86" fmla="*/ 736 w 751"/>
                <a:gd name="T87" fmla="*/ 168 h 650"/>
                <a:gd name="T88" fmla="*/ 736 w 751"/>
                <a:gd name="T89" fmla="*/ 168 h 650"/>
                <a:gd name="T90" fmla="*/ 736 w 751"/>
                <a:gd name="T91" fmla="*/ 168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51" h="650">
                  <a:moveTo>
                    <a:pt x="736" y="168"/>
                  </a:moveTo>
                  <a:lnTo>
                    <a:pt x="673" y="120"/>
                  </a:lnTo>
                  <a:lnTo>
                    <a:pt x="645" y="99"/>
                  </a:lnTo>
                  <a:lnTo>
                    <a:pt x="609" y="80"/>
                  </a:lnTo>
                  <a:lnTo>
                    <a:pt x="559" y="61"/>
                  </a:lnTo>
                  <a:lnTo>
                    <a:pt x="514" y="48"/>
                  </a:lnTo>
                  <a:lnTo>
                    <a:pt x="422" y="36"/>
                  </a:lnTo>
                  <a:lnTo>
                    <a:pt x="232" y="73"/>
                  </a:lnTo>
                  <a:lnTo>
                    <a:pt x="177" y="99"/>
                  </a:lnTo>
                  <a:lnTo>
                    <a:pt x="128" y="141"/>
                  </a:lnTo>
                  <a:lnTo>
                    <a:pt x="71" y="202"/>
                  </a:lnTo>
                  <a:lnTo>
                    <a:pt x="46" y="284"/>
                  </a:lnTo>
                  <a:lnTo>
                    <a:pt x="48" y="350"/>
                  </a:lnTo>
                  <a:lnTo>
                    <a:pt x="65" y="411"/>
                  </a:lnTo>
                  <a:lnTo>
                    <a:pt x="99" y="458"/>
                  </a:lnTo>
                  <a:lnTo>
                    <a:pt x="152" y="476"/>
                  </a:lnTo>
                  <a:lnTo>
                    <a:pt x="301" y="477"/>
                  </a:lnTo>
                  <a:lnTo>
                    <a:pt x="365" y="496"/>
                  </a:lnTo>
                  <a:lnTo>
                    <a:pt x="420" y="544"/>
                  </a:lnTo>
                  <a:lnTo>
                    <a:pt x="468" y="584"/>
                  </a:lnTo>
                  <a:lnTo>
                    <a:pt x="515" y="609"/>
                  </a:lnTo>
                  <a:lnTo>
                    <a:pt x="628" y="628"/>
                  </a:lnTo>
                  <a:lnTo>
                    <a:pt x="628" y="650"/>
                  </a:lnTo>
                  <a:lnTo>
                    <a:pt x="495" y="643"/>
                  </a:lnTo>
                  <a:lnTo>
                    <a:pt x="382" y="580"/>
                  </a:lnTo>
                  <a:lnTo>
                    <a:pt x="335" y="542"/>
                  </a:lnTo>
                  <a:lnTo>
                    <a:pt x="280" y="527"/>
                  </a:lnTo>
                  <a:lnTo>
                    <a:pt x="152" y="527"/>
                  </a:lnTo>
                  <a:lnTo>
                    <a:pt x="80" y="504"/>
                  </a:lnTo>
                  <a:lnTo>
                    <a:pt x="33" y="445"/>
                  </a:lnTo>
                  <a:lnTo>
                    <a:pt x="6" y="365"/>
                  </a:lnTo>
                  <a:lnTo>
                    <a:pt x="0" y="280"/>
                  </a:lnTo>
                  <a:lnTo>
                    <a:pt x="27" y="181"/>
                  </a:lnTo>
                  <a:lnTo>
                    <a:pt x="53" y="143"/>
                  </a:lnTo>
                  <a:lnTo>
                    <a:pt x="91" y="105"/>
                  </a:lnTo>
                  <a:lnTo>
                    <a:pt x="152" y="59"/>
                  </a:lnTo>
                  <a:lnTo>
                    <a:pt x="221" y="29"/>
                  </a:lnTo>
                  <a:lnTo>
                    <a:pt x="325" y="4"/>
                  </a:lnTo>
                  <a:lnTo>
                    <a:pt x="449" y="0"/>
                  </a:lnTo>
                  <a:lnTo>
                    <a:pt x="591" y="38"/>
                  </a:lnTo>
                  <a:lnTo>
                    <a:pt x="685" y="99"/>
                  </a:lnTo>
                  <a:lnTo>
                    <a:pt x="747" y="149"/>
                  </a:lnTo>
                  <a:lnTo>
                    <a:pt x="751" y="164"/>
                  </a:lnTo>
                  <a:lnTo>
                    <a:pt x="736" y="168"/>
                  </a:lnTo>
                  <a:lnTo>
                    <a:pt x="736" y="168"/>
                  </a:lnTo>
                  <a:lnTo>
                    <a:pt x="736" y="1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6" name="Freeform 18"/>
            <p:cNvSpPr>
              <a:spLocks/>
            </p:cNvSpPr>
            <p:nvPr/>
          </p:nvSpPr>
          <p:spPr bwMode="auto">
            <a:xfrm>
              <a:off x="3849" y="2853"/>
              <a:ext cx="107" cy="140"/>
            </a:xfrm>
            <a:custGeom>
              <a:avLst/>
              <a:gdLst>
                <a:gd name="T0" fmla="*/ 211 w 215"/>
                <a:gd name="T1" fmla="*/ 19 h 281"/>
                <a:gd name="T2" fmla="*/ 80 w 215"/>
                <a:gd name="T3" fmla="*/ 142 h 281"/>
                <a:gd name="T4" fmla="*/ 46 w 215"/>
                <a:gd name="T5" fmla="*/ 230 h 281"/>
                <a:gd name="T6" fmla="*/ 48 w 215"/>
                <a:gd name="T7" fmla="*/ 268 h 281"/>
                <a:gd name="T8" fmla="*/ 42 w 215"/>
                <a:gd name="T9" fmla="*/ 281 h 281"/>
                <a:gd name="T10" fmla="*/ 27 w 215"/>
                <a:gd name="T11" fmla="*/ 275 h 281"/>
                <a:gd name="T12" fmla="*/ 0 w 215"/>
                <a:gd name="T13" fmla="*/ 230 h 281"/>
                <a:gd name="T14" fmla="*/ 17 w 215"/>
                <a:gd name="T15" fmla="*/ 171 h 281"/>
                <a:gd name="T16" fmla="*/ 42 w 215"/>
                <a:gd name="T17" fmla="*/ 116 h 281"/>
                <a:gd name="T18" fmla="*/ 78 w 215"/>
                <a:gd name="T19" fmla="*/ 79 h 281"/>
                <a:gd name="T20" fmla="*/ 116 w 215"/>
                <a:gd name="T21" fmla="*/ 53 h 281"/>
                <a:gd name="T22" fmla="*/ 156 w 215"/>
                <a:gd name="T23" fmla="*/ 28 h 281"/>
                <a:gd name="T24" fmla="*/ 198 w 215"/>
                <a:gd name="T25" fmla="*/ 0 h 281"/>
                <a:gd name="T26" fmla="*/ 215 w 215"/>
                <a:gd name="T27" fmla="*/ 3 h 281"/>
                <a:gd name="T28" fmla="*/ 211 w 215"/>
                <a:gd name="T29" fmla="*/ 19 h 281"/>
                <a:gd name="T30" fmla="*/ 211 w 215"/>
                <a:gd name="T31" fmla="*/ 19 h 281"/>
                <a:gd name="T32" fmla="*/ 211 w 215"/>
                <a:gd name="T33" fmla="*/ 19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5" h="281">
                  <a:moveTo>
                    <a:pt x="211" y="19"/>
                  </a:moveTo>
                  <a:lnTo>
                    <a:pt x="80" y="142"/>
                  </a:lnTo>
                  <a:lnTo>
                    <a:pt x="46" y="230"/>
                  </a:lnTo>
                  <a:lnTo>
                    <a:pt x="48" y="268"/>
                  </a:lnTo>
                  <a:lnTo>
                    <a:pt x="42" y="281"/>
                  </a:lnTo>
                  <a:lnTo>
                    <a:pt x="27" y="275"/>
                  </a:lnTo>
                  <a:lnTo>
                    <a:pt x="0" y="230"/>
                  </a:lnTo>
                  <a:lnTo>
                    <a:pt x="17" y="171"/>
                  </a:lnTo>
                  <a:lnTo>
                    <a:pt x="42" y="116"/>
                  </a:lnTo>
                  <a:lnTo>
                    <a:pt x="78" y="79"/>
                  </a:lnTo>
                  <a:lnTo>
                    <a:pt x="116" y="53"/>
                  </a:lnTo>
                  <a:lnTo>
                    <a:pt x="156" y="28"/>
                  </a:lnTo>
                  <a:lnTo>
                    <a:pt x="198" y="0"/>
                  </a:lnTo>
                  <a:lnTo>
                    <a:pt x="215" y="3"/>
                  </a:lnTo>
                  <a:lnTo>
                    <a:pt x="211" y="19"/>
                  </a:lnTo>
                  <a:lnTo>
                    <a:pt x="211" y="19"/>
                  </a:lnTo>
                  <a:lnTo>
                    <a:pt x="2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7" name="Freeform 19"/>
            <p:cNvSpPr>
              <a:spLocks/>
            </p:cNvSpPr>
            <p:nvPr/>
          </p:nvSpPr>
          <p:spPr bwMode="auto">
            <a:xfrm>
              <a:off x="3725" y="2748"/>
              <a:ext cx="167" cy="100"/>
            </a:xfrm>
            <a:custGeom>
              <a:avLst/>
              <a:gdLst>
                <a:gd name="T0" fmla="*/ 325 w 333"/>
                <a:gd name="T1" fmla="*/ 20 h 199"/>
                <a:gd name="T2" fmla="*/ 141 w 333"/>
                <a:gd name="T3" fmla="*/ 102 h 199"/>
                <a:gd name="T4" fmla="*/ 65 w 333"/>
                <a:gd name="T5" fmla="*/ 161 h 199"/>
                <a:gd name="T6" fmla="*/ 29 w 333"/>
                <a:gd name="T7" fmla="*/ 197 h 199"/>
                <a:gd name="T8" fmla="*/ 2 w 333"/>
                <a:gd name="T9" fmla="*/ 199 h 199"/>
                <a:gd name="T10" fmla="*/ 0 w 333"/>
                <a:gd name="T11" fmla="*/ 171 h 199"/>
                <a:gd name="T12" fmla="*/ 32 w 333"/>
                <a:gd name="T13" fmla="*/ 127 h 199"/>
                <a:gd name="T14" fmla="*/ 116 w 333"/>
                <a:gd name="T15" fmla="*/ 62 h 199"/>
                <a:gd name="T16" fmla="*/ 165 w 333"/>
                <a:gd name="T17" fmla="*/ 38 h 199"/>
                <a:gd name="T18" fmla="*/ 215 w 333"/>
                <a:gd name="T19" fmla="*/ 24 h 199"/>
                <a:gd name="T20" fmla="*/ 319 w 333"/>
                <a:gd name="T21" fmla="*/ 0 h 199"/>
                <a:gd name="T22" fmla="*/ 333 w 333"/>
                <a:gd name="T23" fmla="*/ 7 h 199"/>
                <a:gd name="T24" fmla="*/ 325 w 333"/>
                <a:gd name="T25" fmla="*/ 20 h 199"/>
                <a:gd name="T26" fmla="*/ 325 w 333"/>
                <a:gd name="T27" fmla="*/ 20 h 199"/>
                <a:gd name="T28" fmla="*/ 325 w 333"/>
                <a:gd name="T29" fmla="*/ 2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3" h="199">
                  <a:moveTo>
                    <a:pt x="325" y="20"/>
                  </a:moveTo>
                  <a:lnTo>
                    <a:pt x="141" y="102"/>
                  </a:lnTo>
                  <a:lnTo>
                    <a:pt x="65" y="161"/>
                  </a:lnTo>
                  <a:lnTo>
                    <a:pt x="29" y="197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2" y="127"/>
                  </a:lnTo>
                  <a:lnTo>
                    <a:pt x="116" y="62"/>
                  </a:lnTo>
                  <a:lnTo>
                    <a:pt x="165" y="38"/>
                  </a:lnTo>
                  <a:lnTo>
                    <a:pt x="215" y="24"/>
                  </a:lnTo>
                  <a:lnTo>
                    <a:pt x="319" y="0"/>
                  </a:lnTo>
                  <a:lnTo>
                    <a:pt x="333" y="7"/>
                  </a:lnTo>
                  <a:lnTo>
                    <a:pt x="325" y="20"/>
                  </a:lnTo>
                  <a:lnTo>
                    <a:pt x="325" y="20"/>
                  </a:lnTo>
                  <a:lnTo>
                    <a:pt x="32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8" name="Freeform 20"/>
            <p:cNvSpPr>
              <a:spLocks/>
            </p:cNvSpPr>
            <p:nvPr/>
          </p:nvSpPr>
          <p:spPr bwMode="auto">
            <a:xfrm>
              <a:off x="3675" y="2727"/>
              <a:ext cx="110" cy="27"/>
            </a:xfrm>
            <a:custGeom>
              <a:avLst/>
              <a:gdLst>
                <a:gd name="T0" fmla="*/ 14 w 221"/>
                <a:gd name="T1" fmla="*/ 2 h 53"/>
                <a:gd name="T2" fmla="*/ 42 w 221"/>
                <a:gd name="T3" fmla="*/ 0 h 53"/>
                <a:gd name="T4" fmla="*/ 133 w 221"/>
                <a:gd name="T5" fmla="*/ 0 h 53"/>
                <a:gd name="T6" fmla="*/ 215 w 221"/>
                <a:gd name="T7" fmla="*/ 32 h 53"/>
                <a:gd name="T8" fmla="*/ 221 w 221"/>
                <a:gd name="T9" fmla="*/ 47 h 53"/>
                <a:gd name="T10" fmla="*/ 207 w 221"/>
                <a:gd name="T11" fmla="*/ 53 h 53"/>
                <a:gd name="T12" fmla="*/ 130 w 221"/>
                <a:gd name="T13" fmla="*/ 36 h 53"/>
                <a:gd name="T14" fmla="*/ 42 w 221"/>
                <a:gd name="T15" fmla="*/ 36 h 53"/>
                <a:gd name="T16" fmla="*/ 14 w 221"/>
                <a:gd name="T17" fmla="*/ 32 h 53"/>
                <a:gd name="T18" fmla="*/ 0 w 221"/>
                <a:gd name="T19" fmla="*/ 17 h 53"/>
                <a:gd name="T20" fmla="*/ 14 w 221"/>
                <a:gd name="T21" fmla="*/ 2 h 53"/>
                <a:gd name="T22" fmla="*/ 14 w 221"/>
                <a:gd name="T23" fmla="*/ 2 h 53"/>
                <a:gd name="T24" fmla="*/ 14 w 221"/>
                <a:gd name="T2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" h="53">
                  <a:moveTo>
                    <a:pt x="14" y="2"/>
                  </a:moveTo>
                  <a:lnTo>
                    <a:pt x="42" y="0"/>
                  </a:lnTo>
                  <a:lnTo>
                    <a:pt x="133" y="0"/>
                  </a:lnTo>
                  <a:lnTo>
                    <a:pt x="215" y="32"/>
                  </a:lnTo>
                  <a:lnTo>
                    <a:pt x="221" y="47"/>
                  </a:lnTo>
                  <a:lnTo>
                    <a:pt x="207" y="53"/>
                  </a:lnTo>
                  <a:lnTo>
                    <a:pt x="130" y="36"/>
                  </a:lnTo>
                  <a:lnTo>
                    <a:pt x="42" y="36"/>
                  </a:lnTo>
                  <a:lnTo>
                    <a:pt x="14" y="32"/>
                  </a:lnTo>
                  <a:lnTo>
                    <a:pt x="0" y="17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89" name="Freeform 21"/>
            <p:cNvSpPr>
              <a:spLocks/>
            </p:cNvSpPr>
            <p:nvPr/>
          </p:nvSpPr>
          <p:spPr bwMode="auto">
            <a:xfrm>
              <a:off x="3507" y="2903"/>
              <a:ext cx="518" cy="240"/>
            </a:xfrm>
            <a:custGeom>
              <a:avLst/>
              <a:gdLst>
                <a:gd name="T0" fmla="*/ 24 w 1036"/>
                <a:gd name="T1" fmla="*/ 0 h 479"/>
                <a:gd name="T2" fmla="*/ 95 w 1036"/>
                <a:gd name="T3" fmla="*/ 35 h 479"/>
                <a:gd name="T4" fmla="*/ 159 w 1036"/>
                <a:gd name="T5" fmla="*/ 86 h 479"/>
                <a:gd name="T6" fmla="*/ 211 w 1036"/>
                <a:gd name="T7" fmla="*/ 162 h 479"/>
                <a:gd name="T8" fmla="*/ 241 w 1036"/>
                <a:gd name="T9" fmla="*/ 265 h 479"/>
                <a:gd name="T10" fmla="*/ 327 w 1036"/>
                <a:gd name="T11" fmla="*/ 341 h 479"/>
                <a:gd name="T12" fmla="*/ 424 w 1036"/>
                <a:gd name="T13" fmla="*/ 384 h 479"/>
                <a:gd name="T14" fmla="*/ 618 w 1036"/>
                <a:gd name="T15" fmla="*/ 422 h 479"/>
                <a:gd name="T16" fmla="*/ 791 w 1036"/>
                <a:gd name="T17" fmla="*/ 394 h 479"/>
                <a:gd name="T18" fmla="*/ 935 w 1036"/>
                <a:gd name="T19" fmla="*/ 324 h 479"/>
                <a:gd name="T20" fmla="*/ 986 w 1036"/>
                <a:gd name="T21" fmla="*/ 253 h 479"/>
                <a:gd name="T22" fmla="*/ 994 w 1036"/>
                <a:gd name="T23" fmla="*/ 181 h 479"/>
                <a:gd name="T24" fmla="*/ 903 w 1036"/>
                <a:gd name="T25" fmla="*/ 95 h 479"/>
                <a:gd name="T26" fmla="*/ 908 w 1036"/>
                <a:gd name="T27" fmla="*/ 65 h 479"/>
                <a:gd name="T28" fmla="*/ 929 w 1036"/>
                <a:gd name="T29" fmla="*/ 56 h 479"/>
                <a:gd name="T30" fmla="*/ 1000 w 1036"/>
                <a:gd name="T31" fmla="*/ 94 h 479"/>
                <a:gd name="T32" fmla="*/ 1034 w 1036"/>
                <a:gd name="T33" fmla="*/ 164 h 479"/>
                <a:gd name="T34" fmla="*/ 1036 w 1036"/>
                <a:gd name="T35" fmla="*/ 253 h 479"/>
                <a:gd name="T36" fmla="*/ 977 w 1036"/>
                <a:gd name="T37" fmla="*/ 356 h 479"/>
                <a:gd name="T38" fmla="*/ 901 w 1036"/>
                <a:gd name="T39" fmla="*/ 422 h 479"/>
                <a:gd name="T40" fmla="*/ 789 w 1036"/>
                <a:gd name="T41" fmla="*/ 457 h 479"/>
                <a:gd name="T42" fmla="*/ 677 w 1036"/>
                <a:gd name="T43" fmla="*/ 474 h 479"/>
                <a:gd name="T44" fmla="*/ 583 w 1036"/>
                <a:gd name="T45" fmla="*/ 479 h 479"/>
                <a:gd name="T46" fmla="*/ 437 w 1036"/>
                <a:gd name="T47" fmla="*/ 453 h 479"/>
                <a:gd name="T48" fmla="*/ 258 w 1036"/>
                <a:gd name="T49" fmla="*/ 373 h 479"/>
                <a:gd name="T50" fmla="*/ 190 w 1036"/>
                <a:gd name="T51" fmla="*/ 282 h 479"/>
                <a:gd name="T52" fmla="*/ 161 w 1036"/>
                <a:gd name="T53" fmla="*/ 211 h 479"/>
                <a:gd name="T54" fmla="*/ 125 w 1036"/>
                <a:gd name="T55" fmla="*/ 139 h 479"/>
                <a:gd name="T56" fmla="*/ 74 w 1036"/>
                <a:gd name="T57" fmla="*/ 75 h 479"/>
                <a:gd name="T58" fmla="*/ 0 w 1036"/>
                <a:gd name="T59" fmla="*/ 23 h 479"/>
                <a:gd name="T60" fmla="*/ 24 w 1036"/>
                <a:gd name="T61" fmla="*/ 0 h 479"/>
                <a:gd name="T62" fmla="*/ 24 w 1036"/>
                <a:gd name="T6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6" h="479">
                  <a:moveTo>
                    <a:pt x="24" y="0"/>
                  </a:moveTo>
                  <a:lnTo>
                    <a:pt x="95" y="35"/>
                  </a:lnTo>
                  <a:lnTo>
                    <a:pt x="159" y="86"/>
                  </a:lnTo>
                  <a:lnTo>
                    <a:pt x="211" y="162"/>
                  </a:lnTo>
                  <a:lnTo>
                    <a:pt x="241" y="265"/>
                  </a:lnTo>
                  <a:lnTo>
                    <a:pt x="327" y="341"/>
                  </a:lnTo>
                  <a:lnTo>
                    <a:pt x="424" y="384"/>
                  </a:lnTo>
                  <a:lnTo>
                    <a:pt x="618" y="422"/>
                  </a:lnTo>
                  <a:lnTo>
                    <a:pt x="791" y="394"/>
                  </a:lnTo>
                  <a:lnTo>
                    <a:pt x="935" y="324"/>
                  </a:lnTo>
                  <a:lnTo>
                    <a:pt x="986" y="253"/>
                  </a:lnTo>
                  <a:lnTo>
                    <a:pt x="994" y="181"/>
                  </a:lnTo>
                  <a:lnTo>
                    <a:pt x="903" y="95"/>
                  </a:lnTo>
                  <a:lnTo>
                    <a:pt x="908" y="65"/>
                  </a:lnTo>
                  <a:lnTo>
                    <a:pt x="929" y="56"/>
                  </a:lnTo>
                  <a:lnTo>
                    <a:pt x="1000" y="94"/>
                  </a:lnTo>
                  <a:lnTo>
                    <a:pt x="1034" y="164"/>
                  </a:lnTo>
                  <a:lnTo>
                    <a:pt x="1036" y="253"/>
                  </a:lnTo>
                  <a:lnTo>
                    <a:pt x="977" y="356"/>
                  </a:lnTo>
                  <a:lnTo>
                    <a:pt x="901" y="422"/>
                  </a:lnTo>
                  <a:lnTo>
                    <a:pt x="789" y="457"/>
                  </a:lnTo>
                  <a:lnTo>
                    <a:pt x="677" y="474"/>
                  </a:lnTo>
                  <a:lnTo>
                    <a:pt x="583" y="479"/>
                  </a:lnTo>
                  <a:lnTo>
                    <a:pt x="437" y="453"/>
                  </a:lnTo>
                  <a:lnTo>
                    <a:pt x="258" y="373"/>
                  </a:lnTo>
                  <a:lnTo>
                    <a:pt x="190" y="282"/>
                  </a:lnTo>
                  <a:lnTo>
                    <a:pt x="161" y="211"/>
                  </a:lnTo>
                  <a:lnTo>
                    <a:pt x="125" y="139"/>
                  </a:lnTo>
                  <a:lnTo>
                    <a:pt x="74" y="75"/>
                  </a:lnTo>
                  <a:lnTo>
                    <a:pt x="0" y="2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0" name="Freeform 22"/>
            <p:cNvSpPr>
              <a:spLocks/>
            </p:cNvSpPr>
            <p:nvPr/>
          </p:nvSpPr>
          <p:spPr bwMode="auto">
            <a:xfrm>
              <a:off x="1978" y="2616"/>
              <a:ext cx="1555" cy="335"/>
            </a:xfrm>
            <a:custGeom>
              <a:avLst/>
              <a:gdLst>
                <a:gd name="T0" fmla="*/ 485 w 3108"/>
                <a:gd name="T1" fmla="*/ 0 h 669"/>
                <a:gd name="T2" fmla="*/ 395 w 3108"/>
                <a:gd name="T3" fmla="*/ 54 h 669"/>
                <a:gd name="T4" fmla="*/ 102 w 3108"/>
                <a:gd name="T5" fmla="*/ 432 h 669"/>
                <a:gd name="T6" fmla="*/ 0 w 3108"/>
                <a:gd name="T7" fmla="*/ 485 h 669"/>
                <a:gd name="T8" fmla="*/ 89 w 3108"/>
                <a:gd name="T9" fmla="*/ 626 h 669"/>
                <a:gd name="T10" fmla="*/ 758 w 3108"/>
                <a:gd name="T11" fmla="*/ 592 h 669"/>
                <a:gd name="T12" fmla="*/ 2897 w 3108"/>
                <a:gd name="T13" fmla="*/ 669 h 669"/>
                <a:gd name="T14" fmla="*/ 3108 w 3108"/>
                <a:gd name="T15" fmla="*/ 561 h 669"/>
                <a:gd name="T16" fmla="*/ 2625 w 3108"/>
                <a:gd name="T17" fmla="*/ 508 h 669"/>
                <a:gd name="T18" fmla="*/ 3019 w 3108"/>
                <a:gd name="T19" fmla="*/ 477 h 669"/>
                <a:gd name="T20" fmla="*/ 2927 w 3108"/>
                <a:gd name="T21" fmla="*/ 358 h 669"/>
                <a:gd name="T22" fmla="*/ 2770 w 3108"/>
                <a:gd name="T23" fmla="*/ 137 h 669"/>
                <a:gd name="T24" fmla="*/ 1597 w 3108"/>
                <a:gd name="T25" fmla="*/ 76 h 669"/>
                <a:gd name="T26" fmla="*/ 599 w 3108"/>
                <a:gd name="T27" fmla="*/ 8 h 669"/>
                <a:gd name="T28" fmla="*/ 485 w 3108"/>
                <a:gd name="T29" fmla="*/ 0 h 669"/>
                <a:gd name="T30" fmla="*/ 485 w 3108"/>
                <a:gd name="T31" fmla="*/ 0 h 669"/>
                <a:gd name="T32" fmla="*/ 485 w 3108"/>
                <a:gd name="T33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8" h="669">
                  <a:moveTo>
                    <a:pt x="485" y="0"/>
                  </a:moveTo>
                  <a:lnTo>
                    <a:pt x="395" y="54"/>
                  </a:lnTo>
                  <a:lnTo>
                    <a:pt x="102" y="432"/>
                  </a:lnTo>
                  <a:lnTo>
                    <a:pt x="0" y="485"/>
                  </a:lnTo>
                  <a:lnTo>
                    <a:pt x="89" y="626"/>
                  </a:lnTo>
                  <a:lnTo>
                    <a:pt x="758" y="592"/>
                  </a:lnTo>
                  <a:lnTo>
                    <a:pt x="2897" y="669"/>
                  </a:lnTo>
                  <a:lnTo>
                    <a:pt x="3108" y="561"/>
                  </a:lnTo>
                  <a:lnTo>
                    <a:pt x="2625" y="508"/>
                  </a:lnTo>
                  <a:lnTo>
                    <a:pt x="3019" y="477"/>
                  </a:lnTo>
                  <a:lnTo>
                    <a:pt x="2927" y="358"/>
                  </a:lnTo>
                  <a:lnTo>
                    <a:pt x="2770" y="137"/>
                  </a:lnTo>
                  <a:lnTo>
                    <a:pt x="1597" y="76"/>
                  </a:lnTo>
                  <a:lnTo>
                    <a:pt x="599" y="8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1" name="Freeform 23"/>
            <p:cNvSpPr>
              <a:spLocks/>
            </p:cNvSpPr>
            <p:nvPr/>
          </p:nvSpPr>
          <p:spPr bwMode="auto">
            <a:xfrm>
              <a:off x="2285" y="2422"/>
              <a:ext cx="1191" cy="327"/>
            </a:xfrm>
            <a:custGeom>
              <a:avLst/>
              <a:gdLst>
                <a:gd name="T0" fmla="*/ 0 w 2382"/>
                <a:gd name="T1" fmla="*/ 334 h 653"/>
                <a:gd name="T2" fmla="*/ 15 w 2382"/>
                <a:gd name="T3" fmla="*/ 154 h 653"/>
                <a:gd name="T4" fmla="*/ 203 w 2382"/>
                <a:gd name="T5" fmla="*/ 146 h 653"/>
                <a:gd name="T6" fmla="*/ 1028 w 2382"/>
                <a:gd name="T7" fmla="*/ 78 h 653"/>
                <a:gd name="T8" fmla="*/ 1369 w 2382"/>
                <a:gd name="T9" fmla="*/ 39 h 653"/>
                <a:gd name="T10" fmla="*/ 2064 w 2382"/>
                <a:gd name="T11" fmla="*/ 32 h 653"/>
                <a:gd name="T12" fmla="*/ 2306 w 2382"/>
                <a:gd name="T13" fmla="*/ 24 h 653"/>
                <a:gd name="T14" fmla="*/ 2382 w 2382"/>
                <a:gd name="T15" fmla="*/ 0 h 653"/>
                <a:gd name="T16" fmla="*/ 2336 w 2382"/>
                <a:gd name="T17" fmla="*/ 653 h 653"/>
                <a:gd name="T18" fmla="*/ 2217 w 2382"/>
                <a:gd name="T19" fmla="*/ 452 h 653"/>
                <a:gd name="T20" fmla="*/ 0 w 2382"/>
                <a:gd name="T21" fmla="*/ 334 h 653"/>
                <a:gd name="T22" fmla="*/ 0 w 2382"/>
                <a:gd name="T23" fmla="*/ 334 h 653"/>
                <a:gd name="T24" fmla="*/ 0 w 2382"/>
                <a:gd name="T25" fmla="*/ 334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82" h="653">
                  <a:moveTo>
                    <a:pt x="0" y="334"/>
                  </a:moveTo>
                  <a:lnTo>
                    <a:pt x="15" y="154"/>
                  </a:lnTo>
                  <a:lnTo>
                    <a:pt x="203" y="146"/>
                  </a:lnTo>
                  <a:lnTo>
                    <a:pt x="1028" y="78"/>
                  </a:lnTo>
                  <a:lnTo>
                    <a:pt x="1369" y="39"/>
                  </a:lnTo>
                  <a:lnTo>
                    <a:pt x="2064" y="32"/>
                  </a:lnTo>
                  <a:lnTo>
                    <a:pt x="2306" y="24"/>
                  </a:lnTo>
                  <a:lnTo>
                    <a:pt x="2382" y="0"/>
                  </a:lnTo>
                  <a:lnTo>
                    <a:pt x="2336" y="653"/>
                  </a:lnTo>
                  <a:lnTo>
                    <a:pt x="2217" y="452"/>
                  </a:lnTo>
                  <a:lnTo>
                    <a:pt x="0" y="334"/>
                  </a:lnTo>
                  <a:lnTo>
                    <a:pt x="0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2" name="Freeform 24"/>
            <p:cNvSpPr>
              <a:spLocks/>
            </p:cNvSpPr>
            <p:nvPr/>
          </p:nvSpPr>
          <p:spPr bwMode="auto">
            <a:xfrm>
              <a:off x="2595" y="2268"/>
              <a:ext cx="647" cy="144"/>
            </a:xfrm>
            <a:custGeom>
              <a:avLst/>
              <a:gdLst>
                <a:gd name="T0" fmla="*/ 64 w 1292"/>
                <a:gd name="T1" fmla="*/ 0 h 287"/>
                <a:gd name="T2" fmla="*/ 68 w 1292"/>
                <a:gd name="T3" fmla="*/ 91 h 287"/>
                <a:gd name="T4" fmla="*/ 0 w 1292"/>
                <a:gd name="T5" fmla="*/ 226 h 287"/>
                <a:gd name="T6" fmla="*/ 401 w 1292"/>
                <a:gd name="T7" fmla="*/ 137 h 287"/>
                <a:gd name="T8" fmla="*/ 604 w 1292"/>
                <a:gd name="T9" fmla="*/ 173 h 287"/>
                <a:gd name="T10" fmla="*/ 378 w 1292"/>
                <a:gd name="T11" fmla="*/ 287 h 287"/>
                <a:gd name="T12" fmla="*/ 1292 w 1292"/>
                <a:gd name="T13" fmla="*/ 226 h 287"/>
                <a:gd name="T14" fmla="*/ 1273 w 1292"/>
                <a:gd name="T15" fmla="*/ 104 h 287"/>
                <a:gd name="T16" fmla="*/ 1066 w 1292"/>
                <a:gd name="T17" fmla="*/ 129 h 287"/>
                <a:gd name="T18" fmla="*/ 960 w 1292"/>
                <a:gd name="T19" fmla="*/ 15 h 287"/>
                <a:gd name="T20" fmla="*/ 64 w 1292"/>
                <a:gd name="T21" fmla="*/ 0 h 287"/>
                <a:gd name="T22" fmla="*/ 64 w 1292"/>
                <a:gd name="T23" fmla="*/ 0 h 287"/>
                <a:gd name="T24" fmla="*/ 64 w 1292"/>
                <a:gd name="T25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2" h="287">
                  <a:moveTo>
                    <a:pt x="64" y="0"/>
                  </a:moveTo>
                  <a:lnTo>
                    <a:pt x="68" y="91"/>
                  </a:lnTo>
                  <a:lnTo>
                    <a:pt x="0" y="226"/>
                  </a:lnTo>
                  <a:lnTo>
                    <a:pt x="401" y="137"/>
                  </a:lnTo>
                  <a:lnTo>
                    <a:pt x="604" y="173"/>
                  </a:lnTo>
                  <a:lnTo>
                    <a:pt x="378" y="287"/>
                  </a:lnTo>
                  <a:lnTo>
                    <a:pt x="1292" y="226"/>
                  </a:lnTo>
                  <a:lnTo>
                    <a:pt x="1273" y="104"/>
                  </a:lnTo>
                  <a:lnTo>
                    <a:pt x="1066" y="129"/>
                  </a:lnTo>
                  <a:lnTo>
                    <a:pt x="960" y="1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3" name="Freeform 25"/>
            <p:cNvSpPr>
              <a:spLocks/>
            </p:cNvSpPr>
            <p:nvPr/>
          </p:nvSpPr>
          <p:spPr bwMode="auto">
            <a:xfrm>
              <a:off x="3106" y="1333"/>
              <a:ext cx="302" cy="964"/>
            </a:xfrm>
            <a:custGeom>
              <a:avLst/>
              <a:gdLst>
                <a:gd name="T0" fmla="*/ 72 w 604"/>
                <a:gd name="T1" fmla="*/ 1840 h 1928"/>
                <a:gd name="T2" fmla="*/ 241 w 604"/>
                <a:gd name="T3" fmla="*/ 1787 h 1928"/>
                <a:gd name="T4" fmla="*/ 492 w 604"/>
                <a:gd name="T5" fmla="*/ 348 h 1928"/>
                <a:gd name="T6" fmla="*/ 574 w 604"/>
                <a:gd name="T7" fmla="*/ 0 h 1928"/>
                <a:gd name="T8" fmla="*/ 604 w 604"/>
                <a:gd name="T9" fmla="*/ 107 h 1928"/>
                <a:gd name="T10" fmla="*/ 536 w 604"/>
                <a:gd name="T11" fmla="*/ 850 h 1928"/>
                <a:gd name="T12" fmla="*/ 416 w 604"/>
                <a:gd name="T13" fmla="*/ 1772 h 1928"/>
                <a:gd name="T14" fmla="*/ 389 w 604"/>
                <a:gd name="T15" fmla="*/ 1859 h 1928"/>
                <a:gd name="T16" fmla="*/ 165 w 604"/>
                <a:gd name="T17" fmla="*/ 1928 h 1928"/>
                <a:gd name="T18" fmla="*/ 0 w 604"/>
                <a:gd name="T19" fmla="*/ 1886 h 1928"/>
                <a:gd name="T20" fmla="*/ 72 w 604"/>
                <a:gd name="T21" fmla="*/ 1840 h 1928"/>
                <a:gd name="T22" fmla="*/ 72 w 604"/>
                <a:gd name="T23" fmla="*/ 1840 h 1928"/>
                <a:gd name="T24" fmla="*/ 72 w 604"/>
                <a:gd name="T25" fmla="*/ 184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4" h="1928">
                  <a:moveTo>
                    <a:pt x="72" y="1840"/>
                  </a:moveTo>
                  <a:lnTo>
                    <a:pt x="241" y="1787"/>
                  </a:lnTo>
                  <a:lnTo>
                    <a:pt x="492" y="348"/>
                  </a:lnTo>
                  <a:lnTo>
                    <a:pt x="574" y="0"/>
                  </a:lnTo>
                  <a:lnTo>
                    <a:pt x="604" y="107"/>
                  </a:lnTo>
                  <a:lnTo>
                    <a:pt x="536" y="850"/>
                  </a:lnTo>
                  <a:lnTo>
                    <a:pt x="416" y="1772"/>
                  </a:lnTo>
                  <a:lnTo>
                    <a:pt x="389" y="1859"/>
                  </a:lnTo>
                  <a:lnTo>
                    <a:pt x="165" y="1928"/>
                  </a:lnTo>
                  <a:lnTo>
                    <a:pt x="0" y="1886"/>
                  </a:lnTo>
                  <a:lnTo>
                    <a:pt x="72" y="1840"/>
                  </a:lnTo>
                  <a:lnTo>
                    <a:pt x="72" y="1840"/>
                  </a:lnTo>
                  <a:lnTo>
                    <a:pt x="72" y="184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4" name="Freeform 26"/>
            <p:cNvSpPr>
              <a:spLocks/>
            </p:cNvSpPr>
            <p:nvPr/>
          </p:nvSpPr>
          <p:spPr bwMode="auto">
            <a:xfrm>
              <a:off x="2546" y="2117"/>
              <a:ext cx="576" cy="95"/>
            </a:xfrm>
            <a:custGeom>
              <a:avLst/>
              <a:gdLst>
                <a:gd name="T0" fmla="*/ 0 w 1152"/>
                <a:gd name="T1" fmla="*/ 103 h 190"/>
                <a:gd name="T2" fmla="*/ 34 w 1152"/>
                <a:gd name="T3" fmla="*/ 190 h 190"/>
                <a:gd name="T4" fmla="*/ 114 w 1152"/>
                <a:gd name="T5" fmla="*/ 151 h 190"/>
                <a:gd name="T6" fmla="*/ 1152 w 1152"/>
                <a:gd name="T7" fmla="*/ 59 h 190"/>
                <a:gd name="T8" fmla="*/ 1152 w 1152"/>
                <a:gd name="T9" fmla="*/ 12 h 190"/>
                <a:gd name="T10" fmla="*/ 696 w 1152"/>
                <a:gd name="T11" fmla="*/ 0 h 190"/>
                <a:gd name="T12" fmla="*/ 0 w 1152"/>
                <a:gd name="T13" fmla="*/ 103 h 190"/>
                <a:gd name="T14" fmla="*/ 0 w 1152"/>
                <a:gd name="T15" fmla="*/ 103 h 190"/>
                <a:gd name="T16" fmla="*/ 0 w 1152"/>
                <a:gd name="T17" fmla="*/ 10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2" h="190">
                  <a:moveTo>
                    <a:pt x="0" y="103"/>
                  </a:moveTo>
                  <a:lnTo>
                    <a:pt x="34" y="190"/>
                  </a:lnTo>
                  <a:lnTo>
                    <a:pt x="114" y="151"/>
                  </a:lnTo>
                  <a:lnTo>
                    <a:pt x="1152" y="59"/>
                  </a:lnTo>
                  <a:lnTo>
                    <a:pt x="1152" y="12"/>
                  </a:lnTo>
                  <a:lnTo>
                    <a:pt x="696" y="0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5" name="Freeform 27"/>
            <p:cNvSpPr>
              <a:spLocks/>
            </p:cNvSpPr>
            <p:nvPr/>
          </p:nvSpPr>
          <p:spPr bwMode="auto">
            <a:xfrm>
              <a:off x="2354" y="1228"/>
              <a:ext cx="891" cy="834"/>
            </a:xfrm>
            <a:custGeom>
              <a:avLst/>
              <a:gdLst>
                <a:gd name="T0" fmla="*/ 296 w 1783"/>
                <a:gd name="T1" fmla="*/ 1669 h 1669"/>
                <a:gd name="T2" fmla="*/ 23 w 1783"/>
                <a:gd name="T3" fmla="*/ 734 h 1669"/>
                <a:gd name="T4" fmla="*/ 0 w 1783"/>
                <a:gd name="T5" fmla="*/ 508 h 1669"/>
                <a:gd name="T6" fmla="*/ 38 w 1783"/>
                <a:gd name="T7" fmla="*/ 409 h 1669"/>
                <a:gd name="T8" fmla="*/ 196 w 1783"/>
                <a:gd name="T9" fmla="*/ 310 h 1669"/>
                <a:gd name="T10" fmla="*/ 861 w 1783"/>
                <a:gd name="T11" fmla="*/ 129 h 1669"/>
                <a:gd name="T12" fmla="*/ 1595 w 1783"/>
                <a:gd name="T13" fmla="*/ 8 h 1669"/>
                <a:gd name="T14" fmla="*/ 1753 w 1783"/>
                <a:gd name="T15" fmla="*/ 0 h 1669"/>
                <a:gd name="T16" fmla="*/ 1783 w 1783"/>
                <a:gd name="T17" fmla="*/ 76 h 1669"/>
                <a:gd name="T18" fmla="*/ 1730 w 1783"/>
                <a:gd name="T19" fmla="*/ 485 h 1669"/>
                <a:gd name="T20" fmla="*/ 1618 w 1783"/>
                <a:gd name="T21" fmla="*/ 257 h 1669"/>
                <a:gd name="T22" fmla="*/ 1367 w 1783"/>
                <a:gd name="T23" fmla="*/ 114 h 1669"/>
                <a:gd name="T24" fmla="*/ 990 w 1783"/>
                <a:gd name="T25" fmla="*/ 160 h 1669"/>
                <a:gd name="T26" fmla="*/ 310 w 1783"/>
                <a:gd name="T27" fmla="*/ 409 h 1669"/>
                <a:gd name="T28" fmla="*/ 165 w 1783"/>
                <a:gd name="T29" fmla="*/ 553 h 1669"/>
                <a:gd name="T30" fmla="*/ 173 w 1783"/>
                <a:gd name="T31" fmla="*/ 932 h 1669"/>
                <a:gd name="T32" fmla="*/ 317 w 1783"/>
                <a:gd name="T33" fmla="*/ 1348 h 1669"/>
                <a:gd name="T34" fmla="*/ 348 w 1783"/>
                <a:gd name="T35" fmla="*/ 1559 h 1669"/>
                <a:gd name="T36" fmla="*/ 296 w 1783"/>
                <a:gd name="T37" fmla="*/ 1669 h 1669"/>
                <a:gd name="T38" fmla="*/ 296 w 1783"/>
                <a:gd name="T39" fmla="*/ 1669 h 1669"/>
                <a:gd name="T40" fmla="*/ 296 w 1783"/>
                <a:gd name="T41" fmla="*/ 166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3" h="1669">
                  <a:moveTo>
                    <a:pt x="296" y="1669"/>
                  </a:moveTo>
                  <a:lnTo>
                    <a:pt x="23" y="734"/>
                  </a:lnTo>
                  <a:lnTo>
                    <a:pt x="0" y="508"/>
                  </a:lnTo>
                  <a:lnTo>
                    <a:pt x="38" y="409"/>
                  </a:lnTo>
                  <a:lnTo>
                    <a:pt x="196" y="310"/>
                  </a:lnTo>
                  <a:lnTo>
                    <a:pt x="861" y="129"/>
                  </a:lnTo>
                  <a:lnTo>
                    <a:pt x="1595" y="8"/>
                  </a:lnTo>
                  <a:lnTo>
                    <a:pt x="1753" y="0"/>
                  </a:lnTo>
                  <a:lnTo>
                    <a:pt x="1783" y="76"/>
                  </a:lnTo>
                  <a:lnTo>
                    <a:pt x="1730" y="485"/>
                  </a:lnTo>
                  <a:lnTo>
                    <a:pt x="1618" y="257"/>
                  </a:lnTo>
                  <a:lnTo>
                    <a:pt x="1367" y="114"/>
                  </a:lnTo>
                  <a:lnTo>
                    <a:pt x="990" y="160"/>
                  </a:lnTo>
                  <a:lnTo>
                    <a:pt x="310" y="409"/>
                  </a:lnTo>
                  <a:lnTo>
                    <a:pt x="165" y="553"/>
                  </a:lnTo>
                  <a:lnTo>
                    <a:pt x="173" y="932"/>
                  </a:lnTo>
                  <a:lnTo>
                    <a:pt x="317" y="1348"/>
                  </a:lnTo>
                  <a:lnTo>
                    <a:pt x="348" y="1559"/>
                  </a:lnTo>
                  <a:lnTo>
                    <a:pt x="296" y="1669"/>
                  </a:lnTo>
                  <a:lnTo>
                    <a:pt x="296" y="1669"/>
                  </a:lnTo>
                  <a:lnTo>
                    <a:pt x="296" y="1669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6" name="Freeform 28"/>
            <p:cNvSpPr>
              <a:spLocks/>
            </p:cNvSpPr>
            <p:nvPr/>
          </p:nvSpPr>
          <p:spPr bwMode="auto">
            <a:xfrm>
              <a:off x="3045" y="2476"/>
              <a:ext cx="383" cy="140"/>
            </a:xfrm>
            <a:custGeom>
              <a:avLst/>
              <a:gdLst>
                <a:gd name="T0" fmla="*/ 0 w 766"/>
                <a:gd name="T1" fmla="*/ 268 h 279"/>
                <a:gd name="T2" fmla="*/ 61 w 766"/>
                <a:gd name="T3" fmla="*/ 0 h 279"/>
                <a:gd name="T4" fmla="*/ 766 w 766"/>
                <a:gd name="T5" fmla="*/ 28 h 279"/>
                <a:gd name="T6" fmla="*/ 741 w 766"/>
                <a:gd name="T7" fmla="*/ 160 h 279"/>
                <a:gd name="T8" fmla="*/ 703 w 766"/>
                <a:gd name="T9" fmla="*/ 84 h 279"/>
                <a:gd name="T10" fmla="*/ 175 w 766"/>
                <a:gd name="T11" fmla="*/ 114 h 279"/>
                <a:gd name="T12" fmla="*/ 76 w 766"/>
                <a:gd name="T13" fmla="*/ 279 h 279"/>
                <a:gd name="T14" fmla="*/ 0 w 766"/>
                <a:gd name="T15" fmla="*/ 268 h 279"/>
                <a:gd name="T16" fmla="*/ 0 w 766"/>
                <a:gd name="T17" fmla="*/ 268 h 279"/>
                <a:gd name="T18" fmla="*/ 0 w 766"/>
                <a:gd name="T19" fmla="*/ 26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6" h="279">
                  <a:moveTo>
                    <a:pt x="0" y="268"/>
                  </a:moveTo>
                  <a:lnTo>
                    <a:pt x="61" y="0"/>
                  </a:lnTo>
                  <a:lnTo>
                    <a:pt x="766" y="28"/>
                  </a:lnTo>
                  <a:lnTo>
                    <a:pt x="741" y="160"/>
                  </a:lnTo>
                  <a:lnTo>
                    <a:pt x="703" y="84"/>
                  </a:lnTo>
                  <a:lnTo>
                    <a:pt x="175" y="114"/>
                  </a:lnTo>
                  <a:lnTo>
                    <a:pt x="76" y="279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7" name="Freeform 29"/>
            <p:cNvSpPr>
              <a:spLocks/>
            </p:cNvSpPr>
            <p:nvPr/>
          </p:nvSpPr>
          <p:spPr bwMode="auto">
            <a:xfrm>
              <a:off x="3191" y="2542"/>
              <a:ext cx="188" cy="85"/>
            </a:xfrm>
            <a:custGeom>
              <a:avLst/>
              <a:gdLst>
                <a:gd name="T0" fmla="*/ 0 w 374"/>
                <a:gd name="T1" fmla="*/ 124 h 169"/>
                <a:gd name="T2" fmla="*/ 62 w 374"/>
                <a:gd name="T3" fmla="*/ 164 h 169"/>
                <a:gd name="T4" fmla="*/ 203 w 374"/>
                <a:gd name="T5" fmla="*/ 169 h 169"/>
                <a:gd name="T6" fmla="*/ 207 w 374"/>
                <a:gd name="T7" fmla="*/ 112 h 169"/>
                <a:gd name="T8" fmla="*/ 374 w 374"/>
                <a:gd name="T9" fmla="*/ 15 h 169"/>
                <a:gd name="T10" fmla="*/ 108 w 374"/>
                <a:gd name="T11" fmla="*/ 0 h 169"/>
                <a:gd name="T12" fmla="*/ 47 w 374"/>
                <a:gd name="T13" fmla="*/ 84 h 169"/>
                <a:gd name="T14" fmla="*/ 0 w 374"/>
                <a:gd name="T15" fmla="*/ 124 h 169"/>
                <a:gd name="T16" fmla="*/ 0 w 374"/>
                <a:gd name="T17" fmla="*/ 124 h 169"/>
                <a:gd name="T18" fmla="*/ 0 w 374"/>
                <a:gd name="T19" fmla="*/ 12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4" h="169">
                  <a:moveTo>
                    <a:pt x="0" y="124"/>
                  </a:moveTo>
                  <a:lnTo>
                    <a:pt x="62" y="164"/>
                  </a:lnTo>
                  <a:lnTo>
                    <a:pt x="203" y="169"/>
                  </a:lnTo>
                  <a:lnTo>
                    <a:pt x="207" y="112"/>
                  </a:lnTo>
                  <a:lnTo>
                    <a:pt x="374" y="15"/>
                  </a:lnTo>
                  <a:lnTo>
                    <a:pt x="108" y="0"/>
                  </a:lnTo>
                  <a:lnTo>
                    <a:pt x="47" y="84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8" name="Freeform 30"/>
            <p:cNvSpPr>
              <a:spLocks/>
            </p:cNvSpPr>
            <p:nvPr/>
          </p:nvSpPr>
          <p:spPr bwMode="auto">
            <a:xfrm>
              <a:off x="1964" y="2855"/>
              <a:ext cx="1550" cy="100"/>
            </a:xfrm>
            <a:custGeom>
              <a:avLst/>
              <a:gdLst>
                <a:gd name="T0" fmla="*/ 76 w 3099"/>
                <a:gd name="T1" fmla="*/ 132 h 200"/>
                <a:gd name="T2" fmla="*/ 0 w 3099"/>
                <a:gd name="T3" fmla="*/ 46 h 200"/>
                <a:gd name="T4" fmla="*/ 227 w 3099"/>
                <a:gd name="T5" fmla="*/ 0 h 200"/>
                <a:gd name="T6" fmla="*/ 3025 w 3099"/>
                <a:gd name="T7" fmla="*/ 54 h 200"/>
                <a:gd name="T8" fmla="*/ 3099 w 3099"/>
                <a:gd name="T9" fmla="*/ 113 h 200"/>
                <a:gd name="T10" fmla="*/ 2981 w 3099"/>
                <a:gd name="T11" fmla="*/ 200 h 200"/>
                <a:gd name="T12" fmla="*/ 1481 w 3099"/>
                <a:gd name="T13" fmla="*/ 153 h 200"/>
                <a:gd name="T14" fmla="*/ 493 w 3099"/>
                <a:gd name="T15" fmla="*/ 115 h 200"/>
                <a:gd name="T16" fmla="*/ 179 w 3099"/>
                <a:gd name="T17" fmla="*/ 173 h 200"/>
                <a:gd name="T18" fmla="*/ 76 w 3099"/>
                <a:gd name="T19" fmla="*/ 132 h 200"/>
                <a:gd name="T20" fmla="*/ 76 w 3099"/>
                <a:gd name="T21" fmla="*/ 132 h 200"/>
                <a:gd name="T22" fmla="*/ 76 w 3099"/>
                <a:gd name="T23" fmla="*/ 13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99" h="200">
                  <a:moveTo>
                    <a:pt x="76" y="132"/>
                  </a:moveTo>
                  <a:lnTo>
                    <a:pt x="0" y="46"/>
                  </a:lnTo>
                  <a:lnTo>
                    <a:pt x="227" y="0"/>
                  </a:lnTo>
                  <a:lnTo>
                    <a:pt x="3025" y="54"/>
                  </a:lnTo>
                  <a:lnTo>
                    <a:pt x="3099" y="113"/>
                  </a:lnTo>
                  <a:lnTo>
                    <a:pt x="2981" y="200"/>
                  </a:lnTo>
                  <a:lnTo>
                    <a:pt x="1481" y="153"/>
                  </a:lnTo>
                  <a:lnTo>
                    <a:pt x="493" y="115"/>
                  </a:lnTo>
                  <a:lnTo>
                    <a:pt x="179" y="173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599" name="Freeform 31"/>
            <p:cNvSpPr>
              <a:spLocks/>
            </p:cNvSpPr>
            <p:nvPr/>
          </p:nvSpPr>
          <p:spPr bwMode="auto">
            <a:xfrm>
              <a:off x="1762" y="2481"/>
              <a:ext cx="186" cy="396"/>
            </a:xfrm>
            <a:custGeom>
              <a:avLst/>
              <a:gdLst>
                <a:gd name="T0" fmla="*/ 38 w 373"/>
                <a:gd name="T1" fmla="*/ 16 h 791"/>
                <a:gd name="T2" fmla="*/ 42 w 373"/>
                <a:gd name="T3" fmla="*/ 54 h 791"/>
                <a:gd name="T4" fmla="*/ 84 w 373"/>
                <a:gd name="T5" fmla="*/ 151 h 791"/>
                <a:gd name="T6" fmla="*/ 113 w 373"/>
                <a:gd name="T7" fmla="*/ 259 h 791"/>
                <a:gd name="T8" fmla="*/ 139 w 373"/>
                <a:gd name="T9" fmla="*/ 350 h 791"/>
                <a:gd name="T10" fmla="*/ 179 w 373"/>
                <a:gd name="T11" fmla="*/ 550 h 791"/>
                <a:gd name="T12" fmla="*/ 198 w 373"/>
                <a:gd name="T13" fmla="*/ 702 h 791"/>
                <a:gd name="T14" fmla="*/ 240 w 373"/>
                <a:gd name="T15" fmla="*/ 725 h 791"/>
                <a:gd name="T16" fmla="*/ 274 w 373"/>
                <a:gd name="T17" fmla="*/ 744 h 791"/>
                <a:gd name="T18" fmla="*/ 360 w 373"/>
                <a:gd name="T19" fmla="*/ 761 h 791"/>
                <a:gd name="T20" fmla="*/ 373 w 373"/>
                <a:gd name="T21" fmla="*/ 776 h 791"/>
                <a:gd name="T22" fmla="*/ 358 w 373"/>
                <a:gd name="T23" fmla="*/ 791 h 791"/>
                <a:gd name="T24" fmla="*/ 253 w 373"/>
                <a:gd name="T25" fmla="*/ 780 h 791"/>
                <a:gd name="T26" fmla="*/ 154 w 373"/>
                <a:gd name="T27" fmla="*/ 742 h 791"/>
                <a:gd name="T28" fmla="*/ 132 w 373"/>
                <a:gd name="T29" fmla="*/ 654 h 791"/>
                <a:gd name="T30" fmla="*/ 118 w 373"/>
                <a:gd name="T31" fmla="*/ 559 h 791"/>
                <a:gd name="T32" fmla="*/ 94 w 373"/>
                <a:gd name="T33" fmla="*/ 360 h 791"/>
                <a:gd name="T34" fmla="*/ 57 w 373"/>
                <a:gd name="T35" fmla="*/ 158 h 791"/>
                <a:gd name="T36" fmla="*/ 14 w 373"/>
                <a:gd name="T37" fmla="*/ 63 h 791"/>
                <a:gd name="T38" fmla="*/ 0 w 373"/>
                <a:gd name="T39" fmla="*/ 23 h 791"/>
                <a:gd name="T40" fmla="*/ 2 w 373"/>
                <a:gd name="T41" fmla="*/ 8 h 791"/>
                <a:gd name="T42" fmla="*/ 16 w 373"/>
                <a:gd name="T43" fmla="*/ 0 h 791"/>
                <a:gd name="T44" fmla="*/ 38 w 373"/>
                <a:gd name="T45" fmla="*/ 16 h 791"/>
                <a:gd name="T46" fmla="*/ 38 w 373"/>
                <a:gd name="T47" fmla="*/ 16 h 791"/>
                <a:gd name="T48" fmla="*/ 38 w 373"/>
                <a:gd name="T49" fmla="*/ 16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3" h="791">
                  <a:moveTo>
                    <a:pt x="38" y="16"/>
                  </a:moveTo>
                  <a:lnTo>
                    <a:pt x="42" y="54"/>
                  </a:lnTo>
                  <a:lnTo>
                    <a:pt x="84" y="151"/>
                  </a:lnTo>
                  <a:lnTo>
                    <a:pt x="113" y="259"/>
                  </a:lnTo>
                  <a:lnTo>
                    <a:pt x="139" y="350"/>
                  </a:lnTo>
                  <a:lnTo>
                    <a:pt x="179" y="550"/>
                  </a:lnTo>
                  <a:lnTo>
                    <a:pt x="198" y="702"/>
                  </a:lnTo>
                  <a:lnTo>
                    <a:pt x="240" y="725"/>
                  </a:lnTo>
                  <a:lnTo>
                    <a:pt x="274" y="744"/>
                  </a:lnTo>
                  <a:lnTo>
                    <a:pt x="360" y="761"/>
                  </a:lnTo>
                  <a:lnTo>
                    <a:pt x="373" y="776"/>
                  </a:lnTo>
                  <a:lnTo>
                    <a:pt x="358" y="791"/>
                  </a:lnTo>
                  <a:lnTo>
                    <a:pt x="253" y="780"/>
                  </a:lnTo>
                  <a:lnTo>
                    <a:pt x="154" y="742"/>
                  </a:lnTo>
                  <a:lnTo>
                    <a:pt x="132" y="654"/>
                  </a:lnTo>
                  <a:lnTo>
                    <a:pt x="118" y="559"/>
                  </a:lnTo>
                  <a:lnTo>
                    <a:pt x="94" y="360"/>
                  </a:lnTo>
                  <a:lnTo>
                    <a:pt x="57" y="158"/>
                  </a:lnTo>
                  <a:lnTo>
                    <a:pt x="14" y="63"/>
                  </a:lnTo>
                  <a:lnTo>
                    <a:pt x="0" y="23"/>
                  </a:lnTo>
                  <a:lnTo>
                    <a:pt x="2" y="8"/>
                  </a:lnTo>
                  <a:lnTo>
                    <a:pt x="16" y="0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0" name="Freeform 32"/>
            <p:cNvSpPr>
              <a:spLocks/>
            </p:cNvSpPr>
            <p:nvPr/>
          </p:nvSpPr>
          <p:spPr bwMode="auto">
            <a:xfrm>
              <a:off x="1897" y="2542"/>
              <a:ext cx="148" cy="183"/>
            </a:xfrm>
            <a:custGeom>
              <a:avLst/>
              <a:gdLst>
                <a:gd name="T0" fmla="*/ 21 w 297"/>
                <a:gd name="T1" fmla="*/ 0 h 367"/>
                <a:gd name="T2" fmla="*/ 122 w 297"/>
                <a:gd name="T3" fmla="*/ 91 h 367"/>
                <a:gd name="T4" fmla="*/ 160 w 297"/>
                <a:gd name="T5" fmla="*/ 135 h 367"/>
                <a:gd name="T6" fmla="*/ 194 w 297"/>
                <a:gd name="T7" fmla="*/ 175 h 367"/>
                <a:gd name="T8" fmla="*/ 228 w 297"/>
                <a:gd name="T9" fmla="*/ 217 h 367"/>
                <a:gd name="T10" fmla="*/ 266 w 297"/>
                <a:gd name="T11" fmla="*/ 262 h 367"/>
                <a:gd name="T12" fmla="*/ 297 w 297"/>
                <a:gd name="T13" fmla="*/ 346 h 367"/>
                <a:gd name="T14" fmla="*/ 291 w 297"/>
                <a:gd name="T15" fmla="*/ 367 h 367"/>
                <a:gd name="T16" fmla="*/ 272 w 297"/>
                <a:gd name="T17" fmla="*/ 361 h 367"/>
                <a:gd name="T18" fmla="*/ 221 w 297"/>
                <a:gd name="T19" fmla="*/ 293 h 367"/>
                <a:gd name="T20" fmla="*/ 185 w 297"/>
                <a:gd name="T21" fmla="*/ 249 h 367"/>
                <a:gd name="T22" fmla="*/ 151 w 297"/>
                <a:gd name="T23" fmla="*/ 209 h 367"/>
                <a:gd name="T24" fmla="*/ 118 w 297"/>
                <a:gd name="T25" fmla="*/ 169 h 367"/>
                <a:gd name="T26" fmla="*/ 80 w 297"/>
                <a:gd name="T27" fmla="*/ 126 h 367"/>
                <a:gd name="T28" fmla="*/ 46 w 297"/>
                <a:gd name="T29" fmla="*/ 70 h 367"/>
                <a:gd name="T30" fmla="*/ 4 w 297"/>
                <a:gd name="T31" fmla="*/ 25 h 367"/>
                <a:gd name="T32" fmla="*/ 0 w 297"/>
                <a:gd name="T33" fmla="*/ 4 h 367"/>
                <a:gd name="T34" fmla="*/ 21 w 297"/>
                <a:gd name="T35" fmla="*/ 0 h 367"/>
                <a:gd name="T36" fmla="*/ 21 w 297"/>
                <a:gd name="T37" fmla="*/ 0 h 367"/>
                <a:gd name="T38" fmla="*/ 21 w 297"/>
                <a:gd name="T3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7" h="367">
                  <a:moveTo>
                    <a:pt x="21" y="0"/>
                  </a:moveTo>
                  <a:lnTo>
                    <a:pt x="122" y="91"/>
                  </a:lnTo>
                  <a:lnTo>
                    <a:pt x="160" y="135"/>
                  </a:lnTo>
                  <a:lnTo>
                    <a:pt x="194" y="175"/>
                  </a:lnTo>
                  <a:lnTo>
                    <a:pt x="228" y="217"/>
                  </a:lnTo>
                  <a:lnTo>
                    <a:pt x="266" y="262"/>
                  </a:lnTo>
                  <a:lnTo>
                    <a:pt x="297" y="346"/>
                  </a:lnTo>
                  <a:lnTo>
                    <a:pt x="291" y="367"/>
                  </a:lnTo>
                  <a:lnTo>
                    <a:pt x="272" y="361"/>
                  </a:lnTo>
                  <a:lnTo>
                    <a:pt x="221" y="293"/>
                  </a:lnTo>
                  <a:lnTo>
                    <a:pt x="185" y="249"/>
                  </a:lnTo>
                  <a:lnTo>
                    <a:pt x="151" y="209"/>
                  </a:lnTo>
                  <a:lnTo>
                    <a:pt x="118" y="169"/>
                  </a:lnTo>
                  <a:lnTo>
                    <a:pt x="80" y="126"/>
                  </a:lnTo>
                  <a:lnTo>
                    <a:pt x="46" y="70"/>
                  </a:lnTo>
                  <a:lnTo>
                    <a:pt x="4" y="25"/>
                  </a:lnTo>
                  <a:lnTo>
                    <a:pt x="0" y="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1" name="Freeform 33"/>
            <p:cNvSpPr>
              <a:spLocks/>
            </p:cNvSpPr>
            <p:nvPr/>
          </p:nvSpPr>
          <p:spPr bwMode="auto">
            <a:xfrm>
              <a:off x="1923" y="2663"/>
              <a:ext cx="74" cy="124"/>
            </a:xfrm>
            <a:custGeom>
              <a:avLst/>
              <a:gdLst>
                <a:gd name="T0" fmla="*/ 22 w 148"/>
                <a:gd name="T1" fmla="*/ 2 h 249"/>
                <a:gd name="T2" fmla="*/ 108 w 148"/>
                <a:gd name="T3" fmla="*/ 141 h 249"/>
                <a:gd name="T4" fmla="*/ 148 w 148"/>
                <a:gd name="T5" fmla="*/ 229 h 249"/>
                <a:gd name="T6" fmla="*/ 142 w 148"/>
                <a:gd name="T7" fmla="*/ 249 h 249"/>
                <a:gd name="T8" fmla="*/ 121 w 148"/>
                <a:gd name="T9" fmla="*/ 244 h 249"/>
                <a:gd name="T10" fmla="*/ 66 w 148"/>
                <a:gd name="T11" fmla="*/ 164 h 249"/>
                <a:gd name="T12" fmla="*/ 38 w 148"/>
                <a:gd name="T13" fmla="*/ 90 h 249"/>
                <a:gd name="T14" fmla="*/ 0 w 148"/>
                <a:gd name="T15" fmla="*/ 21 h 249"/>
                <a:gd name="T16" fmla="*/ 1 w 148"/>
                <a:gd name="T17" fmla="*/ 0 h 249"/>
                <a:gd name="T18" fmla="*/ 22 w 148"/>
                <a:gd name="T19" fmla="*/ 2 h 249"/>
                <a:gd name="T20" fmla="*/ 22 w 148"/>
                <a:gd name="T21" fmla="*/ 2 h 249"/>
                <a:gd name="T22" fmla="*/ 22 w 148"/>
                <a:gd name="T23" fmla="*/ 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49">
                  <a:moveTo>
                    <a:pt x="22" y="2"/>
                  </a:moveTo>
                  <a:lnTo>
                    <a:pt x="108" y="141"/>
                  </a:lnTo>
                  <a:lnTo>
                    <a:pt x="148" y="229"/>
                  </a:lnTo>
                  <a:lnTo>
                    <a:pt x="142" y="249"/>
                  </a:lnTo>
                  <a:lnTo>
                    <a:pt x="121" y="244"/>
                  </a:lnTo>
                  <a:lnTo>
                    <a:pt x="66" y="164"/>
                  </a:lnTo>
                  <a:lnTo>
                    <a:pt x="38" y="90"/>
                  </a:lnTo>
                  <a:lnTo>
                    <a:pt x="0" y="21"/>
                  </a:lnTo>
                  <a:lnTo>
                    <a:pt x="1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2" name="Freeform 34"/>
            <p:cNvSpPr>
              <a:spLocks/>
            </p:cNvSpPr>
            <p:nvPr/>
          </p:nvSpPr>
          <p:spPr bwMode="auto">
            <a:xfrm>
              <a:off x="1940" y="2569"/>
              <a:ext cx="132" cy="189"/>
            </a:xfrm>
            <a:custGeom>
              <a:avLst/>
              <a:gdLst>
                <a:gd name="T0" fmla="*/ 258 w 262"/>
                <a:gd name="T1" fmla="*/ 25 h 379"/>
                <a:gd name="T2" fmla="*/ 173 w 262"/>
                <a:gd name="T3" fmla="*/ 112 h 379"/>
                <a:gd name="T4" fmla="*/ 121 w 262"/>
                <a:gd name="T5" fmla="*/ 169 h 379"/>
                <a:gd name="T6" fmla="*/ 82 w 262"/>
                <a:gd name="T7" fmla="*/ 227 h 379"/>
                <a:gd name="T8" fmla="*/ 28 w 262"/>
                <a:gd name="T9" fmla="*/ 367 h 379"/>
                <a:gd name="T10" fmla="*/ 11 w 262"/>
                <a:gd name="T11" fmla="*/ 379 h 379"/>
                <a:gd name="T12" fmla="*/ 0 w 262"/>
                <a:gd name="T13" fmla="*/ 360 h 379"/>
                <a:gd name="T14" fmla="*/ 21 w 262"/>
                <a:gd name="T15" fmla="*/ 276 h 379"/>
                <a:gd name="T16" fmla="*/ 47 w 262"/>
                <a:gd name="T17" fmla="*/ 204 h 379"/>
                <a:gd name="T18" fmla="*/ 83 w 262"/>
                <a:gd name="T19" fmla="*/ 139 h 379"/>
                <a:gd name="T20" fmla="*/ 106 w 262"/>
                <a:gd name="T21" fmla="*/ 107 h 379"/>
                <a:gd name="T22" fmla="*/ 135 w 262"/>
                <a:gd name="T23" fmla="*/ 74 h 379"/>
                <a:gd name="T24" fmla="*/ 186 w 262"/>
                <a:gd name="T25" fmla="*/ 35 h 379"/>
                <a:gd name="T26" fmla="*/ 241 w 262"/>
                <a:gd name="T27" fmla="*/ 0 h 379"/>
                <a:gd name="T28" fmla="*/ 262 w 262"/>
                <a:gd name="T29" fmla="*/ 4 h 379"/>
                <a:gd name="T30" fmla="*/ 258 w 262"/>
                <a:gd name="T31" fmla="*/ 25 h 379"/>
                <a:gd name="T32" fmla="*/ 258 w 262"/>
                <a:gd name="T33" fmla="*/ 25 h 379"/>
                <a:gd name="T34" fmla="*/ 258 w 262"/>
                <a:gd name="T35" fmla="*/ 2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2" h="379">
                  <a:moveTo>
                    <a:pt x="258" y="25"/>
                  </a:moveTo>
                  <a:lnTo>
                    <a:pt x="173" y="112"/>
                  </a:lnTo>
                  <a:lnTo>
                    <a:pt x="121" y="169"/>
                  </a:lnTo>
                  <a:lnTo>
                    <a:pt x="82" y="227"/>
                  </a:lnTo>
                  <a:lnTo>
                    <a:pt x="28" y="367"/>
                  </a:lnTo>
                  <a:lnTo>
                    <a:pt x="11" y="379"/>
                  </a:lnTo>
                  <a:lnTo>
                    <a:pt x="0" y="360"/>
                  </a:lnTo>
                  <a:lnTo>
                    <a:pt x="21" y="276"/>
                  </a:lnTo>
                  <a:lnTo>
                    <a:pt x="47" y="204"/>
                  </a:lnTo>
                  <a:lnTo>
                    <a:pt x="83" y="139"/>
                  </a:lnTo>
                  <a:lnTo>
                    <a:pt x="106" y="107"/>
                  </a:lnTo>
                  <a:lnTo>
                    <a:pt x="135" y="74"/>
                  </a:lnTo>
                  <a:lnTo>
                    <a:pt x="186" y="35"/>
                  </a:lnTo>
                  <a:lnTo>
                    <a:pt x="241" y="0"/>
                  </a:lnTo>
                  <a:lnTo>
                    <a:pt x="262" y="4"/>
                  </a:lnTo>
                  <a:lnTo>
                    <a:pt x="258" y="25"/>
                  </a:lnTo>
                  <a:lnTo>
                    <a:pt x="258" y="25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3" name="Freeform 35"/>
            <p:cNvSpPr>
              <a:spLocks/>
            </p:cNvSpPr>
            <p:nvPr/>
          </p:nvSpPr>
          <p:spPr bwMode="auto">
            <a:xfrm>
              <a:off x="1583" y="2099"/>
              <a:ext cx="100" cy="313"/>
            </a:xfrm>
            <a:custGeom>
              <a:avLst/>
              <a:gdLst>
                <a:gd name="T0" fmla="*/ 125 w 200"/>
                <a:gd name="T1" fmla="*/ 25 h 626"/>
                <a:gd name="T2" fmla="*/ 51 w 200"/>
                <a:gd name="T3" fmla="*/ 120 h 626"/>
                <a:gd name="T4" fmla="*/ 44 w 200"/>
                <a:gd name="T5" fmla="*/ 244 h 626"/>
                <a:gd name="T6" fmla="*/ 48 w 200"/>
                <a:gd name="T7" fmla="*/ 270 h 626"/>
                <a:gd name="T8" fmla="*/ 175 w 200"/>
                <a:gd name="T9" fmla="*/ 512 h 626"/>
                <a:gd name="T10" fmla="*/ 154 w 200"/>
                <a:gd name="T11" fmla="*/ 567 h 626"/>
                <a:gd name="T12" fmla="*/ 165 w 200"/>
                <a:gd name="T13" fmla="*/ 588 h 626"/>
                <a:gd name="T14" fmla="*/ 186 w 200"/>
                <a:gd name="T15" fmla="*/ 595 h 626"/>
                <a:gd name="T16" fmla="*/ 200 w 200"/>
                <a:gd name="T17" fmla="*/ 610 h 626"/>
                <a:gd name="T18" fmla="*/ 184 w 200"/>
                <a:gd name="T19" fmla="*/ 626 h 626"/>
                <a:gd name="T20" fmla="*/ 127 w 200"/>
                <a:gd name="T21" fmla="*/ 616 h 626"/>
                <a:gd name="T22" fmla="*/ 93 w 200"/>
                <a:gd name="T23" fmla="*/ 578 h 626"/>
                <a:gd name="T24" fmla="*/ 101 w 200"/>
                <a:gd name="T25" fmla="*/ 542 h 626"/>
                <a:gd name="T26" fmla="*/ 110 w 200"/>
                <a:gd name="T27" fmla="*/ 506 h 626"/>
                <a:gd name="T28" fmla="*/ 108 w 200"/>
                <a:gd name="T29" fmla="*/ 443 h 626"/>
                <a:gd name="T30" fmla="*/ 86 w 200"/>
                <a:gd name="T31" fmla="*/ 390 h 626"/>
                <a:gd name="T32" fmla="*/ 49 w 200"/>
                <a:gd name="T33" fmla="*/ 339 h 626"/>
                <a:gd name="T34" fmla="*/ 11 w 200"/>
                <a:gd name="T35" fmla="*/ 284 h 626"/>
                <a:gd name="T36" fmla="*/ 0 w 200"/>
                <a:gd name="T37" fmla="*/ 249 h 626"/>
                <a:gd name="T38" fmla="*/ 0 w 200"/>
                <a:gd name="T39" fmla="*/ 175 h 626"/>
                <a:gd name="T40" fmla="*/ 15 w 200"/>
                <a:gd name="T41" fmla="*/ 109 h 626"/>
                <a:gd name="T42" fmla="*/ 51 w 200"/>
                <a:gd name="T43" fmla="*/ 50 h 626"/>
                <a:gd name="T44" fmla="*/ 108 w 200"/>
                <a:gd name="T45" fmla="*/ 0 h 626"/>
                <a:gd name="T46" fmla="*/ 129 w 200"/>
                <a:gd name="T47" fmla="*/ 4 h 626"/>
                <a:gd name="T48" fmla="*/ 125 w 200"/>
                <a:gd name="T49" fmla="*/ 25 h 626"/>
                <a:gd name="T50" fmla="*/ 125 w 200"/>
                <a:gd name="T51" fmla="*/ 25 h 626"/>
                <a:gd name="T52" fmla="*/ 125 w 200"/>
                <a:gd name="T53" fmla="*/ 25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0" h="626">
                  <a:moveTo>
                    <a:pt x="125" y="25"/>
                  </a:moveTo>
                  <a:lnTo>
                    <a:pt x="51" y="120"/>
                  </a:lnTo>
                  <a:lnTo>
                    <a:pt x="44" y="244"/>
                  </a:lnTo>
                  <a:lnTo>
                    <a:pt x="48" y="270"/>
                  </a:lnTo>
                  <a:lnTo>
                    <a:pt x="175" y="512"/>
                  </a:lnTo>
                  <a:lnTo>
                    <a:pt x="154" y="567"/>
                  </a:lnTo>
                  <a:lnTo>
                    <a:pt x="165" y="588"/>
                  </a:lnTo>
                  <a:lnTo>
                    <a:pt x="186" y="595"/>
                  </a:lnTo>
                  <a:lnTo>
                    <a:pt x="200" y="610"/>
                  </a:lnTo>
                  <a:lnTo>
                    <a:pt x="184" y="626"/>
                  </a:lnTo>
                  <a:lnTo>
                    <a:pt x="127" y="616"/>
                  </a:lnTo>
                  <a:lnTo>
                    <a:pt x="93" y="578"/>
                  </a:lnTo>
                  <a:lnTo>
                    <a:pt x="101" y="542"/>
                  </a:lnTo>
                  <a:lnTo>
                    <a:pt x="110" y="506"/>
                  </a:lnTo>
                  <a:lnTo>
                    <a:pt x="108" y="443"/>
                  </a:lnTo>
                  <a:lnTo>
                    <a:pt x="86" y="390"/>
                  </a:lnTo>
                  <a:lnTo>
                    <a:pt x="49" y="339"/>
                  </a:lnTo>
                  <a:lnTo>
                    <a:pt x="11" y="284"/>
                  </a:lnTo>
                  <a:lnTo>
                    <a:pt x="0" y="249"/>
                  </a:lnTo>
                  <a:lnTo>
                    <a:pt x="0" y="175"/>
                  </a:lnTo>
                  <a:lnTo>
                    <a:pt x="15" y="109"/>
                  </a:lnTo>
                  <a:lnTo>
                    <a:pt x="51" y="50"/>
                  </a:lnTo>
                  <a:lnTo>
                    <a:pt x="108" y="0"/>
                  </a:lnTo>
                  <a:lnTo>
                    <a:pt x="129" y="4"/>
                  </a:lnTo>
                  <a:lnTo>
                    <a:pt x="125" y="25"/>
                  </a:lnTo>
                  <a:lnTo>
                    <a:pt x="125" y="25"/>
                  </a:lnTo>
                  <a:lnTo>
                    <a:pt x="125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4" name="Freeform 36"/>
            <p:cNvSpPr>
              <a:spLocks/>
            </p:cNvSpPr>
            <p:nvPr/>
          </p:nvSpPr>
          <p:spPr bwMode="auto">
            <a:xfrm>
              <a:off x="1616" y="1992"/>
              <a:ext cx="65" cy="100"/>
            </a:xfrm>
            <a:custGeom>
              <a:avLst/>
              <a:gdLst>
                <a:gd name="T0" fmla="*/ 72 w 129"/>
                <a:gd name="T1" fmla="*/ 193 h 201"/>
                <a:gd name="T2" fmla="*/ 45 w 129"/>
                <a:gd name="T3" fmla="*/ 117 h 201"/>
                <a:gd name="T4" fmla="*/ 5 w 129"/>
                <a:gd name="T5" fmla="*/ 51 h 201"/>
                <a:gd name="T6" fmla="*/ 0 w 129"/>
                <a:gd name="T7" fmla="*/ 34 h 201"/>
                <a:gd name="T8" fmla="*/ 13 w 129"/>
                <a:gd name="T9" fmla="*/ 24 h 201"/>
                <a:gd name="T10" fmla="*/ 89 w 129"/>
                <a:gd name="T11" fmla="*/ 0 h 201"/>
                <a:gd name="T12" fmla="*/ 125 w 129"/>
                <a:gd name="T13" fmla="*/ 1 h 201"/>
                <a:gd name="T14" fmla="*/ 129 w 129"/>
                <a:gd name="T15" fmla="*/ 15 h 201"/>
                <a:gd name="T16" fmla="*/ 45 w 129"/>
                <a:gd name="T17" fmla="*/ 49 h 201"/>
                <a:gd name="T18" fmla="*/ 98 w 129"/>
                <a:gd name="T19" fmla="*/ 182 h 201"/>
                <a:gd name="T20" fmla="*/ 91 w 129"/>
                <a:gd name="T21" fmla="*/ 201 h 201"/>
                <a:gd name="T22" fmla="*/ 72 w 129"/>
                <a:gd name="T23" fmla="*/ 193 h 201"/>
                <a:gd name="T24" fmla="*/ 72 w 129"/>
                <a:gd name="T25" fmla="*/ 193 h 201"/>
                <a:gd name="T26" fmla="*/ 72 w 129"/>
                <a:gd name="T27" fmla="*/ 19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201">
                  <a:moveTo>
                    <a:pt x="72" y="193"/>
                  </a:moveTo>
                  <a:lnTo>
                    <a:pt x="45" y="117"/>
                  </a:lnTo>
                  <a:lnTo>
                    <a:pt x="5" y="51"/>
                  </a:lnTo>
                  <a:lnTo>
                    <a:pt x="0" y="34"/>
                  </a:lnTo>
                  <a:lnTo>
                    <a:pt x="13" y="24"/>
                  </a:lnTo>
                  <a:lnTo>
                    <a:pt x="89" y="0"/>
                  </a:lnTo>
                  <a:lnTo>
                    <a:pt x="125" y="1"/>
                  </a:lnTo>
                  <a:lnTo>
                    <a:pt x="129" y="15"/>
                  </a:lnTo>
                  <a:lnTo>
                    <a:pt x="45" y="49"/>
                  </a:lnTo>
                  <a:lnTo>
                    <a:pt x="98" y="182"/>
                  </a:lnTo>
                  <a:lnTo>
                    <a:pt x="91" y="201"/>
                  </a:lnTo>
                  <a:lnTo>
                    <a:pt x="72" y="193"/>
                  </a:lnTo>
                  <a:lnTo>
                    <a:pt x="72" y="193"/>
                  </a:lnTo>
                  <a:lnTo>
                    <a:pt x="72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5" name="Freeform 37"/>
            <p:cNvSpPr>
              <a:spLocks/>
            </p:cNvSpPr>
            <p:nvPr/>
          </p:nvSpPr>
          <p:spPr bwMode="auto">
            <a:xfrm>
              <a:off x="1675" y="1990"/>
              <a:ext cx="27" cy="94"/>
            </a:xfrm>
            <a:custGeom>
              <a:avLst/>
              <a:gdLst>
                <a:gd name="T0" fmla="*/ 31 w 54"/>
                <a:gd name="T1" fmla="*/ 57 h 188"/>
                <a:gd name="T2" fmla="*/ 33 w 54"/>
                <a:gd name="T3" fmla="*/ 99 h 188"/>
                <a:gd name="T4" fmla="*/ 54 w 54"/>
                <a:gd name="T5" fmla="*/ 163 h 188"/>
                <a:gd name="T6" fmla="*/ 42 w 54"/>
                <a:gd name="T7" fmla="*/ 188 h 188"/>
                <a:gd name="T8" fmla="*/ 14 w 54"/>
                <a:gd name="T9" fmla="*/ 182 h 188"/>
                <a:gd name="T10" fmla="*/ 0 w 54"/>
                <a:gd name="T11" fmla="*/ 121 h 188"/>
                <a:gd name="T12" fmla="*/ 2 w 54"/>
                <a:gd name="T13" fmla="*/ 66 h 188"/>
                <a:gd name="T14" fmla="*/ 25 w 54"/>
                <a:gd name="T15" fmla="*/ 0 h 188"/>
                <a:gd name="T16" fmla="*/ 31 w 54"/>
                <a:gd name="T17" fmla="*/ 57 h 188"/>
                <a:gd name="T18" fmla="*/ 31 w 54"/>
                <a:gd name="T19" fmla="*/ 57 h 188"/>
                <a:gd name="T20" fmla="*/ 31 w 54"/>
                <a:gd name="T21" fmla="*/ 5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188">
                  <a:moveTo>
                    <a:pt x="31" y="57"/>
                  </a:moveTo>
                  <a:lnTo>
                    <a:pt x="33" y="99"/>
                  </a:lnTo>
                  <a:lnTo>
                    <a:pt x="54" y="163"/>
                  </a:lnTo>
                  <a:lnTo>
                    <a:pt x="42" y="188"/>
                  </a:lnTo>
                  <a:lnTo>
                    <a:pt x="14" y="182"/>
                  </a:lnTo>
                  <a:lnTo>
                    <a:pt x="0" y="121"/>
                  </a:lnTo>
                  <a:lnTo>
                    <a:pt x="2" y="66"/>
                  </a:lnTo>
                  <a:lnTo>
                    <a:pt x="25" y="0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6" name="Freeform 38"/>
            <p:cNvSpPr>
              <a:spLocks/>
            </p:cNvSpPr>
            <p:nvPr/>
          </p:nvSpPr>
          <p:spPr bwMode="auto">
            <a:xfrm>
              <a:off x="1720" y="2369"/>
              <a:ext cx="38" cy="69"/>
            </a:xfrm>
            <a:custGeom>
              <a:avLst/>
              <a:gdLst>
                <a:gd name="T0" fmla="*/ 36 w 76"/>
                <a:gd name="T1" fmla="*/ 15 h 139"/>
                <a:gd name="T2" fmla="*/ 43 w 76"/>
                <a:gd name="T3" fmla="*/ 40 h 139"/>
                <a:gd name="T4" fmla="*/ 59 w 76"/>
                <a:gd name="T5" fmla="*/ 70 h 139"/>
                <a:gd name="T6" fmla="*/ 76 w 76"/>
                <a:gd name="T7" fmla="*/ 112 h 139"/>
                <a:gd name="T8" fmla="*/ 70 w 76"/>
                <a:gd name="T9" fmla="*/ 139 h 139"/>
                <a:gd name="T10" fmla="*/ 49 w 76"/>
                <a:gd name="T11" fmla="*/ 129 h 139"/>
                <a:gd name="T12" fmla="*/ 23 w 76"/>
                <a:gd name="T13" fmla="*/ 88 h 139"/>
                <a:gd name="T14" fmla="*/ 0 w 76"/>
                <a:gd name="T15" fmla="*/ 48 h 139"/>
                <a:gd name="T16" fmla="*/ 0 w 76"/>
                <a:gd name="T17" fmla="*/ 21 h 139"/>
                <a:gd name="T18" fmla="*/ 15 w 76"/>
                <a:gd name="T19" fmla="*/ 0 h 139"/>
                <a:gd name="T20" fmla="*/ 36 w 76"/>
                <a:gd name="T21" fmla="*/ 15 h 139"/>
                <a:gd name="T22" fmla="*/ 36 w 76"/>
                <a:gd name="T23" fmla="*/ 15 h 139"/>
                <a:gd name="T24" fmla="*/ 36 w 76"/>
                <a:gd name="T25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139">
                  <a:moveTo>
                    <a:pt x="36" y="15"/>
                  </a:moveTo>
                  <a:lnTo>
                    <a:pt x="43" y="40"/>
                  </a:lnTo>
                  <a:lnTo>
                    <a:pt x="59" y="70"/>
                  </a:lnTo>
                  <a:lnTo>
                    <a:pt x="76" y="112"/>
                  </a:lnTo>
                  <a:lnTo>
                    <a:pt x="70" y="139"/>
                  </a:lnTo>
                  <a:lnTo>
                    <a:pt x="49" y="129"/>
                  </a:lnTo>
                  <a:lnTo>
                    <a:pt x="23" y="88"/>
                  </a:lnTo>
                  <a:lnTo>
                    <a:pt x="0" y="48"/>
                  </a:lnTo>
                  <a:lnTo>
                    <a:pt x="0" y="21"/>
                  </a:lnTo>
                  <a:lnTo>
                    <a:pt x="15" y="0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7" name="Freeform 39"/>
            <p:cNvSpPr>
              <a:spLocks/>
            </p:cNvSpPr>
            <p:nvPr/>
          </p:nvSpPr>
          <p:spPr bwMode="auto">
            <a:xfrm>
              <a:off x="1700" y="2396"/>
              <a:ext cx="77" cy="116"/>
            </a:xfrm>
            <a:custGeom>
              <a:avLst/>
              <a:gdLst>
                <a:gd name="T0" fmla="*/ 70 w 154"/>
                <a:gd name="T1" fmla="*/ 33 h 232"/>
                <a:gd name="T2" fmla="*/ 32 w 154"/>
                <a:gd name="T3" fmla="*/ 74 h 232"/>
                <a:gd name="T4" fmla="*/ 36 w 154"/>
                <a:gd name="T5" fmla="*/ 105 h 232"/>
                <a:gd name="T6" fmla="*/ 68 w 154"/>
                <a:gd name="T7" fmla="*/ 143 h 232"/>
                <a:gd name="T8" fmla="*/ 114 w 154"/>
                <a:gd name="T9" fmla="*/ 170 h 232"/>
                <a:gd name="T10" fmla="*/ 139 w 154"/>
                <a:gd name="T11" fmla="*/ 181 h 232"/>
                <a:gd name="T12" fmla="*/ 154 w 154"/>
                <a:gd name="T13" fmla="*/ 232 h 232"/>
                <a:gd name="T14" fmla="*/ 85 w 154"/>
                <a:gd name="T15" fmla="*/ 202 h 232"/>
                <a:gd name="T16" fmla="*/ 34 w 154"/>
                <a:gd name="T17" fmla="*/ 171 h 232"/>
                <a:gd name="T18" fmla="*/ 0 w 154"/>
                <a:gd name="T19" fmla="*/ 114 h 232"/>
                <a:gd name="T20" fmla="*/ 4 w 154"/>
                <a:gd name="T21" fmla="*/ 52 h 232"/>
                <a:gd name="T22" fmla="*/ 64 w 154"/>
                <a:gd name="T23" fmla="*/ 0 h 232"/>
                <a:gd name="T24" fmla="*/ 70 w 154"/>
                <a:gd name="T25" fmla="*/ 33 h 232"/>
                <a:gd name="T26" fmla="*/ 70 w 154"/>
                <a:gd name="T27" fmla="*/ 33 h 232"/>
                <a:gd name="T28" fmla="*/ 70 w 154"/>
                <a:gd name="T29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232">
                  <a:moveTo>
                    <a:pt x="70" y="33"/>
                  </a:moveTo>
                  <a:lnTo>
                    <a:pt x="32" y="74"/>
                  </a:lnTo>
                  <a:lnTo>
                    <a:pt x="36" y="105"/>
                  </a:lnTo>
                  <a:lnTo>
                    <a:pt x="68" y="143"/>
                  </a:lnTo>
                  <a:lnTo>
                    <a:pt x="114" y="170"/>
                  </a:lnTo>
                  <a:lnTo>
                    <a:pt x="139" y="181"/>
                  </a:lnTo>
                  <a:lnTo>
                    <a:pt x="154" y="232"/>
                  </a:lnTo>
                  <a:lnTo>
                    <a:pt x="85" y="202"/>
                  </a:lnTo>
                  <a:lnTo>
                    <a:pt x="34" y="171"/>
                  </a:lnTo>
                  <a:lnTo>
                    <a:pt x="0" y="114"/>
                  </a:lnTo>
                  <a:lnTo>
                    <a:pt x="4" y="52"/>
                  </a:lnTo>
                  <a:lnTo>
                    <a:pt x="64" y="0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8" name="Freeform 40"/>
            <p:cNvSpPr>
              <a:spLocks/>
            </p:cNvSpPr>
            <p:nvPr/>
          </p:nvSpPr>
          <p:spPr bwMode="auto">
            <a:xfrm>
              <a:off x="2267" y="2375"/>
              <a:ext cx="1228" cy="99"/>
            </a:xfrm>
            <a:custGeom>
              <a:avLst/>
              <a:gdLst>
                <a:gd name="T0" fmla="*/ 15 w 2456"/>
                <a:gd name="T1" fmla="*/ 167 h 197"/>
                <a:gd name="T2" fmla="*/ 226 w 2456"/>
                <a:gd name="T3" fmla="*/ 144 h 197"/>
                <a:gd name="T4" fmla="*/ 437 w 2456"/>
                <a:gd name="T5" fmla="*/ 123 h 197"/>
                <a:gd name="T6" fmla="*/ 713 w 2456"/>
                <a:gd name="T7" fmla="*/ 93 h 197"/>
                <a:gd name="T8" fmla="*/ 842 w 2456"/>
                <a:gd name="T9" fmla="*/ 68 h 197"/>
                <a:gd name="T10" fmla="*/ 988 w 2456"/>
                <a:gd name="T11" fmla="*/ 38 h 197"/>
                <a:gd name="T12" fmla="*/ 1237 w 2456"/>
                <a:gd name="T13" fmla="*/ 19 h 197"/>
                <a:gd name="T14" fmla="*/ 1696 w 2456"/>
                <a:gd name="T15" fmla="*/ 0 h 197"/>
                <a:gd name="T16" fmla="*/ 2156 w 2456"/>
                <a:gd name="T17" fmla="*/ 5 h 197"/>
                <a:gd name="T18" fmla="*/ 2251 w 2456"/>
                <a:gd name="T19" fmla="*/ 5 h 197"/>
                <a:gd name="T20" fmla="*/ 2424 w 2456"/>
                <a:gd name="T21" fmla="*/ 17 h 197"/>
                <a:gd name="T22" fmla="*/ 2448 w 2456"/>
                <a:gd name="T23" fmla="*/ 30 h 197"/>
                <a:gd name="T24" fmla="*/ 2456 w 2456"/>
                <a:gd name="T25" fmla="*/ 57 h 197"/>
                <a:gd name="T26" fmla="*/ 2445 w 2456"/>
                <a:gd name="T27" fmla="*/ 79 h 197"/>
                <a:gd name="T28" fmla="*/ 2416 w 2456"/>
                <a:gd name="T29" fmla="*/ 87 h 197"/>
                <a:gd name="T30" fmla="*/ 2251 w 2456"/>
                <a:gd name="T31" fmla="*/ 76 h 197"/>
                <a:gd name="T32" fmla="*/ 2156 w 2456"/>
                <a:gd name="T33" fmla="*/ 76 h 197"/>
                <a:gd name="T34" fmla="*/ 1699 w 2456"/>
                <a:gd name="T35" fmla="*/ 68 h 197"/>
                <a:gd name="T36" fmla="*/ 1241 w 2456"/>
                <a:gd name="T37" fmla="*/ 87 h 197"/>
                <a:gd name="T38" fmla="*/ 1002 w 2456"/>
                <a:gd name="T39" fmla="*/ 104 h 197"/>
                <a:gd name="T40" fmla="*/ 853 w 2456"/>
                <a:gd name="T41" fmla="*/ 133 h 197"/>
                <a:gd name="T42" fmla="*/ 720 w 2456"/>
                <a:gd name="T43" fmla="*/ 152 h 197"/>
                <a:gd name="T44" fmla="*/ 441 w 2456"/>
                <a:gd name="T45" fmla="*/ 174 h 197"/>
                <a:gd name="T46" fmla="*/ 17 w 2456"/>
                <a:gd name="T47" fmla="*/ 197 h 197"/>
                <a:gd name="T48" fmla="*/ 0 w 2456"/>
                <a:gd name="T49" fmla="*/ 182 h 197"/>
                <a:gd name="T50" fmla="*/ 15 w 2456"/>
                <a:gd name="T51" fmla="*/ 167 h 197"/>
                <a:gd name="T52" fmla="*/ 15 w 2456"/>
                <a:gd name="T53" fmla="*/ 167 h 197"/>
                <a:gd name="T54" fmla="*/ 15 w 2456"/>
                <a:gd name="T55" fmla="*/ 16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6" h="197">
                  <a:moveTo>
                    <a:pt x="15" y="167"/>
                  </a:moveTo>
                  <a:lnTo>
                    <a:pt x="226" y="144"/>
                  </a:lnTo>
                  <a:lnTo>
                    <a:pt x="437" y="123"/>
                  </a:lnTo>
                  <a:lnTo>
                    <a:pt x="713" y="93"/>
                  </a:lnTo>
                  <a:lnTo>
                    <a:pt x="842" y="68"/>
                  </a:lnTo>
                  <a:lnTo>
                    <a:pt x="988" y="38"/>
                  </a:lnTo>
                  <a:lnTo>
                    <a:pt x="1237" y="19"/>
                  </a:lnTo>
                  <a:lnTo>
                    <a:pt x="1696" y="0"/>
                  </a:lnTo>
                  <a:lnTo>
                    <a:pt x="2156" y="5"/>
                  </a:lnTo>
                  <a:lnTo>
                    <a:pt x="2251" y="5"/>
                  </a:lnTo>
                  <a:lnTo>
                    <a:pt x="2424" y="17"/>
                  </a:lnTo>
                  <a:lnTo>
                    <a:pt x="2448" y="30"/>
                  </a:lnTo>
                  <a:lnTo>
                    <a:pt x="2456" y="57"/>
                  </a:lnTo>
                  <a:lnTo>
                    <a:pt x="2445" y="79"/>
                  </a:lnTo>
                  <a:lnTo>
                    <a:pt x="2416" y="87"/>
                  </a:lnTo>
                  <a:lnTo>
                    <a:pt x="2251" y="76"/>
                  </a:lnTo>
                  <a:lnTo>
                    <a:pt x="2156" y="76"/>
                  </a:lnTo>
                  <a:lnTo>
                    <a:pt x="1699" y="68"/>
                  </a:lnTo>
                  <a:lnTo>
                    <a:pt x="1241" y="87"/>
                  </a:lnTo>
                  <a:lnTo>
                    <a:pt x="1002" y="104"/>
                  </a:lnTo>
                  <a:lnTo>
                    <a:pt x="853" y="133"/>
                  </a:lnTo>
                  <a:lnTo>
                    <a:pt x="720" y="152"/>
                  </a:lnTo>
                  <a:lnTo>
                    <a:pt x="441" y="174"/>
                  </a:lnTo>
                  <a:lnTo>
                    <a:pt x="17" y="197"/>
                  </a:lnTo>
                  <a:lnTo>
                    <a:pt x="0" y="182"/>
                  </a:lnTo>
                  <a:lnTo>
                    <a:pt x="15" y="167"/>
                  </a:lnTo>
                  <a:lnTo>
                    <a:pt x="15" y="167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09" name="Freeform 41"/>
            <p:cNvSpPr>
              <a:spLocks/>
            </p:cNvSpPr>
            <p:nvPr/>
          </p:nvSpPr>
          <p:spPr bwMode="auto">
            <a:xfrm>
              <a:off x="3431" y="2385"/>
              <a:ext cx="78" cy="376"/>
            </a:xfrm>
            <a:custGeom>
              <a:avLst/>
              <a:gdLst>
                <a:gd name="T0" fmla="*/ 156 w 156"/>
                <a:gd name="T1" fmla="*/ 35 h 751"/>
                <a:gd name="T2" fmla="*/ 138 w 156"/>
                <a:gd name="T3" fmla="*/ 244 h 751"/>
                <a:gd name="T4" fmla="*/ 106 w 156"/>
                <a:gd name="T5" fmla="*/ 453 h 751"/>
                <a:gd name="T6" fmla="*/ 85 w 156"/>
                <a:gd name="T7" fmla="*/ 586 h 751"/>
                <a:gd name="T8" fmla="*/ 60 w 156"/>
                <a:gd name="T9" fmla="*/ 751 h 751"/>
                <a:gd name="T10" fmla="*/ 0 w 156"/>
                <a:gd name="T11" fmla="*/ 645 h 751"/>
                <a:gd name="T12" fmla="*/ 17 w 156"/>
                <a:gd name="T13" fmla="*/ 555 h 751"/>
                <a:gd name="T14" fmla="*/ 49 w 156"/>
                <a:gd name="T15" fmla="*/ 443 h 751"/>
                <a:gd name="T16" fmla="*/ 83 w 156"/>
                <a:gd name="T17" fmla="*/ 35 h 751"/>
                <a:gd name="T18" fmla="*/ 95 w 156"/>
                <a:gd name="T19" fmla="*/ 8 h 751"/>
                <a:gd name="T20" fmla="*/ 119 w 156"/>
                <a:gd name="T21" fmla="*/ 0 h 751"/>
                <a:gd name="T22" fmla="*/ 156 w 156"/>
                <a:gd name="T23" fmla="*/ 35 h 751"/>
                <a:gd name="T24" fmla="*/ 156 w 156"/>
                <a:gd name="T25" fmla="*/ 35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751">
                  <a:moveTo>
                    <a:pt x="156" y="35"/>
                  </a:moveTo>
                  <a:lnTo>
                    <a:pt x="138" y="244"/>
                  </a:lnTo>
                  <a:lnTo>
                    <a:pt x="106" y="453"/>
                  </a:lnTo>
                  <a:lnTo>
                    <a:pt x="85" y="586"/>
                  </a:lnTo>
                  <a:lnTo>
                    <a:pt x="60" y="751"/>
                  </a:lnTo>
                  <a:lnTo>
                    <a:pt x="0" y="645"/>
                  </a:lnTo>
                  <a:lnTo>
                    <a:pt x="17" y="555"/>
                  </a:lnTo>
                  <a:lnTo>
                    <a:pt x="49" y="443"/>
                  </a:lnTo>
                  <a:lnTo>
                    <a:pt x="83" y="35"/>
                  </a:lnTo>
                  <a:lnTo>
                    <a:pt x="95" y="8"/>
                  </a:lnTo>
                  <a:lnTo>
                    <a:pt x="119" y="0"/>
                  </a:lnTo>
                  <a:lnTo>
                    <a:pt x="156" y="35"/>
                  </a:lnTo>
                  <a:lnTo>
                    <a:pt x="156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0" name="Freeform 42"/>
            <p:cNvSpPr>
              <a:spLocks/>
            </p:cNvSpPr>
            <p:nvPr/>
          </p:nvSpPr>
          <p:spPr bwMode="auto">
            <a:xfrm>
              <a:off x="3035" y="2486"/>
              <a:ext cx="36" cy="126"/>
            </a:xfrm>
            <a:custGeom>
              <a:avLst/>
              <a:gdLst>
                <a:gd name="T0" fmla="*/ 70 w 70"/>
                <a:gd name="T1" fmla="*/ 30 h 253"/>
                <a:gd name="T2" fmla="*/ 51 w 70"/>
                <a:gd name="T3" fmla="*/ 97 h 253"/>
                <a:gd name="T4" fmla="*/ 32 w 70"/>
                <a:gd name="T5" fmla="*/ 239 h 253"/>
                <a:gd name="T6" fmla="*/ 17 w 70"/>
                <a:gd name="T7" fmla="*/ 253 h 253"/>
                <a:gd name="T8" fmla="*/ 4 w 70"/>
                <a:gd name="T9" fmla="*/ 238 h 253"/>
                <a:gd name="T10" fmla="*/ 0 w 70"/>
                <a:gd name="T11" fmla="*/ 93 h 253"/>
                <a:gd name="T12" fmla="*/ 26 w 70"/>
                <a:gd name="T13" fmla="*/ 13 h 253"/>
                <a:gd name="T14" fmla="*/ 40 w 70"/>
                <a:gd name="T15" fmla="*/ 0 h 253"/>
                <a:gd name="T16" fmla="*/ 57 w 70"/>
                <a:gd name="T17" fmla="*/ 0 h 253"/>
                <a:gd name="T18" fmla="*/ 70 w 70"/>
                <a:gd name="T19" fmla="*/ 30 h 253"/>
                <a:gd name="T20" fmla="*/ 70 w 70"/>
                <a:gd name="T21" fmla="*/ 30 h 253"/>
                <a:gd name="T22" fmla="*/ 70 w 70"/>
                <a:gd name="T23" fmla="*/ 3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53">
                  <a:moveTo>
                    <a:pt x="70" y="30"/>
                  </a:moveTo>
                  <a:lnTo>
                    <a:pt x="51" y="97"/>
                  </a:lnTo>
                  <a:lnTo>
                    <a:pt x="32" y="239"/>
                  </a:lnTo>
                  <a:lnTo>
                    <a:pt x="17" y="253"/>
                  </a:lnTo>
                  <a:lnTo>
                    <a:pt x="4" y="238"/>
                  </a:lnTo>
                  <a:lnTo>
                    <a:pt x="0" y="93"/>
                  </a:lnTo>
                  <a:lnTo>
                    <a:pt x="26" y="13"/>
                  </a:lnTo>
                  <a:lnTo>
                    <a:pt x="40" y="0"/>
                  </a:lnTo>
                  <a:lnTo>
                    <a:pt x="57" y="0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1" name="Freeform 43"/>
            <p:cNvSpPr>
              <a:spLocks/>
            </p:cNvSpPr>
            <p:nvPr/>
          </p:nvSpPr>
          <p:spPr bwMode="auto">
            <a:xfrm>
              <a:off x="3050" y="2469"/>
              <a:ext cx="384" cy="32"/>
            </a:xfrm>
            <a:custGeom>
              <a:avLst/>
              <a:gdLst>
                <a:gd name="T0" fmla="*/ 21 w 768"/>
                <a:gd name="T1" fmla="*/ 19 h 64"/>
                <a:gd name="T2" fmla="*/ 274 w 768"/>
                <a:gd name="T3" fmla="*/ 0 h 64"/>
                <a:gd name="T4" fmla="*/ 527 w 768"/>
                <a:gd name="T5" fmla="*/ 7 h 64"/>
                <a:gd name="T6" fmla="*/ 755 w 768"/>
                <a:gd name="T7" fmla="*/ 36 h 64"/>
                <a:gd name="T8" fmla="*/ 768 w 768"/>
                <a:gd name="T9" fmla="*/ 51 h 64"/>
                <a:gd name="T10" fmla="*/ 753 w 768"/>
                <a:gd name="T11" fmla="*/ 64 h 64"/>
                <a:gd name="T12" fmla="*/ 525 w 768"/>
                <a:gd name="T13" fmla="*/ 64 h 64"/>
                <a:gd name="T14" fmla="*/ 276 w 768"/>
                <a:gd name="T15" fmla="*/ 51 h 64"/>
                <a:gd name="T16" fmla="*/ 29 w 768"/>
                <a:gd name="T17" fmla="*/ 64 h 64"/>
                <a:gd name="T18" fmla="*/ 0 w 768"/>
                <a:gd name="T19" fmla="*/ 45 h 64"/>
                <a:gd name="T20" fmla="*/ 4 w 768"/>
                <a:gd name="T21" fmla="*/ 28 h 64"/>
                <a:gd name="T22" fmla="*/ 21 w 768"/>
                <a:gd name="T23" fmla="*/ 19 h 64"/>
                <a:gd name="T24" fmla="*/ 21 w 768"/>
                <a:gd name="T25" fmla="*/ 19 h 64"/>
                <a:gd name="T26" fmla="*/ 21 w 768"/>
                <a:gd name="T27" fmla="*/ 1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8" h="64">
                  <a:moveTo>
                    <a:pt x="21" y="19"/>
                  </a:moveTo>
                  <a:lnTo>
                    <a:pt x="274" y="0"/>
                  </a:lnTo>
                  <a:lnTo>
                    <a:pt x="527" y="7"/>
                  </a:lnTo>
                  <a:lnTo>
                    <a:pt x="755" y="36"/>
                  </a:lnTo>
                  <a:lnTo>
                    <a:pt x="768" y="51"/>
                  </a:lnTo>
                  <a:lnTo>
                    <a:pt x="753" y="64"/>
                  </a:lnTo>
                  <a:lnTo>
                    <a:pt x="525" y="64"/>
                  </a:lnTo>
                  <a:lnTo>
                    <a:pt x="276" y="51"/>
                  </a:lnTo>
                  <a:lnTo>
                    <a:pt x="29" y="64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2" name="Freeform 44"/>
            <p:cNvSpPr>
              <a:spLocks/>
            </p:cNvSpPr>
            <p:nvPr/>
          </p:nvSpPr>
          <p:spPr bwMode="auto">
            <a:xfrm>
              <a:off x="3183" y="2537"/>
              <a:ext cx="217" cy="63"/>
            </a:xfrm>
            <a:custGeom>
              <a:avLst/>
              <a:gdLst>
                <a:gd name="T0" fmla="*/ 40 w 436"/>
                <a:gd name="T1" fmla="*/ 30 h 125"/>
                <a:gd name="T2" fmla="*/ 31 w 436"/>
                <a:gd name="T3" fmla="*/ 91 h 125"/>
                <a:gd name="T4" fmla="*/ 73 w 436"/>
                <a:gd name="T5" fmla="*/ 70 h 125"/>
                <a:gd name="T6" fmla="*/ 94 w 436"/>
                <a:gd name="T7" fmla="*/ 30 h 125"/>
                <a:gd name="T8" fmla="*/ 101 w 436"/>
                <a:gd name="T9" fmla="*/ 9 h 125"/>
                <a:gd name="T10" fmla="*/ 122 w 436"/>
                <a:gd name="T11" fmla="*/ 1 h 125"/>
                <a:gd name="T12" fmla="*/ 196 w 436"/>
                <a:gd name="T13" fmla="*/ 0 h 125"/>
                <a:gd name="T14" fmla="*/ 345 w 436"/>
                <a:gd name="T15" fmla="*/ 0 h 125"/>
                <a:gd name="T16" fmla="*/ 421 w 436"/>
                <a:gd name="T17" fmla="*/ 17 h 125"/>
                <a:gd name="T18" fmla="*/ 436 w 436"/>
                <a:gd name="T19" fmla="*/ 30 h 125"/>
                <a:gd name="T20" fmla="*/ 421 w 436"/>
                <a:gd name="T21" fmla="*/ 43 h 125"/>
                <a:gd name="T22" fmla="*/ 345 w 436"/>
                <a:gd name="T23" fmla="*/ 66 h 125"/>
                <a:gd name="T24" fmla="*/ 196 w 436"/>
                <a:gd name="T25" fmla="*/ 66 h 125"/>
                <a:gd name="T26" fmla="*/ 145 w 436"/>
                <a:gd name="T27" fmla="*/ 64 h 125"/>
                <a:gd name="T28" fmla="*/ 124 w 436"/>
                <a:gd name="T29" fmla="*/ 91 h 125"/>
                <a:gd name="T30" fmla="*/ 92 w 436"/>
                <a:gd name="T31" fmla="*/ 110 h 125"/>
                <a:gd name="T32" fmla="*/ 16 w 436"/>
                <a:gd name="T33" fmla="*/ 125 h 125"/>
                <a:gd name="T34" fmla="*/ 0 w 436"/>
                <a:gd name="T35" fmla="*/ 112 h 125"/>
                <a:gd name="T36" fmla="*/ 14 w 436"/>
                <a:gd name="T37" fmla="*/ 19 h 125"/>
                <a:gd name="T38" fmla="*/ 33 w 436"/>
                <a:gd name="T39" fmla="*/ 11 h 125"/>
                <a:gd name="T40" fmla="*/ 40 w 436"/>
                <a:gd name="T41" fmla="*/ 30 h 125"/>
                <a:gd name="T42" fmla="*/ 40 w 436"/>
                <a:gd name="T43" fmla="*/ 30 h 125"/>
                <a:gd name="T44" fmla="*/ 40 w 436"/>
                <a:gd name="T45" fmla="*/ 3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6" h="125">
                  <a:moveTo>
                    <a:pt x="40" y="30"/>
                  </a:moveTo>
                  <a:lnTo>
                    <a:pt x="31" y="91"/>
                  </a:lnTo>
                  <a:lnTo>
                    <a:pt x="73" y="70"/>
                  </a:lnTo>
                  <a:lnTo>
                    <a:pt x="94" y="30"/>
                  </a:lnTo>
                  <a:lnTo>
                    <a:pt x="101" y="9"/>
                  </a:lnTo>
                  <a:lnTo>
                    <a:pt x="122" y="1"/>
                  </a:lnTo>
                  <a:lnTo>
                    <a:pt x="196" y="0"/>
                  </a:lnTo>
                  <a:lnTo>
                    <a:pt x="345" y="0"/>
                  </a:lnTo>
                  <a:lnTo>
                    <a:pt x="421" y="17"/>
                  </a:lnTo>
                  <a:lnTo>
                    <a:pt x="436" y="30"/>
                  </a:lnTo>
                  <a:lnTo>
                    <a:pt x="421" y="43"/>
                  </a:lnTo>
                  <a:lnTo>
                    <a:pt x="345" y="66"/>
                  </a:lnTo>
                  <a:lnTo>
                    <a:pt x="196" y="66"/>
                  </a:lnTo>
                  <a:lnTo>
                    <a:pt x="145" y="64"/>
                  </a:lnTo>
                  <a:lnTo>
                    <a:pt x="124" y="91"/>
                  </a:lnTo>
                  <a:lnTo>
                    <a:pt x="92" y="110"/>
                  </a:lnTo>
                  <a:lnTo>
                    <a:pt x="16" y="125"/>
                  </a:lnTo>
                  <a:lnTo>
                    <a:pt x="0" y="112"/>
                  </a:lnTo>
                  <a:lnTo>
                    <a:pt x="14" y="19"/>
                  </a:lnTo>
                  <a:lnTo>
                    <a:pt x="33" y="11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3" name="Freeform 45"/>
            <p:cNvSpPr>
              <a:spLocks/>
            </p:cNvSpPr>
            <p:nvPr/>
          </p:nvSpPr>
          <p:spPr bwMode="auto">
            <a:xfrm>
              <a:off x="2192" y="2575"/>
              <a:ext cx="1173" cy="83"/>
            </a:xfrm>
            <a:custGeom>
              <a:avLst/>
              <a:gdLst>
                <a:gd name="T0" fmla="*/ 15 w 2345"/>
                <a:gd name="T1" fmla="*/ 0 h 165"/>
                <a:gd name="T2" fmla="*/ 595 w 2345"/>
                <a:gd name="T3" fmla="*/ 19 h 165"/>
                <a:gd name="T4" fmla="*/ 1703 w 2345"/>
                <a:gd name="T5" fmla="*/ 64 h 165"/>
                <a:gd name="T6" fmla="*/ 2024 w 2345"/>
                <a:gd name="T7" fmla="*/ 76 h 165"/>
                <a:gd name="T8" fmla="*/ 2311 w 2345"/>
                <a:gd name="T9" fmla="*/ 95 h 165"/>
                <a:gd name="T10" fmla="*/ 2338 w 2345"/>
                <a:gd name="T11" fmla="*/ 104 h 165"/>
                <a:gd name="T12" fmla="*/ 2345 w 2345"/>
                <a:gd name="T13" fmla="*/ 129 h 165"/>
                <a:gd name="T14" fmla="*/ 2338 w 2345"/>
                <a:gd name="T15" fmla="*/ 154 h 165"/>
                <a:gd name="T16" fmla="*/ 2311 w 2345"/>
                <a:gd name="T17" fmla="*/ 165 h 165"/>
                <a:gd name="T18" fmla="*/ 2019 w 2345"/>
                <a:gd name="T19" fmla="*/ 146 h 165"/>
                <a:gd name="T20" fmla="*/ 1697 w 2345"/>
                <a:gd name="T21" fmla="*/ 135 h 165"/>
                <a:gd name="T22" fmla="*/ 591 w 2345"/>
                <a:gd name="T23" fmla="*/ 70 h 165"/>
                <a:gd name="T24" fmla="*/ 302 w 2345"/>
                <a:gd name="T25" fmla="*/ 43 h 165"/>
                <a:gd name="T26" fmla="*/ 15 w 2345"/>
                <a:gd name="T27" fmla="*/ 28 h 165"/>
                <a:gd name="T28" fmla="*/ 0 w 2345"/>
                <a:gd name="T29" fmla="*/ 13 h 165"/>
                <a:gd name="T30" fmla="*/ 15 w 2345"/>
                <a:gd name="T31" fmla="*/ 0 h 165"/>
                <a:gd name="T32" fmla="*/ 15 w 2345"/>
                <a:gd name="T33" fmla="*/ 0 h 165"/>
                <a:gd name="T34" fmla="*/ 15 w 2345"/>
                <a:gd name="T3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45" h="165">
                  <a:moveTo>
                    <a:pt x="15" y="0"/>
                  </a:moveTo>
                  <a:lnTo>
                    <a:pt x="595" y="19"/>
                  </a:lnTo>
                  <a:lnTo>
                    <a:pt x="1703" y="64"/>
                  </a:lnTo>
                  <a:lnTo>
                    <a:pt x="2024" y="76"/>
                  </a:lnTo>
                  <a:lnTo>
                    <a:pt x="2311" y="95"/>
                  </a:lnTo>
                  <a:lnTo>
                    <a:pt x="2338" y="104"/>
                  </a:lnTo>
                  <a:lnTo>
                    <a:pt x="2345" y="129"/>
                  </a:lnTo>
                  <a:lnTo>
                    <a:pt x="2338" y="154"/>
                  </a:lnTo>
                  <a:lnTo>
                    <a:pt x="2311" y="165"/>
                  </a:lnTo>
                  <a:lnTo>
                    <a:pt x="2019" y="146"/>
                  </a:lnTo>
                  <a:lnTo>
                    <a:pt x="1697" y="135"/>
                  </a:lnTo>
                  <a:lnTo>
                    <a:pt x="591" y="70"/>
                  </a:lnTo>
                  <a:lnTo>
                    <a:pt x="302" y="43"/>
                  </a:lnTo>
                  <a:lnTo>
                    <a:pt x="15" y="28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4" name="Freeform 46"/>
            <p:cNvSpPr>
              <a:spLocks/>
            </p:cNvSpPr>
            <p:nvPr/>
          </p:nvSpPr>
          <p:spPr bwMode="auto">
            <a:xfrm>
              <a:off x="2017" y="2825"/>
              <a:ext cx="1069" cy="64"/>
            </a:xfrm>
            <a:custGeom>
              <a:avLst/>
              <a:gdLst>
                <a:gd name="T0" fmla="*/ 23 w 2137"/>
                <a:gd name="T1" fmla="*/ 5 h 127"/>
                <a:gd name="T2" fmla="*/ 409 w 2137"/>
                <a:gd name="T3" fmla="*/ 0 h 127"/>
                <a:gd name="T4" fmla="*/ 1047 w 2137"/>
                <a:gd name="T5" fmla="*/ 22 h 127"/>
                <a:gd name="T6" fmla="*/ 1346 w 2137"/>
                <a:gd name="T7" fmla="*/ 39 h 127"/>
                <a:gd name="T8" fmla="*/ 1684 w 2137"/>
                <a:gd name="T9" fmla="*/ 55 h 127"/>
                <a:gd name="T10" fmla="*/ 1905 w 2137"/>
                <a:gd name="T11" fmla="*/ 70 h 127"/>
                <a:gd name="T12" fmla="*/ 2123 w 2137"/>
                <a:gd name="T13" fmla="*/ 81 h 127"/>
                <a:gd name="T14" fmla="*/ 2137 w 2137"/>
                <a:gd name="T15" fmla="*/ 95 h 127"/>
                <a:gd name="T16" fmla="*/ 2123 w 2137"/>
                <a:gd name="T17" fmla="*/ 110 h 127"/>
                <a:gd name="T18" fmla="*/ 1903 w 2137"/>
                <a:gd name="T19" fmla="*/ 119 h 127"/>
                <a:gd name="T20" fmla="*/ 1682 w 2137"/>
                <a:gd name="T21" fmla="*/ 127 h 127"/>
                <a:gd name="T22" fmla="*/ 1045 w 2137"/>
                <a:gd name="T23" fmla="*/ 95 h 127"/>
                <a:gd name="T24" fmla="*/ 747 w 2137"/>
                <a:gd name="T25" fmla="*/ 79 h 127"/>
                <a:gd name="T26" fmla="*/ 409 w 2137"/>
                <a:gd name="T27" fmla="*/ 74 h 127"/>
                <a:gd name="T28" fmla="*/ 24 w 2137"/>
                <a:gd name="T29" fmla="*/ 55 h 127"/>
                <a:gd name="T30" fmla="*/ 0 w 2137"/>
                <a:gd name="T31" fmla="*/ 30 h 127"/>
                <a:gd name="T32" fmla="*/ 5 w 2137"/>
                <a:gd name="T33" fmla="*/ 13 h 127"/>
                <a:gd name="T34" fmla="*/ 23 w 2137"/>
                <a:gd name="T35" fmla="*/ 5 h 127"/>
                <a:gd name="T36" fmla="*/ 23 w 2137"/>
                <a:gd name="T37" fmla="*/ 5 h 127"/>
                <a:gd name="T38" fmla="*/ 23 w 2137"/>
                <a:gd name="T39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7" h="127">
                  <a:moveTo>
                    <a:pt x="23" y="5"/>
                  </a:moveTo>
                  <a:lnTo>
                    <a:pt x="409" y="0"/>
                  </a:lnTo>
                  <a:lnTo>
                    <a:pt x="1047" y="22"/>
                  </a:lnTo>
                  <a:lnTo>
                    <a:pt x="1346" y="39"/>
                  </a:lnTo>
                  <a:lnTo>
                    <a:pt x="1684" y="55"/>
                  </a:lnTo>
                  <a:lnTo>
                    <a:pt x="1905" y="70"/>
                  </a:lnTo>
                  <a:lnTo>
                    <a:pt x="2123" y="81"/>
                  </a:lnTo>
                  <a:lnTo>
                    <a:pt x="2137" y="95"/>
                  </a:lnTo>
                  <a:lnTo>
                    <a:pt x="2123" y="110"/>
                  </a:lnTo>
                  <a:lnTo>
                    <a:pt x="1903" y="119"/>
                  </a:lnTo>
                  <a:lnTo>
                    <a:pt x="1682" y="127"/>
                  </a:lnTo>
                  <a:lnTo>
                    <a:pt x="1045" y="95"/>
                  </a:lnTo>
                  <a:lnTo>
                    <a:pt x="747" y="79"/>
                  </a:lnTo>
                  <a:lnTo>
                    <a:pt x="409" y="74"/>
                  </a:lnTo>
                  <a:lnTo>
                    <a:pt x="24" y="55"/>
                  </a:lnTo>
                  <a:lnTo>
                    <a:pt x="0" y="30"/>
                  </a:lnTo>
                  <a:lnTo>
                    <a:pt x="5" y="13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5" name="Freeform 47"/>
            <p:cNvSpPr>
              <a:spLocks/>
            </p:cNvSpPr>
            <p:nvPr/>
          </p:nvSpPr>
          <p:spPr bwMode="auto">
            <a:xfrm>
              <a:off x="3397" y="2645"/>
              <a:ext cx="142" cy="211"/>
            </a:xfrm>
            <a:custGeom>
              <a:avLst/>
              <a:gdLst>
                <a:gd name="T0" fmla="*/ 25 w 285"/>
                <a:gd name="T1" fmla="*/ 8 h 422"/>
                <a:gd name="T2" fmla="*/ 53 w 285"/>
                <a:gd name="T3" fmla="*/ 69 h 422"/>
                <a:gd name="T4" fmla="*/ 82 w 285"/>
                <a:gd name="T5" fmla="*/ 120 h 422"/>
                <a:gd name="T6" fmla="*/ 116 w 285"/>
                <a:gd name="T7" fmla="*/ 170 h 422"/>
                <a:gd name="T8" fmla="*/ 160 w 285"/>
                <a:gd name="T9" fmla="*/ 223 h 422"/>
                <a:gd name="T10" fmla="*/ 285 w 285"/>
                <a:gd name="T11" fmla="*/ 390 h 422"/>
                <a:gd name="T12" fmla="*/ 278 w 285"/>
                <a:gd name="T13" fmla="*/ 415 h 422"/>
                <a:gd name="T14" fmla="*/ 257 w 285"/>
                <a:gd name="T15" fmla="*/ 422 h 422"/>
                <a:gd name="T16" fmla="*/ 225 w 285"/>
                <a:gd name="T17" fmla="*/ 394 h 422"/>
                <a:gd name="T18" fmla="*/ 213 w 285"/>
                <a:gd name="T19" fmla="*/ 350 h 422"/>
                <a:gd name="T20" fmla="*/ 188 w 285"/>
                <a:gd name="T21" fmla="*/ 316 h 422"/>
                <a:gd name="T22" fmla="*/ 124 w 285"/>
                <a:gd name="T23" fmla="*/ 251 h 422"/>
                <a:gd name="T24" fmla="*/ 52 w 285"/>
                <a:gd name="T25" fmla="*/ 141 h 422"/>
                <a:gd name="T26" fmla="*/ 0 w 285"/>
                <a:gd name="T27" fmla="*/ 19 h 422"/>
                <a:gd name="T28" fmla="*/ 8 w 285"/>
                <a:gd name="T29" fmla="*/ 0 h 422"/>
                <a:gd name="T30" fmla="*/ 25 w 285"/>
                <a:gd name="T31" fmla="*/ 8 h 422"/>
                <a:gd name="T32" fmla="*/ 25 w 285"/>
                <a:gd name="T33" fmla="*/ 8 h 422"/>
                <a:gd name="T34" fmla="*/ 25 w 285"/>
                <a:gd name="T35" fmla="*/ 8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5" h="422">
                  <a:moveTo>
                    <a:pt x="25" y="8"/>
                  </a:moveTo>
                  <a:lnTo>
                    <a:pt x="53" y="69"/>
                  </a:lnTo>
                  <a:lnTo>
                    <a:pt x="82" y="120"/>
                  </a:lnTo>
                  <a:lnTo>
                    <a:pt x="116" y="170"/>
                  </a:lnTo>
                  <a:lnTo>
                    <a:pt x="160" y="223"/>
                  </a:lnTo>
                  <a:lnTo>
                    <a:pt x="285" y="390"/>
                  </a:lnTo>
                  <a:lnTo>
                    <a:pt x="278" y="415"/>
                  </a:lnTo>
                  <a:lnTo>
                    <a:pt x="257" y="422"/>
                  </a:lnTo>
                  <a:lnTo>
                    <a:pt x="225" y="394"/>
                  </a:lnTo>
                  <a:lnTo>
                    <a:pt x="213" y="350"/>
                  </a:lnTo>
                  <a:lnTo>
                    <a:pt x="188" y="316"/>
                  </a:lnTo>
                  <a:lnTo>
                    <a:pt x="124" y="251"/>
                  </a:lnTo>
                  <a:lnTo>
                    <a:pt x="52" y="14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6" name="Freeform 48"/>
            <p:cNvSpPr>
              <a:spLocks/>
            </p:cNvSpPr>
            <p:nvPr/>
          </p:nvSpPr>
          <p:spPr bwMode="auto">
            <a:xfrm>
              <a:off x="3462" y="2876"/>
              <a:ext cx="82" cy="80"/>
            </a:xfrm>
            <a:custGeom>
              <a:avLst/>
              <a:gdLst>
                <a:gd name="T0" fmla="*/ 164 w 164"/>
                <a:gd name="T1" fmla="*/ 21 h 162"/>
                <a:gd name="T2" fmla="*/ 135 w 164"/>
                <a:gd name="T3" fmla="*/ 61 h 162"/>
                <a:gd name="T4" fmla="*/ 107 w 164"/>
                <a:gd name="T5" fmla="*/ 95 h 162"/>
                <a:gd name="T6" fmla="*/ 42 w 164"/>
                <a:gd name="T7" fmla="*/ 162 h 162"/>
                <a:gd name="T8" fmla="*/ 6 w 164"/>
                <a:gd name="T9" fmla="*/ 162 h 162"/>
                <a:gd name="T10" fmla="*/ 0 w 164"/>
                <a:gd name="T11" fmla="*/ 147 h 162"/>
                <a:gd name="T12" fmla="*/ 6 w 164"/>
                <a:gd name="T13" fmla="*/ 128 h 162"/>
                <a:gd name="T14" fmla="*/ 139 w 164"/>
                <a:gd name="T15" fmla="*/ 4 h 162"/>
                <a:gd name="T16" fmla="*/ 160 w 164"/>
                <a:gd name="T17" fmla="*/ 0 h 162"/>
                <a:gd name="T18" fmla="*/ 164 w 164"/>
                <a:gd name="T19" fmla="*/ 21 h 162"/>
                <a:gd name="T20" fmla="*/ 164 w 164"/>
                <a:gd name="T21" fmla="*/ 21 h 162"/>
                <a:gd name="T22" fmla="*/ 164 w 164"/>
                <a:gd name="T23" fmla="*/ 2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62">
                  <a:moveTo>
                    <a:pt x="164" y="21"/>
                  </a:moveTo>
                  <a:lnTo>
                    <a:pt x="135" y="61"/>
                  </a:lnTo>
                  <a:lnTo>
                    <a:pt x="107" y="95"/>
                  </a:lnTo>
                  <a:lnTo>
                    <a:pt x="42" y="162"/>
                  </a:lnTo>
                  <a:lnTo>
                    <a:pt x="6" y="162"/>
                  </a:lnTo>
                  <a:lnTo>
                    <a:pt x="0" y="147"/>
                  </a:lnTo>
                  <a:lnTo>
                    <a:pt x="6" y="128"/>
                  </a:lnTo>
                  <a:lnTo>
                    <a:pt x="139" y="4"/>
                  </a:lnTo>
                  <a:lnTo>
                    <a:pt x="160" y="0"/>
                  </a:lnTo>
                  <a:lnTo>
                    <a:pt x="164" y="21"/>
                  </a:lnTo>
                  <a:lnTo>
                    <a:pt x="164" y="21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7" name="Freeform 49"/>
            <p:cNvSpPr>
              <a:spLocks/>
            </p:cNvSpPr>
            <p:nvPr/>
          </p:nvSpPr>
          <p:spPr bwMode="auto">
            <a:xfrm>
              <a:off x="1989" y="2906"/>
              <a:ext cx="1500" cy="61"/>
            </a:xfrm>
            <a:custGeom>
              <a:avLst/>
              <a:gdLst>
                <a:gd name="T0" fmla="*/ 24 w 3000"/>
                <a:gd name="T1" fmla="*/ 21 h 122"/>
                <a:gd name="T2" fmla="*/ 190 w 3000"/>
                <a:gd name="T3" fmla="*/ 34 h 122"/>
                <a:gd name="T4" fmla="*/ 323 w 3000"/>
                <a:gd name="T5" fmla="*/ 15 h 122"/>
                <a:gd name="T6" fmla="*/ 439 w 3000"/>
                <a:gd name="T7" fmla="*/ 4 h 122"/>
                <a:gd name="T8" fmla="*/ 688 w 3000"/>
                <a:gd name="T9" fmla="*/ 0 h 122"/>
                <a:gd name="T10" fmla="*/ 792 w 3000"/>
                <a:gd name="T11" fmla="*/ 0 h 122"/>
                <a:gd name="T12" fmla="*/ 1891 w 3000"/>
                <a:gd name="T13" fmla="*/ 21 h 122"/>
                <a:gd name="T14" fmla="*/ 1983 w 3000"/>
                <a:gd name="T15" fmla="*/ 23 h 122"/>
                <a:gd name="T16" fmla="*/ 2030 w 3000"/>
                <a:gd name="T17" fmla="*/ 25 h 122"/>
                <a:gd name="T18" fmla="*/ 2300 w 3000"/>
                <a:gd name="T19" fmla="*/ 32 h 122"/>
                <a:gd name="T20" fmla="*/ 2346 w 3000"/>
                <a:gd name="T21" fmla="*/ 40 h 122"/>
                <a:gd name="T22" fmla="*/ 2927 w 3000"/>
                <a:gd name="T23" fmla="*/ 61 h 122"/>
                <a:gd name="T24" fmla="*/ 3000 w 3000"/>
                <a:gd name="T25" fmla="*/ 61 h 122"/>
                <a:gd name="T26" fmla="*/ 2973 w 3000"/>
                <a:gd name="T27" fmla="*/ 112 h 122"/>
                <a:gd name="T28" fmla="*/ 2927 w 3000"/>
                <a:gd name="T29" fmla="*/ 122 h 122"/>
                <a:gd name="T30" fmla="*/ 2635 w 3000"/>
                <a:gd name="T31" fmla="*/ 107 h 122"/>
                <a:gd name="T32" fmla="*/ 2344 w 3000"/>
                <a:gd name="T33" fmla="*/ 91 h 122"/>
                <a:gd name="T34" fmla="*/ 2296 w 3000"/>
                <a:gd name="T35" fmla="*/ 89 h 122"/>
                <a:gd name="T36" fmla="*/ 2026 w 3000"/>
                <a:gd name="T37" fmla="*/ 82 h 122"/>
                <a:gd name="T38" fmla="*/ 1981 w 3000"/>
                <a:gd name="T39" fmla="*/ 74 h 122"/>
                <a:gd name="T40" fmla="*/ 1891 w 3000"/>
                <a:gd name="T41" fmla="*/ 78 h 122"/>
                <a:gd name="T42" fmla="*/ 792 w 3000"/>
                <a:gd name="T43" fmla="*/ 55 h 122"/>
                <a:gd name="T44" fmla="*/ 688 w 3000"/>
                <a:gd name="T45" fmla="*/ 55 h 122"/>
                <a:gd name="T46" fmla="*/ 441 w 3000"/>
                <a:gd name="T47" fmla="*/ 46 h 122"/>
                <a:gd name="T48" fmla="*/ 194 w 3000"/>
                <a:gd name="T49" fmla="*/ 63 h 122"/>
                <a:gd name="T50" fmla="*/ 17 w 3000"/>
                <a:gd name="T51" fmla="*/ 63 h 122"/>
                <a:gd name="T52" fmla="*/ 0 w 3000"/>
                <a:gd name="T53" fmla="*/ 38 h 122"/>
                <a:gd name="T54" fmla="*/ 7 w 3000"/>
                <a:gd name="T55" fmla="*/ 25 h 122"/>
                <a:gd name="T56" fmla="*/ 24 w 3000"/>
                <a:gd name="T57" fmla="*/ 21 h 122"/>
                <a:gd name="T58" fmla="*/ 24 w 3000"/>
                <a:gd name="T59" fmla="*/ 21 h 122"/>
                <a:gd name="T60" fmla="*/ 24 w 3000"/>
                <a:gd name="T61" fmla="*/ 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00" h="122">
                  <a:moveTo>
                    <a:pt x="24" y="21"/>
                  </a:moveTo>
                  <a:lnTo>
                    <a:pt x="190" y="34"/>
                  </a:lnTo>
                  <a:lnTo>
                    <a:pt x="323" y="15"/>
                  </a:lnTo>
                  <a:lnTo>
                    <a:pt x="439" y="4"/>
                  </a:lnTo>
                  <a:lnTo>
                    <a:pt x="688" y="0"/>
                  </a:lnTo>
                  <a:lnTo>
                    <a:pt x="792" y="0"/>
                  </a:lnTo>
                  <a:lnTo>
                    <a:pt x="1891" y="21"/>
                  </a:lnTo>
                  <a:lnTo>
                    <a:pt x="1983" y="23"/>
                  </a:lnTo>
                  <a:lnTo>
                    <a:pt x="2030" y="25"/>
                  </a:lnTo>
                  <a:lnTo>
                    <a:pt x="2300" y="32"/>
                  </a:lnTo>
                  <a:lnTo>
                    <a:pt x="2346" y="40"/>
                  </a:lnTo>
                  <a:lnTo>
                    <a:pt x="2927" y="61"/>
                  </a:lnTo>
                  <a:lnTo>
                    <a:pt x="3000" y="61"/>
                  </a:lnTo>
                  <a:lnTo>
                    <a:pt x="2973" y="112"/>
                  </a:lnTo>
                  <a:lnTo>
                    <a:pt x="2927" y="122"/>
                  </a:lnTo>
                  <a:lnTo>
                    <a:pt x="2635" y="107"/>
                  </a:lnTo>
                  <a:lnTo>
                    <a:pt x="2344" y="91"/>
                  </a:lnTo>
                  <a:lnTo>
                    <a:pt x="2296" y="89"/>
                  </a:lnTo>
                  <a:lnTo>
                    <a:pt x="2026" y="82"/>
                  </a:lnTo>
                  <a:lnTo>
                    <a:pt x="1981" y="74"/>
                  </a:lnTo>
                  <a:lnTo>
                    <a:pt x="1891" y="78"/>
                  </a:lnTo>
                  <a:lnTo>
                    <a:pt x="792" y="55"/>
                  </a:lnTo>
                  <a:lnTo>
                    <a:pt x="688" y="55"/>
                  </a:lnTo>
                  <a:lnTo>
                    <a:pt x="441" y="46"/>
                  </a:lnTo>
                  <a:lnTo>
                    <a:pt x="194" y="63"/>
                  </a:lnTo>
                  <a:lnTo>
                    <a:pt x="17" y="63"/>
                  </a:lnTo>
                  <a:lnTo>
                    <a:pt x="0" y="38"/>
                  </a:lnTo>
                  <a:lnTo>
                    <a:pt x="7" y="25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8" name="Freeform 50"/>
            <p:cNvSpPr>
              <a:spLocks/>
            </p:cNvSpPr>
            <p:nvPr/>
          </p:nvSpPr>
          <p:spPr bwMode="auto">
            <a:xfrm>
              <a:off x="2271" y="2655"/>
              <a:ext cx="800" cy="84"/>
            </a:xfrm>
            <a:custGeom>
              <a:avLst/>
              <a:gdLst>
                <a:gd name="T0" fmla="*/ 29 w 1599"/>
                <a:gd name="T1" fmla="*/ 0 h 168"/>
                <a:gd name="T2" fmla="*/ 400 w 1599"/>
                <a:gd name="T3" fmla="*/ 15 h 168"/>
                <a:gd name="T4" fmla="*/ 643 w 1599"/>
                <a:gd name="T5" fmla="*/ 40 h 168"/>
                <a:gd name="T6" fmla="*/ 856 w 1599"/>
                <a:gd name="T7" fmla="*/ 59 h 168"/>
                <a:gd name="T8" fmla="*/ 1314 w 1599"/>
                <a:gd name="T9" fmla="*/ 99 h 168"/>
                <a:gd name="T10" fmla="*/ 1449 w 1599"/>
                <a:gd name="T11" fmla="*/ 120 h 168"/>
                <a:gd name="T12" fmla="*/ 1586 w 1599"/>
                <a:gd name="T13" fmla="*/ 137 h 168"/>
                <a:gd name="T14" fmla="*/ 1599 w 1599"/>
                <a:gd name="T15" fmla="*/ 152 h 168"/>
                <a:gd name="T16" fmla="*/ 1586 w 1599"/>
                <a:gd name="T17" fmla="*/ 166 h 168"/>
                <a:gd name="T18" fmla="*/ 1308 w 1599"/>
                <a:gd name="T19" fmla="*/ 168 h 168"/>
                <a:gd name="T20" fmla="*/ 392 w 1599"/>
                <a:gd name="T21" fmla="*/ 82 h 168"/>
                <a:gd name="T22" fmla="*/ 23 w 1599"/>
                <a:gd name="T23" fmla="*/ 52 h 168"/>
                <a:gd name="T24" fmla="*/ 0 w 1599"/>
                <a:gd name="T25" fmla="*/ 23 h 168"/>
                <a:gd name="T26" fmla="*/ 10 w 1599"/>
                <a:gd name="T27" fmla="*/ 4 h 168"/>
                <a:gd name="T28" fmla="*/ 29 w 1599"/>
                <a:gd name="T29" fmla="*/ 0 h 168"/>
                <a:gd name="T30" fmla="*/ 29 w 1599"/>
                <a:gd name="T31" fmla="*/ 0 h 168"/>
                <a:gd name="T32" fmla="*/ 29 w 1599"/>
                <a:gd name="T3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99" h="168">
                  <a:moveTo>
                    <a:pt x="29" y="0"/>
                  </a:moveTo>
                  <a:lnTo>
                    <a:pt x="400" y="15"/>
                  </a:lnTo>
                  <a:lnTo>
                    <a:pt x="643" y="40"/>
                  </a:lnTo>
                  <a:lnTo>
                    <a:pt x="856" y="59"/>
                  </a:lnTo>
                  <a:lnTo>
                    <a:pt x="1314" y="99"/>
                  </a:lnTo>
                  <a:lnTo>
                    <a:pt x="1449" y="120"/>
                  </a:lnTo>
                  <a:lnTo>
                    <a:pt x="1586" y="137"/>
                  </a:lnTo>
                  <a:lnTo>
                    <a:pt x="1599" y="152"/>
                  </a:lnTo>
                  <a:lnTo>
                    <a:pt x="1586" y="166"/>
                  </a:lnTo>
                  <a:lnTo>
                    <a:pt x="1308" y="168"/>
                  </a:lnTo>
                  <a:lnTo>
                    <a:pt x="392" y="82"/>
                  </a:lnTo>
                  <a:lnTo>
                    <a:pt x="23" y="52"/>
                  </a:lnTo>
                  <a:lnTo>
                    <a:pt x="0" y="23"/>
                  </a:lnTo>
                  <a:lnTo>
                    <a:pt x="10" y="4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19" name="Freeform 51"/>
            <p:cNvSpPr>
              <a:spLocks/>
            </p:cNvSpPr>
            <p:nvPr/>
          </p:nvSpPr>
          <p:spPr bwMode="auto">
            <a:xfrm>
              <a:off x="2231" y="2731"/>
              <a:ext cx="582" cy="62"/>
            </a:xfrm>
            <a:custGeom>
              <a:avLst/>
              <a:gdLst>
                <a:gd name="T0" fmla="*/ 15 w 1163"/>
                <a:gd name="T1" fmla="*/ 0 h 124"/>
                <a:gd name="T2" fmla="*/ 366 w 1163"/>
                <a:gd name="T3" fmla="*/ 16 h 124"/>
                <a:gd name="T4" fmla="*/ 581 w 1163"/>
                <a:gd name="T5" fmla="*/ 33 h 124"/>
                <a:gd name="T6" fmla="*/ 866 w 1163"/>
                <a:gd name="T7" fmla="*/ 61 h 124"/>
                <a:gd name="T8" fmla="*/ 998 w 1163"/>
                <a:gd name="T9" fmla="*/ 80 h 124"/>
                <a:gd name="T10" fmla="*/ 1150 w 1163"/>
                <a:gd name="T11" fmla="*/ 97 h 124"/>
                <a:gd name="T12" fmla="*/ 1163 w 1163"/>
                <a:gd name="T13" fmla="*/ 112 h 124"/>
                <a:gd name="T14" fmla="*/ 1148 w 1163"/>
                <a:gd name="T15" fmla="*/ 124 h 124"/>
                <a:gd name="T16" fmla="*/ 579 w 1163"/>
                <a:gd name="T17" fmla="*/ 93 h 124"/>
                <a:gd name="T18" fmla="*/ 361 w 1163"/>
                <a:gd name="T19" fmla="*/ 76 h 124"/>
                <a:gd name="T20" fmla="*/ 188 w 1163"/>
                <a:gd name="T21" fmla="*/ 46 h 124"/>
                <a:gd name="T22" fmla="*/ 15 w 1163"/>
                <a:gd name="T23" fmla="*/ 29 h 124"/>
                <a:gd name="T24" fmla="*/ 0 w 1163"/>
                <a:gd name="T25" fmla="*/ 14 h 124"/>
                <a:gd name="T26" fmla="*/ 15 w 1163"/>
                <a:gd name="T27" fmla="*/ 0 h 124"/>
                <a:gd name="T28" fmla="*/ 15 w 1163"/>
                <a:gd name="T29" fmla="*/ 0 h 124"/>
                <a:gd name="T30" fmla="*/ 15 w 1163"/>
                <a:gd name="T3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3" h="124">
                  <a:moveTo>
                    <a:pt x="15" y="0"/>
                  </a:moveTo>
                  <a:lnTo>
                    <a:pt x="366" y="16"/>
                  </a:lnTo>
                  <a:lnTo>
                    <a:pt x="581" y="33"/>
                  </a:lnTo>
                  <a:lnTo>
                    <a:pt x="866" y="61"/>
                  </a:lnTo>
                  <a:lnTo>
                    <a:pt x="998" y="80"/>
                  </a:lnTo>
                  <a:lnTo>
                    <a:pt x="1150" y="97"/>
                  </a:lnTo>
                  <a:lnTo>
                    <a:pt x="1163" y="112"/>
                  </a:lnTo>
                  <a:lnTo>
                    <a:pt x="1148" y="124"/>
                  </a:lnTo>
                  <a:lnTo>
                    <a:pt x="579" y="93"/>
                  </a:lnTo>
                  <a:lnTo>
                    <a:pt x="361" y="76"/>
                  </a:lnTo>
                  <a:lnTo>
                    <a:pt x="188" y="46"/>
                  </a:lnTo>
                  <a:lnTo>
                    <a:pt x="15" y="29"/>
                  </a:lnTo>
                  <a:lnTo>
                    <a:pt x="0" y="14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0" name="Freeform 52"/>
            <p:cNvSpPr>
              <a:spLocks/>
            </p:cNvSpPr>
            <p:nvPr/>
          </p:nvSpPr>
          <p:spPr bwMode="auto">
            <a:xfrm>
              <a:off x="3184" y="2713"/>
              <a:ext cx="176" cy="34"/>
            </a:xfrm>
            <a:custGeom>
              <a:avLst/>
              <a:gdLst>
                <a:gd name="T0" fmla="*/ 16 w 352"/>
                <a:gd name="T1" fmla="*/ 0 h 69"/>
                <a:gd name="T2" fmla="*/ 322 w 352"/>
                <a:gd name="T3" fmla="*/ 8 h 69"/>
                <a:gd name="T4" fmla="*/ 352 w 352"/>
                <a:gd name="T5" fmla="*/ 38 h 69"/>
                <a:gd name="T6" fmla="*/ 344 w 352"/>
                <a:gd name="T7" fmla="*/ 59 h 69"/>
                <a:gd name="T8" fmla="*/ 322 w 352"/>
                <a:gd name="T9" fmla="*/ 69 h 69"/>
                <a:gd name="T10" fmla="*/ 166 w 352"/>
                <a:gd name="T11" fmla="*/ 53 h 69"/>
                <a:gd name="T12" fmla="*/ 12 w 352"/>
                <a:gd name="T13" fmla="*/ 29 h 69"/>
                <a:gd name="T14" fmla="*/ 0 w 352"/>
                <a:gd name="T15" fmla="*/ 14 h 69"/>
                <a:gd name="T16" fmla="*/ 16 w 352"/>
                <a:gd name="T17" fmla="*/ 0 h 69"/>
                <a:gd name="T18" fmla="*/ 16 w 352"/>
                <a:gd name="T19" fmla="*/ 0 h 69"/>
                <a:gd name="T20" fmla="*/ 16 w 352"/>
                <a:gd name="T2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2" h="69">
                  <a:moveTo>
                    <a:pt x="16" y="0"/>
                  </a:moveTo>
                  <a:lnTo>
                    <a:pt x="322" y="8"/>
                  </a:lnTo>
                  <a:lnTo>
                    <a:pt x="352" y="38"/>
                  </a:lnTo>
                  <a:lnTo>
                    <a:pt x="344" y="59"/>
                  </a:lnTo>
                  <a:lnTo>
                    <a:pt x="322" y="69"/>
                  </a:lnTo>
                  <a:lnTo>
                    <a:pt x="166" y="53"/>
                  </a:lnTo>
                  <a:lnTo>
                    <a:pt x="12" y="29"/>
                  </a:lnTo>
                  <a:lnTo>
                    <a:pt x="0" y="1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1" name="Freeform 53"/>
            <p:cNvSpPr>
              <a:spLocks/>
            </p:cNvSpPr>
            <p:nvPr/>
          </p:nvSpPr>
          <p:spPr bwMode="auto">
            <a:xfrm>
              <a:off x="3223" y="2758"/>
              <a:ext cx="178" cy="30"/>
            </a:xfrm>
            <a:custGeom>
              <a:avLst/>
              <a:gdLst>
                <a:gd name="T0" fmla="*/ 16 w 358"/>
                <a:gd name="T1" fmla="*/ 19 h 60"/>
                <a:gd name="T2" fmla="*/ 170 w 358"/>
                <a:gd name="T3" fmla="*/ 17 h 60"/>
                <a:gd name="T4" fmla="*/ 325 w 358"/>
                <a:gd name="T5" fmla="*/ 0 h 60"/>
                <a:gd name="T6" fmla="*/ 358 w 358"/>
                <a:gd name="T7" fmla="*/ 28 h 60"/>
                <a:gd name="T8" fmla="*/ 352 w 358"/>
                <a:gd name="T9" fmla="*/ 49 h 60"/>
                <a:gd name="T10" fmla="*/ 331 w 358"/>
                <a:gd name="T11" fmla="*/ 60 h 60"/>
                <a:gd name="T12" fmla="*/ 171 w 358"/>
                <a:gd name="T13" fmla="*/ 60 h 60"/>
                <a:gd name="T14" fmla="*/ 12 w 358"/>
                <a:gd name="T15" fmla="*/ 47 h 60"/>
                <a:gd name="T16" fmla="*/ 0 w 358"/>
                <a:gd name="T17" fmla="*/ 32 h 60"/>
                <a:gd name="T18" fmla="*/ 16 w 358"/>
                <a:gd name="T19" fmla="*/ 19 h 60"/>
                <a:gd name="T20" fmla="*/ 16 w 358"/>
                <a:gd name="T21" fmla="*/ 19 h 60"/>
                <a:gd name="T22" fmla="*/ 16 w 358"/>
                <a:gd name="T23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60">
                  <a:moveTo>
                    <a:pt x="16" y="19"/>
                  </a:moveTo>
                  <a:lnTo>
                    <a:pt x="170" y="17"/>
                  </a:lnTo>
                  <a:lnTo>
                    <a:pt x="325" y="0"/>
                  </a:lnTo>
                  <a:lnTo>
                    <a:pt x="358" y="28"/>
                  </a:lnTo>
                  <a:lnTo>
                    <a:pt x="352" y="49"/>
                  </a:lnTo>
                  <a:lnTo>
                    <a:pt x="331" y="60"/>
                  </a:lnTo>
                  <a:lnTo>
                    <a:pt x="171" y="60"/>
                  </a:lnTo>
                  <a:lnTo>
                    <a:pt x="12" y="47"/>
                  </a:lnTo>
                  <a:lnTo>
                    <a:pt x="0" y="32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2" name="Freeform 54"/>
            <p:cNvSpPr>
              <a:spLocks/>
            </p:cNvSpPr>
            <p:nvPr/>
          </p:nvSpPr>
          <p:spPr bwMode="auto">
            <a:xfrm>
              <a:off x="3238" y="2810"/>
              <a:ext cx="205" cy="36"/>
            </a:xfrm>
            <a:custGeom>
              <a:avLst/>
              <a:gdLst>
                <a:gd name="T0" fmla="*/ 24 w 410"/>
                <a:gd name="T1" fmla="*/ 17 h 72"/>
                <a:gd name="T2" fmla="*/ 327 w 410"/>
                <a:gd name="T3" fmla="*/ 13 h 72"/>
                <a:gd name="T4" fmla="*/ 393 w 410"/>
                <a:gd name="T5" fmla="*/ 0 h 72"/>
                <a:gd name="T6" fmla="*/ 410 w 410"/>
                <a:gd name="T7" fmla="*/ 10 h 72"/>
                <a:gd name="T8" fmla="*/ 403 w 410"/>
                <a:gd name="T9" fmla="*/ 27 h 72"/>
                <a:gd name="T10" fmla="*/ 370 w 410"/>
                <a:gd name="T11" fmla="*/ 48 h 72"/>
                <a:gd name="T12" fmla="*/ 336 w 410"/>
                <a:gd name="T13" fmla="*/ 69 h 72"/>
                <a:gd name="T14" fmla="*/ 180 w 410"/>
                <a:gd name="T15" fmla="*/ 72 h 72"/>
                <a:gd name="T16" fmla="*/ 24 w 410"/>
                <a:gd name="T17" fmla="*/ 67 h 72"/>
                <a:gd name="T18" fmla="*/ 0 w 410"/>
                <a:gd name="T19" fmla="*/ 42 h 72"/>
                <a:gd name="T20" fmla="*/ 5 w 410"/>
                <a:gd name="T21" fmla="*/ 25 h 72"/>
                <a:gd name="T22" fmla="*/ 24 w 410"/>
                <a:gd name="T23" fmla="*/ 17 h 72"/>
                <a:gd name="T24" fmla="*/ 24 w 410"/>
                <a:gd name="T25" fmla="*/ 17 h 72"/>
                <a:gd name="T26" fmla="*/ 24 w 410"/>
                <a:gd name="T27" fmla="*/ 1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0" h="72">
                  <a:moveTo>
                    <a:pt x="24" y="17"/>
                  </a:moveTo>
                  <a:lnTo>
                    <a:pt x="327" y="13"/>
                  </a:lnTo>
                  <a:lnTo>
                    <a:pt x="393" y="0"/>
                  </a:lnTo>
                  <a:lnTo>
                    <a:pt x="410" y="10"/>
                  </a:lnTo>
                  <a:lnTo>
                    <a:pt x="403" y="27"/>
                  </a:lnTo>
                  <a:lnTo>
                    <a:pt x="370" y="48"/>
                  </a:lnTo>
                  <a:lnTo>
                    <a:pt x="336" y="69"/>
                  </a:lnTo>
                  <a:lnTo>
                    <a:pt x="180" y="72"/>
                  </a:lnTo>
                  <a:lnTo>
                    <a:pt x="24" y="67"/>
                  </a:lnTo>
                  <a:lnTo>
                    <a:pt x="0" y="42"/>
                  </a:lnTo>
                  <a:lnTo>
                    <a:pt x="5" y="25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3" name="Freeform 55"/>
            <p:cNvSpPr>
              <a:spLocks/>
            </p:cNvSpPr>
            <p:nvPr/>
          </p:nvSpPr>
          <p:spPr bwMode="auto">
            <a:xfrm>
              <a:off x="2243" y="1080"/>
              <a:ext cx="1092" cy="298"/>
            </a:xfrm>
            <a:custGeom>
              <a:avLst/>
              <a:gdLst>
                <a:gd name="T0" fmla="*/ 4 w 2185"/>
                <a:gd name="T1" fmla="*/ 570 h 595"/>
                <a:gd name="T2" fmla="*/ 82 w 2185"/>
                <a:gd name="T3" fmla="*/ 515 h 595"/>
                <a:gd name="T4" fmla="*/ 156 w 2185"/>
                <a:gd name="T5" fmla="*/ 467 h 595"/>
                <a:gd name="T6" fmla="*/ 299 w 2185"/>
                <a:gd name="T7" fmla="*/ 393 h 595"/>
                <a:gd name="T8" fmla="*/ 451 w 2185"/>
                <a:gd name="T9" fmla="*/ 334 h 595"/>
                <a:gd name="T10" fmla="*/ 628 w 2185"/>
                <a:gd name="T11" fmla="*/ 283 h 595"/>
                <a:gd name="T12" fmla="*/ 747 w 2185"/>
                <a:gd name="T13" fmla="*/ 249 h 595"/>
                <a:gd name="T14" fmla="*/ 850 w 2185"/>
                <a:gd name="T15" fmla="*/ 214 h 595"/>
                <a:gd name="T16" fmla="*/ 955 w 2185"/>
                <a:gd name="T17" fmla="*/ 182 h 595"/>
                <a:gd name="T18" fmla="*/ 1074 w 2185"/>
                <a:gd name="T19" fmla="*/ 155 h 595"/>
                <a:gd name="T20" fmla="*/ 1246 w 2185"/>
                <a:gd name="T21" fmla="*/ 114 h 595"/>
                <a:gd name="T22" fmla="*/ 1420 w 2185"/>
                <a:gd name="T23" fmla="*/ 64 h 595"/>
                <a:gd name="T24" fmla="*/ 1616 w 2185"/>
                <a:gd name="T25" fmla="*/ 26 h 595"/>
                <a:gd name="T26" fmla="*/ 1791 w 2185"/>
                <a:gd name="T27" fmla="*/ 7 h 595"/>
                <a:gd name="T28" fmla="*/ 2169 w 2185"/>
                <a:gd name="T29" fmla="*/ 0 h 595"/>
                <a:gd name="T30" fmla="*/ 2185 w 2185"/>
                <a:gd name="T31" fmla="*/ 15 h 595"/>
                <a:gd name="T32" fmla="*/ 2169 w 2185"/>
                <a:gd name="T33" fmla="*/ 30 h 595"/>
                <a:gd name="T34" fmla="*/ 1801 w 2185"/>
                <a:gd name="T35" fmla="*/ 59 h 595"/>
                <a:gd name="T36" fmla="*/ 1630 w 2185"/>
                <a:gd name="T37" fmla="*/ 95 h 595"/>
                <a:gd name="T38" fmla="*/ 1438 w 2185"/>
                <a:gd name="T39" fmla="*/ 140 h 595"/>
                <a:gd name="T40" fmla="*/ 1263 w 2185"/>
                <a:gd name="T41" fmla="*/ 188 h 595"/>
                <a:gd name="T42" fmla="*/ 1088 w 2185"/>
                <a:gd name="T43" fmla="*/ 228 h 595"/>
                <a:gd name="T44" fmla="*/ 867 w 2185"/>
                <a:gd name="T45" fmla="*/ 287 h 595"/>
                <a:gd name="T46" fmla="*/ 765 w 2185"/>
                <a:gd name="T47" fmla="*/ 319 h 595"/>
                <a:gd name="T48" fmla="*/ 645 w 2185"/>
                <a:gd name="T49" fmla="*/ 353 h 595"/>
                <a:gd name="T50" fmla="*/ 470 w 2185"/>
                <a:gd name="T51" fmla="*/ 397 h 595"/>
                <a:gd name="T52" fmla="*/ 318 w 2185"/>
                <a:gd name="T53" fmla="*/ 441 h 595"/>
                <a:gd name="T54" fmla="*/ 171 w 2185"/>
                <a:gd name="T55" fmla="*/ 501 h 595"/>
                <a:gd name="T56" fmla="*/ 99 w 2185"/>
                <a:gd name="T57" fmla="*/ 543 h 595"/>
                <a:gd name="T58" fmla="*/ 21 w 2185"/>
                <a:gd name="T59" fmla="*/ 595 h 595"/>
                <a:gd name="T60" fmla="*/ 0 w 2185"/>
                <a:gd name="T61" fmla="*/ 591 h 595"/>
                <a:gd name="T62" fmla="*/ 4 w 2185"/>
                <a:gd name="T63" fmla="*/ 570 h 595"/>
                <a:gd name="T64" fmla="*/ 4 w 2185"/>
                <a:gd name="T65" fmla="*/ 57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85" h="595">
                  <a:moveTo>
                    <a:pt x="4" y="570"/>
                  </a:moveTo>
                  <a:lnTo>
                    <a:pt x="82" y="515"/>
                  </a:lnTo>
                  <a:lnTo>
                    <a:pt x="156" y="467"/>
                  </a:lnTo>
                  <a:lnTo>
                    <a:pt x="299" y="393"/>
                  </a:lnTo>
                  <a:lnTo>
                    <a:pt x="451" y="334"/>
                  </a:lnTo>
                  <a:lnTo>
                    <a:pt x="628" y="283"/>
                  </a:lnTo>
                  <a:lnTo>
                    <a:pt x="747" y="249"/>
                  </a:lnTo>
                  <a:lnTo>
                    <a:pt x="850" y="214"/>
                  </a:lnTo>
                  <a:lnTo>
                    <a:pt x="955" y="182"/>
                  </a:lnTo>
                  <a:lnTo>
                    <a:pt x="1074" y="155"/>
                  </a:lnTo>
                  <a:lnTo>
                    <a:pt x="1246" y="114"/>
                  </a:lnTo>
                  <a:lnTo>
                    <a:pt x="1420" y="64"/>
                  </a:lnTo>
                  <a:lnTo>
                    <a:pt x="1616" y="26"/>
                  </a:lnTo>
                  <a:lnTo>
                    <a:pt x="1791" y="7"/>
                  </a:lnTo>
                  <a:lnTo>
                    <a:pt x="2169" y="0"/>
                  </a:lnTo>
                  <a:lnTo>
                    <a:pt x="2185" y="15"/>
                  </a:lnTo>
                  <a:lnTo>
                    <a:pt x="2169" y="30"/>
                  </a:lnTo>
                  <a:lnTo>
                    <a:pt x="1801" y="59"/>
                  </a:lnTo>
                  <a:lnTo>
                    <a:pt x="1630" y="95"/>
                  </a:lnTo>
                  <a:lnTo>
                    <a:pt x="1438" y="140"/>
                  </a:lnTo>
                  <a:lnTo>
                    <a:pt x="1263" y="188"/>
                  </a:lnTo>
                  <a:lnTo>
                    <a:pt x="1088" y="228"/>
                  </a:lnTo>
                  <a:lnTo>
                    <a:pt x="867" y="287"/>
                  </a:lnTo>
                  <a:lnTo>
                    <a:pt x="765" y="319"/>
                  </a:lnTo>
                  <a:lnTo>
                    <a:pt x="645" y="353"/>
                  </a:lnTo>
                  <a:lnTo>
                    <a:pt x="470" y="397"/>
                  </a:lnTo>
                  <a:lnTo>
                    <a:pt x="318" y="441"/>
                  </a:lnTo>
                  <a:lnTo>
                    <a:pt x="171" y="501"/>
                  </a:lnTo>
                  <a:lnTo>
                    <a:pt x="99" y="543"/>
                  </a:lnTo>
                  <a:lnTo>
                    <a:pt x="21" y="595"/>
                  </a:lnTo>
                  <a:lnTo>
                    <a:pt x="0" y="591"/>
                  </a:lnTo>
                  <a:lnTo>
                    <a:pt x="4" y="570"/>
                  </a:lnTo>
                  <a:lnTo>
                    <a:pt x="4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4" name="Freeform 56"/>
            <p:cNvSpPr>
              <a:spLocks/>
            </p:cNvSpPr>
            <p:nvPr/>
          </p:nvSpPr>
          <p:spPr bwMode="auto">
            <a:xfrm>
              <a:off x="3372" y="1104"/>
              <a:ext cx="112" cy="169"/>
            </a:xfrm>
            <a:custGeom>
              <a:avLst/>
              <a:gdLst>
                <a:gd name="T0" fmla="*/ 25 w 224"/>
                <a:gd name="T1" fmla="*/ 0 h 338"/>
                <a:gd name="T2" fmla="*/ 91 w 224"/>
                <a:gd name="T3" fmla="*/ 69 h 338"/>
                <a:gd name="T4" fmla="*/ 144 w 224"/>
                <a:gd name="T5" fmla="*/ 133 h 338"/>
                <a:gd name="T6" fmla="*/ 224 w 224"/>
                <a:gd name="T7" fmla="*/ 291 h 338"/>
                <a:gd name="T8" fmla="*/ 222 w 224"/>
                <a:gd name="T9" fmla="*/ 321 h 338"/>
                <a:gd name="T10" fmla="*/ 201 w 224"/>
                <a:gd name="T11" fmla="*/ 338 h 338"/>
                <a:gd name="T12" fmla="*/ 173 w 224"/>
                <a:gd name="T13" fmla="*/ 338 h 338"/>
                <a:gd name="T14" fmla="*/ 154 w 224"/>
                <a:gd name="T15" fmla="*/ 316 h 338"/>
                <a:gd name="T16" fmla="*/ 123 w 224"/>
                <a:gd name="T17" fmla="*/ 232 h 338"/>
                <a:gd name="T18" fmla="*/ 97 w 224"/>
                <a:gd name="T19" fmla="*/ 158 h 338"/>
                <a:gd name="T20" fmla="*/ 59 w 224"/>
                <a:gd name="T21" fmla="*/ 89 h 338"/>
                <a:gd name="T22" fmla="*/ 34 w 224"/>
                <a:gd name="T23" fmla="*/ 55 h 338"/>
                <a:gd name="T24" fmla="*/ 4 w 224"/>
                <a:gd name="T25" fmla="*/ 21 h 338"/>
                <a:gd name="T26" fmla="*/ 0 w 224"/>
                <a:gd name="T27" fmla="*/ 10 h 338"/>
                <a:gd name="T28" fmla="*/ 4 w 224"/>
                <a:gd name="T29" fmla="*/ 0 h 338"/>
                <a:gd name="T30" fmla="*/ 25 w 224"/>
                <a:gd name="T31" fmla="*/ 0 h 338"/>
                <a:gd name="T32" fmla="*/ 25 w 224"/>
                <a:gd name="T33" fmla="*/ 0 h 338"/>
                <a:gd name="T34" fmla="*/ 25 w 224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338">
                  <a:moveTo>
                    <a:pt x="25" y="0"/>
                  </a:moveTo>
                  <a:lnTo>
                    <a:pt x="91" y="69"/>
                  </a:lnTo>
                  <a:lnTo>
                    <a:pt x="144" y="133"/>
                  </a:lnTo>
                  <a:lnTo>
                    <a:pt x="224" y="291"/>
                  </a:lnTo>
                  <a:lnTo>
                    <a:pt x="222" y="321"/>
                  </a:lnTo>
                  <a:lnTo>
                    <a:pt x="201" y="338"/>
                  </a:lnTo>
                  <a:lnTo>
                    <a:pt x="173" y="338"/>
                  </a:lnTo>
                  <a:lnTo>
                    <a:pt x="154" y="316"/>
                  </a:lnTo>
                  <a:lnTo>
                    <a:pt x="123" y="232"/>
                  </a:lnTo>
                  <a:lnTo>
                    <a:pt x="97" y="158"/>
                  </a:lnTo>
                  <a:lnTo>
                    <a:pt x="59" y="89"/>
                  </a:lnTo>
                  <a:lnTo>
                    <a:pt x="34" y="55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5" name="Freeform 57"/>
            <p:cNvSpPr>
              <a:spLocks/>
            </p:cNvSpPr>
            <p:nvPr/>
          </p:nvSpPr>
          <p:spPr bwMode="auto">
            <a:xfrm>
              <a:off x="3298" y="1249"/>
              <a:ext cx="189" cy="991"/>
            </a:xfrm>
            <a:custGeom>
              <a:avLst/>
              <a:gdLst>
                <a:gd name="T0" fmla="*/ 378 w 378"/>
                <a:gd name="T1" fmla="*/ 36 h 1983"/>
                <a:gd name="T2" fmla="*/ 319 w 378"/>
                <a:gd name="T3" fmla="*/ 492 h 1983"/>
                <a:gd name="T4" fmla="*/ 292 w 378"/>
                <a:gd name="T5" fmla="*/ 637 h 1983"/>
                <a:gd name="T6" fmla="*/ 264 w 378"/>
                <a:gd name="T7" fmla="*/ 779 h 1983"/>
                <a:gd name="T8" fmla="*/ 239 w 378"/>
                <a:gd name="T9" fmla="*/ 897 h 1983"/>
                <a:gd name="T10" fmla="*/ 218 w 378"/>
                <a:gd name="T11" fmla="*/ 1004 h 1983"/>
                <a:gd name="T12" fmla="*/ 178 w 378"/>
                <a:gd name="T13" fmla="*/ 1199 h 1983"/>
                <a:gd name="T14" fmla="*/ 117 w 378"/>
                <a:gd name="T15" fmla="*/ 1625 h 1983"/>
                <a:gd name="T16" fmla="*/ 74 w 378"/>
                <a:gd name="T17" fmla="*/ 1947 h 1983"/>
                <a:gd name="T18" fmla="*/ 60 w 378"/>
                <a:gd name="T19" fmla="*/ 1975 h 1983"/>
                <a:gd name="T20" fmla="*/ 34 w 378"/>
                <a:gd name="T21" fmla="*/ 1983 h 1983"/>
                <a:gd name="T22" fmla="*/ 0 w 378"/>
                <a:gd name="T23" fmla="*/ 1945 h 1983"/>
                <a:gd name="T24" fmla="*/ 19 w 378"/>
                <a:gd name="T25" fmla="*/ 1781 h 1983"/>
                <a:gd name="T26" fmla="*/ 45 w 378"/>
                <a:gd name="T27" fmla="*/ 1618 h 1983"/>
                <a:gd name="T28" fmla="*/ 74 w 378"/>
                <a:gd name="T29" fmla="*/ 1390 h 1983"/>
                <a:gd name="T30" fmla="*/ 110 w 378"/>
                <a:gd name="T31" fmla="*/ 1190 h 1983"/>
                <a:gd name="T32" fmla="*/ 154 w 378"/>
                <a:gd name="T33" fmla="*/ 992 h 1983"/>
                <a:gd name="T34" fmla="*/ 176 w 378"/>
                <a:gd name="T35" fmla="*/ 886 h 1983"/>
                <a:gd name="T36" fmla="*/ 201 w 378"/>
                <a:gd name="T37" fmla="*/ 768 h 1983"/>
                <a:gd name="T38" fmla="*/ 260 w 378"/>
                <a:gd name="T39" fmla="*/ 483 h 1983"/>
                <a:gd name="T40" fmla="*/ 315 w 378"/>
                <a:gd name="T41" fmla="*/ 25 h 1983"/>
                <a:gd name="T42" fmla="*/ 328 w 378"/>
                <a:gd name="T43" fmla="*/ 4 h 1983"/>
                <a:gd name="T44" fmla="*/ 351 w 378"/>
                <a:gd name="T45" fmla="*/ 0 h 1983"/>
                <a:gd name="T46" fmla="*/ 378 w 378"/>
                <a:gd name="T47" fmla="*/ 36 h 1983"/>
                <a:gd name="T48" fmla="*/ 378 w 378"/>
                <a:gd name="T49" fmla="*/ 36 h 1983"/>
                <a:gd name="T50" fmla="*/ 378 w 378"/>
                <a:gd name="T51" fmla="*/ 36 h 1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8" h="1983">
                  <a:moveTo>
                    <a:pt x="378" y="36"/>
                  </a:moveTo>
                  <a:lnTo>
                    <a:pt x="319" y="492"/>
                  </a:lnTo>
                  <a:lnTo>
                    <a:pt x="292" y="637"/>
                  </a:lnTo>
                  <a:lnTo>
                    <a:pt x="264" y="779"/>
                  </a:lnTo>
                  <a:lnTo>
                    <a:pt x="239" y="897"/>
                  </a:lnTo>
                  <a:lnTo>
                    <a:pt x="218" y="1004"/>
                  </a:lnTo>
                  <a:lnTo>
                    <a:pt x="178" y="1199"/>
                  </a:lnTo>
                  <a:lnTo>
                    <a:pt x="117" y="1625"/>
                  </a:lnTo>
                  <a:lnTo>
                    <a:pt x="74" y="1947"/>
                  </a:lnTo>
                  <a:lnTo>
                    <a:pt x="60" y="1975"/>
                  </a:lnTo>
                  <a:lnTo>
                    <a:pt x="34" y="1983"/>
                  </a:lnTo>
                  <a:lnTo>
                    <a:pt x="0" y="1945"/>
                  </a:lnTo>
                  <a:lnTo>
                    <a:pt x="19" y="1781"/>
                  </a:lnTo>
                  <a:lnTo>
                    <a:pt x="45" y="1618"/>
                  </a:lnTo>
                  <a:lnTo>
                    <a:pt x="74" y="1390"/>
                  </a:lnTo>
                  <a:lnTo>
                    <a:pt x="110" y="1190"/>
                  </a:lnTo>
                  <a:lnTo>
                    <a:pt x="154" y="992"/>
                  </a:lnTo>
                  <a:lnTo>
                    <a:pt x="176" y="886"/>
                  </a:lnTo>
                  <a:lnTo>
                    <a:pt x="201" y="768"/>
                  </a:lnTo>
                  <a:lnTo>
                    <a:pt x="260" y="483"/>
                  </a:lnTo>
                  <a:lnTo>
                    <a:pt x="315" y="25"/>
                  </a:lnTo>
                  <a:lnTo>
                    <a:pt x="328" y="4"/>
                  </a:lnTo>
                  <a:lnTo>
                    <a:pt x="351" y="0"/>
                  </a:lnTo>
                  <a:lnTo>
                    <a:pt x="378" y="36"/>
                  </a:lnTo>
                  <a:lnTo>
                    <a:pt x="378" y="36"/>
                  </a:lnTo>
                  <a:lnTo>
                    <a:pt x="37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6" name="Freeform 58"/>
            <p:cNvSpPr>
              <a:spLocks/>
            </p:cNvSpPr>
            <p:nvPr/>
          </p:nvSpPr>
          <p:spPr bwMode="auto">
            <a:xfrm>
              <a:off x="3248" y="1169"/>
              <a:ext cx="122" cy="898"/>
            </a:xfrm>
            <a:custGeom>
              <a:avLst/>
              <a:gdLst>
                <a:gd name="T0" fmla="*/ 243 w 243"/>
                <a:gd name="T1" fmla="*/ 25 h 1797"/>
                <a:gd name="T2" fmla="*/ 241 w 243"/>
                <a:gd name="T3" fmla="*/ 247 h 1797"/>
                <a:gd name="T4" fmla="*/ 232 w 243"/>
                <a:gd name="T5" fmla="*/ 333 h 1797"/>
                <a:gd name="T6" fmla="*/ 216 w 243"/>
                <a:gd name="T7" fmla="*/ 609 h 1797"/>
                <a:gd name="T8" fmla="*/ 203 w 243"/>
                <a:gd name="T9" fmla="*/ 884 h 1797"/>
                <a:gd name="T10" fmla="*/ 169 w 243"/>
                <a:gd name="T11" fmla="*/ 1120 h 1797"/>
                <a:gd name="T12" fmla="*/ 129 w 243"/>
                <a:gd name="T13" fmla="*/ 1358 h 1797"/>
                <a:gd name="T14" fmla="*/ 104 w 243"/>
                <a:gd name="T15" fmla="*/ 1472 h 1797"/>
                <a:gd name="T16" fmla="*/ 78 w 243"/>
                <a:gd name="T17" fmla="*/ 1570 h 1797"/>
                <a:gd name="T18" fmla="*/ 28 w 243"/>
                <a:gd name="T19" fmla="*/ 1783 h 1797"/>
                <a:gd name="T20" fmla="*/ 11 w 243"/>
                <a:gd name="T21" fmla="*/ 1797 h 1797"/>
                <a:gd name="T22" fmla="*/ 0 w 243"/>
                <a:gd name="T23" fmla="*/ 1778 h 1797"/>
                <a:gd name="T24" fmla="*/ 53 w 243"/>
                <a:gd name="T25" fmla="*/ 1344 h 1797"/>
                <a:gd name="T26" fmla="*/ 127 w 243"/>
                <a:gd name="T27" fmla="*/ 879 h 1797"/>
                <a:gd name="T28" fmla="*/ 146 w 243"/>
                <a:gd name="T29" fmla="*/ 605 h 1797"/>
                <a:gd name="T30" fmla="*/ 163 w 243"/>
                <a:gd name="T31" fmla="*/ 329 h 1797"/>
                <a:gd name="T32" fmla="*/ 169 w 243"/>
                <a:gd name="T33" fmla="*/ 247 h 1797"/>
                <a:gd name="T34" fmla="*/ 194 w 243"/>
                <a:gd name="T35" fmla="*/ 27 h 1797"/>
                <a:gd name="T36" fmla="*/ 199 w 243"/>
                <a:gd name="T37" fmla="*/ 8 h 1797"/>
                <a:gd name="T38" fmla="*/ 216 w 243"/>
                <a:gd name="T39" fmla="*/ 0 h 1797"/>
                <a:gd name="T40" fmla="*/ 243 w 243"/>
                <a:gd name="T41" fmla="*/ 25 h 1797"/>
                <a:gd name="T42" fmla="*/ 243 w 243"/>
                <a:gd name="T43" fmla="*/ 25 h 1797"/>
                <a:gd name="T44" fmla="*/ 243 w 243"/>
                <a:gd name="T45" fmla="*/ 25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3" h="1797">
                  <a:moveTo>
                    <a:pt x="243" y="25"/>
                  </a:moveTo>
                  <a:lnTo>
                    <a:pt x="241" y="247"/>
                  </a:lnTo>
                  <a:lnTo>
                    <a:pt x="232" y="333"/>
                  </a:lnTo>
                  <a:lnTo>
                    <a:pt x="216" y="609"/>
                  </a:lnTo>
                  <a:lnTo>
                    <a:pt x="203" y="884"/>
                  </a:lnTo>
                  <a:lnTo>
                    <a:pt x="169" y="1120"/>
                  </a:lnTo>
                  <a:lnTo>
                    <a:pt x="129" y="1358"/>
                  </a:lnTo>
                  <a:lnTo>
                    <a:pt x="104" y="1472"/>
                  </a:lnTo>
                  <a:lnTo>
                    <a:pt x="78" y="1570"/>
                  </a:lnTo>
                  <a:lnTo>
                    <a:pt x="28" y="1783"/>
                  </a:lnTo>
                  <a:lnTo>
                    <a:pt x="11" y="1797"/>
                  </a:lnTo>
                  <a:lnTo>
                    <a:pt x="0" y="1778"/>
                  </a:lnTo>
                  <a:lnTo>
                    <a:pt x="53" y="1344"/>
                  </a:lnTo>
                  <a:lnTo>
                    <a:pt x="127" y="879"/>
                  </a:lnTo>
                  <a:lnTo>
                    <a:pt x="146" y="605"/>
                  </a:lnTo>
                  <a:lnTo>
                    <a:pt x="163" y="329"/>
                  </a:lnTo>
                  <a:lnTo>
                    <a:pt x="169" y="247"/>
                  </a:lnTo>
                  <a:lnTo>
                    <a:pt x="194" y="27"/>
                  </a:lnTo>
                  <a:lnTo>
                    <a:pt x="199" y="8"/>
                  </a:lnTo>
                  <a:lnTo>
                    <a:pt x="216" y="0"/>
                  </a:lnTo>
                  <a:lnTo>
                    <a:pt x="243" y="25"/>
                  </a:lnTo>
                  <a:lnTo>
                    <a:pt x="243" y="25"/>
                  </a:lnTo>
                  <a:lnTo>
                    <a:pt x="24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7" name="Freeform 59"/>
            <p:cNvSpPr>
              <a:spLocks/>
            </p:cNvSpPr>
            <p:nvPr/>
          </p:nvSpPr>
          <p:spPr bwMode="auto">
            <a:xfrm>
              <a:off x="2242" y="1402"/>
              <a:ext cx="210" cy="837"/>
            </a:xfrm>
            <a:custGeom>
              <a:avLst/>
              <a:gdLst>
                <a:gd name="T0" fmla="*/ 31 w 421"/>
                <a:gd name="T1" fmla="*/ 13 h 1673"/>
                <a:gd name="T2" fmla="*/ 56 w 421"/>
                <a:gd name="T3" fmla="*/ 234 h 1673"/>
                <a:gd name="T4" fmla="*/ 75 w 421"/>
                <a:gd name="T5" fmla="*/ 331 h 1673"/>
                <a:gd name="T6" fmla="*/ 97 w 421"/>
                <a:gd name="T7" fmla="*/ 424 h 1673"/>
                <a:gd name="T8" fmla="*/ 126 w 421"/>
                <a:gd name="T9" fmla="*/ 517 h 1673"/>
                <a:gd name="T10" fmla="*/ 156 w 421"/>
                <a:gd name="T11" fmla="*/ 614 h 1673"/>
                <a:gd name="T12" fmla="*/ 189 w 421"/>
                <a:gd name="T13" fmla="*/ 715 h 1673"/>
                <a:gd name="T14" fmla="*/ 225 w 421"/>
                <a:gd name="T15" fmla="*/ 825 h 1673"/>
                <a:gd name="T16" fmla="*/ 333 w 421"/>
                <a:gd name="T17" fmla="*/ 1281 h 1673"/>
                <a:gd name="T18" fmla="*/ 417 w 421"/>
                <a:gd name="T19" fmla="*/ 1616 h 1673"/>
                <a:gd name="T20" fmla="*/ 421 w 421"/>
                <a:gd name="T21" fmla="*/ 1639 h 1673"/>
                <a:gd name="T22" fmla="*/ 407 w 421"/>
                <a:gd name="T23" fmla="*/ 1673 h 1673"/>
                <a:gd name="T24" fmla="*/ 375 w 421"/>
                <a:gd name="T25" fmla="*/ 1661 h 1673"/>
                <a:gd name="T26" fmla="*/ 354 w 421"/>
                <a:gd name="T27" fmla="*/ 1635 h 1673"/>
                <a:gd name="T28" fmla="*/ 339 w 421"/>
                <a:gd name="T29" fmla="*/ 1543 h 1673"/>
                <a:gd name="T30" fmla="*/ 320 w 421"/>
                <a:gd name="T31" fmla="*/ 1464 h 1673"/>
                <a:gd name="T32" fmla="*/ 299 w 421"/>
                <a:gd name="T33" fmla="*/ 1386 h 1673"/>
                <a:gd name="T34" fmla="*/ 272 w 421"/>
                <a:gd name="T35" fmla="*/ 1298 h 1673"/>
                <a:gd name="T36" fmla="*/ 179 w 421"/>
                <a:gd name="T37" fmla="*/ 840 h 1673"/>
                <a:gd name="T38" fmla="*/ 143 w 421"/>
                <a:gd name="T39" fmla="*/ 728 h 1673"/>
                <a:gd name="T40" fmla="*/ 113 w 421"/>
                <a:gd name="T41" fmla="*/ 623 h 1673"/>
                <a:gd name="T42" fmla="*/ 61 w 421"/>
                <a:gd name="T43" fmla="*/ 433 h 1673"/>
                <a:gd name="T44" fmla="*/ 0 w 421"/>
                <a:gd name="T45" fmla="*/ 15 h 1673"/>
                <a:gd name="T46" fmla="*/ 14 w 421"/>
                <a:gd name="T47" fmla="*/ 0 h 1673"/>
                <a:gd name="T48" fmla="*/ 31 w 421"/>
                <a:gd name="T49" fmla="*/ 13 h 1673"/>
                <a:gd name="T50" fmla="*/ 31 w 421"/>
                <a:gd name="T51" fmla="*/ 13 h 1673"/>
                <a:gd name="T52" fmla="*/ 31 w 421"/>
                <a:gd name="T53" fmla="*/ 1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1" h="1673">
                  <a:moveTo>
                    <a:pt x="31" y="13"/>
                  </a:moveTo>
                  <a:lnTo>
                    <a:pt x="56" y="234"/>
                  </a:lnTo>
                  <a:lnTo>
                    <a:pt x="75" y="331"/>
                  </a:lnTo>
                  <a:lnTo>
                    <a:pt x="97" y="424"/>
                  </a:lnTo>
                  <a:lnTo>
                    <a:pt x="126" y="517"/>
                  </a:lnTo>
                  <a:lnTo>
                    <a:pt x="156" y="614"/>
                  </a:lnTo>
                  <a:lnTo>
                    <a:pt x="189" y="715"/>
                  </a:lnTo>
                  <a:lnTo>
                    <a:pt x="225" y="825"/>
                  </a:lnTo>
                  <a:lnTo>
                    <a:pt x="333" y="1281"/>
                  </a:lnTo>
                  <a:lnTo>
                    <a:pt x="417" y="1616"/>
                  </a:lnTo>
                  <a:lnTo>
                    <a:pt x="421" y="1639"/>
                  </a:lnTo>
                  <a:lnTo>
                    <a:pt x="407" y="1673"/>
                  </a:lnTo>
                  <a:lnTo>
                    <a:pt x="375" y="1661"/>
                  </a:lnTo>
                  <a:lnTo>
                    <a:pt x="354" y="1635"/>
                  </a:lnTo>
                  <a:lnTo>
                    <a:pt x="339" y="1543"/>
                  </a:lnTo>
                  <a:lnTo>
                    <a:pt x="320" y="1464"/>
                  </a:lnTo>
                  <a:lnTo>
                    <a:pt x="299" y="1386"/>
                  </a:lnTo>
                  <a:lnTo>
                    <a:pt x="272" y="1298"/>
                  </a:lnTo>
                  <a:lnTo>
                    <a:pt x="179" y="840"/>
                  </a:lnTo>
                  <a:lnTo>
                    <a:pt x="143" y="728"/>
                  </a:lnTo>
                  <a:lnTo>
                    <a:pt x="113" y="623"/>
                  </a:lnTo>
                  <a:lnTo>
                    <a:pt x="61" y="433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8" name="Freeform 60"/>
            <p:cNvSpPr>
              <a:spLocks/>
            </p:cNvSpPr>
            <p:nvPr/>
          </p:nvSpPr>
          <p:spPr bwMode="auto">
            <a:xfrm>
              <a:off x="2473" y="2244"/>
              <a:ext cx="687" cy="43"/>
            </a:xfrm>
            <a:custGeom>
              <a:avLst/>
              <a:gdLst>
                <a:gd name="T0" fmla="*/ 18 w 1375"/>
                <a:gd name="T1" fmla="*/ 10 h 88"/>
                <a:gd name="T2" fmla="*/ 198 w 1375"/>
                <a:gd name="T3" fmla="*/ 15 h 88"/>
                <a:gd name="T4" fmla="*/ 381 w 1375"/>
                <a:gd name="T5" fmla="*/ 0 h 88"/>
                <a:gd name="T6" fmla="*/ 1337 w 1375"/>
                <a:gd name="T7" fmla="*/ 12 h 88"/>
                <a:gd name="T8" fmla="*/ 1365 w 1375"/>
                <a:gd name="T9" fmla="*/ 23 h 88"/>
                <a:gd name="T10" fmla="*/ 1375 w 1375"/>
                <a:gd name="T11" fmla="*/ 50 h 88"/>
                <a:gd name="T12" fmla="*/ 1365 w 1375"/>
                <a:gd name="T13" fmla="*/ 76 h 88"/>
                <a:gd name="T14" fmla="*/ 1337 w 1375"/>
                <a:gd name="T15" fmla="*/ 88 h 88"/>
                <a:gd name="T16" fmla="*/ 860 w 1375"/>
                <a:gd name="T17" fmla="*/ 76 h 88"/>
                <a:gd name="T18" fmla="*/ 381 w 1375"/>
                <a:gd name="T19" fmla="*/ 65 h 88"/>
                <a:gd name="T20" fmla="*/ 194 w 1375"/>
                <a:gd name="T21" fmla="*/ 63 h 88"/>
                <a:gd name="T22" fmla="*/ 12 w 1375"/>
                <a:gd name="T23" fmla="*/ 40 h 88"/>
                <a:gd name="T24" fmla="*/ 0 w 1375"/>
                <a:gd name="T25" fmla="*/ 21 h 88"/>
                <a:gd name="T26" fmla="*/ 18 w 1375"/>
                <a:gd name="T27" fmla="*/ 10 h 88"/>
                <a:gd name="T28" fmla="*/ 18 w 1375"/>
                <a:gd name="T29" fmla="*/ 10 h 88"/>
                <a:gd name="T30" fmla="*/ 18 w 1375"/>
                <a:gd name="T31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88">
                  <a:moveTo>
                    <a:pt x="18" y="10"/>
                  </a:moveTo>
                  <a:lnTo>
                    <a:pt x="198" y="15"/>
                  </a:lnTo>
                  <a:lnTo>
                    <a:pt x="381" y="0"/>
                  </a:lnTo>
                  <a:lnTo>
                    <a:pt x="1337" y="12"/>
                  </a:lnTo>
                  <a:lnTo>
                    <a:pt x="1365" y="23"/>
                  </a:lnTo>
                  <a:lnTo>
                    <a:pt x="1375" y="50"/>
                  </a:lnTo>
                  <a:lnTo>
                    <a:pt x="1365" y="76"/>
                  </a:lnTo>
                  <a:lnTo>
                    <a:pt x="1337" y="88"/>
                  </a:lnTo>
                  <a:lnTo>
                    <a:pt x="860" y="76"/>
                  </a:lnTo>
                  <a:lnTo>
                    <a:pt x="381" y="65"/>
                  </a:lnTo>
                  <a:lnTo>
                    <a:pt x="194" y="63"/>
                  </a:lnTo>
                  <a:lnTo>
                    <a:pt x="12" y="40"/>
                  </a:lnTo>
                  <a:lnTo>
                    <a:pt x="0" y="21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29" name="Freeform 61"/>
            <p:cNvSpPr>
              <a:spLocks/>
            </p:cNvSpPr>
            <p:nvPr/>
          </p:nvSpPr>
          <p:spPr bwMode="auto">
            <a:xfrm>
              <a:off x="3174" y="2246"/>
              <a:ext cx="130" cy="47"/>
            </a:xfrm>
            <a:custGeom>
              <a:avLst/>
              <a:gdLst>
                <a:gd name="T0" fmla="*/ 27 w 261"/>
                <a:gd name="T1" fmla="*/ 40 h 95"/>
                <a:gd name="T2" fmla="*/ 103 w 261"/>
                <a:gd name="T3" fmla="*/ 25 h 95"/>
                <a:gd name="T4" fmla="*/ 242 w 261"/>
                <a:gd name="T5" fmla="*/ 0 h 95"/>
                <a:gd name="T6" fmla="*/ 261 w 261"/>
                <a:gd name="T7" fmla="*/ 8 h 95"/>
                <a:gd name="T8" fmla="*/ 251 w 261"/>
                <a:gd name="T9" fmla="*/ 29 h 95"/>
                <a:gd name="T10" fmla="*/ 185 w 261"/>
                <a:gd name="T11" fmla="*/ 59 h 95"/>
                <a:gd name="T12" fmla="*/ 120 w 261"/>
                <a:gd name="T13" fmla="*/ 91 h 95"/>
                <a:gd name="T14" fmla="*/ 27 w 261"/>
                <a:gd name="T15" fmla="*/ 95 h 95"/>
                <a:gd name="T16" fmla="*/ 0 w 261"/>
                <a:gd name="T17" fmla="*/ 68 h 95"/>
                <a:gd name="T18" fmla="*/ 6 w 261"/>
                <a:gd name="T19" fmla="*/ 49 h 95"/>
                <a:gd name="T20" fmla="*/ 27 w 261"/>
                <a:gd name="T21" fmla="*/ 40 h 95"/>
                <a:gd name="T22" fmla="*/ 27 w 261"/>
                <a:gd name="T23" fmla="*/ 40 h 95"/>
                <a:gd name="T24" fmla="*/ 27 w 261"/>
                <a:gd name="T25" fmla="*/ 4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1" h="95">
                  <a:moveTo>
                    <a:pt x="27" y="40"/>
                  </a:moveTo>
                  <a:lnTo>
                    <a:pt x="103" y="25"/>
                  </a:lnTo>
                  <a:lnTo>
                    <a:pt x="242" y="0"/>
                  </a:lnTo>
                  <a:lnTo>
                    <a:pt x="261" y="8"/>
                  </a:lnTo>
                  <a:lnTo>
                    <a:pt x="251" y="29"/>
                  </a:lnTo>
                  <a:lnTo>
                    <a:pt x="185" y="59"/>
                  </a:lnTo>
                  <a:lnTo>
                    <a:pt x="120" y="91"/>
                  </a:lnTo>
                  <a:lnTo>
                    <a:pt x="27" y="95"/>
                  </a:lnTo>
                  <a:lnTo>
                    <a:pt x="0" y="68"/>
                  </a:lnTo>
                  <a:lnTo>
                    <a:pt x="6" y="49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0" name="Freeform 62"/>
            <p:cNvSpPr>
              <a:spLocks/>
            </p:cNvSpPr>
            <p:nvPr/>
          </p:nvSpPr>
          <p:spPr bwMode="auto">
            <a:xfrm>
              <a:off x="2542" y="2255"/>
              <a:ext cx="105" cy="142"/>
            </a:xfrm>
            <a:custGeom>
              <a:avLst/>
              <a:gdLst>
                <a:gd name="T0" fmla="*/ 169 w 209"/>
                <a:gd name="T1" fmla="*/ 19 h 283"/>
                <a:gd name="T2" fmla="*/ 209 w 209"/>
                <a:gd name="T3" fmla="*/ 99 h 283"/>
                <a:gd name="T4" fmla="*/ 207 w 209"/>
                <a:gd name="T5" fmla="*/ 124 h 283"/>
                <a:gd name="T6" fmla="*/ 175 w 209"/>
                <a:gd name="T7" fmla="*/ 184 h 283"/>
                <a:gd name="T8" fmla="*/ 133 w 209"/>
                <a:gd name="T9" fmla="*/ 226 h 283"/>
                <a:gd name="T10" fmla="*/ 80 w 209"/>
                <a:gd name="T11" fmla="*/ 257 h 283"/>
                <a:gd name="T12" fmla="*/ 21 w 209"/>
                <a:gd name="T13" fmla="*/ 283 h 283"/>
                <a:gd name="T14" fmla="*/ 0 w 209"/>
                <a:gd name="T15" fmla="*/ 276 h 283"/>
                <a:gd name="T16" fmla="*/ 8 w 209"/>
                <a:gd name="T17" fmla="*/ 257 h 283"/>
                <a:gd name="T18" fmla="*/ 84 w 209"/>
                <a:gd name="T19" fmla="*/ 198 h 283"/>
                <a:gd name="T20" fmla="*/ 129 w 209"/>
                <a:gd name="T21" fmla="*/ 110 h 283"/>
                <a:gd name="T22" fmla="*/ 103 w 209"/>
                <a:gd name="T23" fmla="*/ 48 h 283"/>
                <a:gd name="T24" fmla="*/ 103 w 209"/>
                <a:gd name="T25" fmla="*/ 19 h 283"/>
                <a:gd name="T26" fmla="*/ 122 w 209"/>
                <a:gd name="T27" fmla="*/ 0 h 283"/>
                <a:gd name="T28" fmla="*/ 169 w 209"/>
                <a:gd name="T29" fmla="*/ 19 h 283"/>
                <a:gd name="T30" fmla="*/ 169 w 209"/>
                <a:gd name="T31" fmla="*/ 19 h 283"/>
                <a:gd name="T32" fmla="*/ 169 w 209"/>
                <a:gd name="T33" fmla="*/ 1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9" h="283">
                  <a:moveTo>
                    <a:pt x="169" y="19"/>
                  </a:moveTo>
                  <a:lnTo>
                    <a:pt x="209" y="99"/>
                  </a:lnTo>
                  <a:lnTo>
                    <a:pt x="207" y="124"/>
                  </a:lnTo>
                  <a:lnTo>
                    <a:pt x="175" y="184"/>
                  </a:lnTo>
                  <a:lnTo>
                    <a:pt x="133" y="226"/>
                  </a:lnTo>
                  <a:lnTo>
                    <a:pt x="80" y="257"/>
                  </a:lnTo>
                  <a:lnTo>
                    <a:pt x="21" y="283"/>
                  </a:lnTo>
                  <a:lnTo>
                    <a:pt x="0" y="276"/>
                  </a:lnTo>
                  <a:lnTo>
                    <a:pt x="8" y="257"/>
                  </a:lnTo>
                  <a:lnTo>
                    <a:pt x="84" y="198"/>
                  </a:lnTo>
                  <a:lnTo>
                    <a:pt x="129" y="110"/>
                  </a:lnTo>
                  <a:lnTo>
                    <a:pt x="103" y="48"/>
                  </a:lnTo>
                  <a:lnTo>
                    <a:pt x="103" y="19"/>
                  </a:lnTo>
                  <a:lnTo>
                    <a:pt x="122" y="0"/>
                  </a:lnTo>
                  <a:lnTo>
                    <a:pt x="169" y="19"/>
                  </a:lnTo>
                  <a:lnTo>
                    <a:pt x="169" y="19"/>
                  </a:lnTo>
                  <a:lnTo>
                    <a:pt x="16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1" name="Freeform 63"/>
            <p:cNvSpPr>
              <a:spLocks/>
            </p:cNvSpPr>
            <p:nvPr/>
          </p:nvSpPr>
          <p:spPr bwMode="auto">
            <a:xfrm>
              <a:off x="2482" y="2385"/>
              <a:ext cx="51" cy="65"/>
            </a:xfrm>
            <a:custGeom>
              <a:avLst/>
              <a:gdLst>
                <a:gd name="T0" fmla="*/ 29 w 101"/>
                <a:gd name="T1" fmla="*/ 122 h 130"/>
                <a:gd name="T2" fmla="*/ 0 w 101"/>
                <a:gd name="T3" fmla="*/ 80 h 130"/>
                <a:gd name="T4" fmla="*/ 4 w 101"/>
                <a:gd name="T5" fmla="*/ 57 h 130"/>
                <a:gd name="T6" fmla="*/ 38 w 101"/>
                <a:gd name="T7" fmla="*/ 25 h 130"/>
                <a:gd name="T8" fmla="*/ 78 w 101"/>
                <a:gd name="T9" fmla="*/ 0 h 130"/>
                <a:gd name="T10" fmla="*/ 101 w 101"/>
                <a:gd name="T11" fmla="*/ 6 h 130"/>
                <a:gd name="T12" fmla="*/ 95 w 101"/>
                <a:gd name="T13" fmla="*/ 29 h 130"/>
                <a:gd name="T14" fmla="*/ 54 w 101"/>
                <a:gd name="T15" fmla="*/ 76 h 130"/>
                <a:gd name="T16" fmla="*/ 61 w 101"/>
                <a:gd name="T17" fmla="*/ 105 h 130"/>
                <a:gd name="T18" fmla="*/ 54 w 101"/>
                <a:gd name="T19" fmla="*/ 130 h 130"/>
                <a:gd name="T20" fmla="*/ 29 w 101"/>
                <a:gd name="T21" fmla="*/ 122 h 130"/>
                <a:gd name="T22" fmla="*/ 29 w 101"/>
                <a:gd name="T23" fmla="*/ 122 h 130"/>
                <a:gd name="T24" fmla="*/ 29 w 101"/>
                <a:gd name="T25" fmla="*/ 1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30">
                  <a:moveTo>
                    <a:pt x="29" y="122"/>
                  </a:moveTo>
                  <a:lnTo>
                    <a:pt x="0" y="80"/>
                  </a:lnTo>
                  <a:lnTo>
                    <a:pt x="4" y="57"/>
                  </a:lnTo>
                  <a:lnTo>
                    <a:pt x="38" y="25"/>
                  </a:lnTo>
                  <a:lnTo>
                    <a:pt x="78" y="0"/>
                  </a:lnTo>
                  <a:lnTo>
                    <a:pt x="101" y="6"/>
                  </a:lnTo>
                  <a:lnTo>
                    <a:pt x="95" y="29"/>
                  </a:lnTo>
                  <a:lnTo>
                    <a:pt x="54" y="76"/>
                  </a:lnTo>
                  <a:lnTo>
                    <a:pt x="61" y="105"/>
                  </a:lnTo>
                  <a:lnTo>
                    <a:pt x="54" y="130"/>
                  </a:lnTo>
                  <a:lnTo>
                    <a:pt x="29" y="122"/>
                  </a:lnTo>
                  <a:lnTo>
                    <a:pt x="29" y="122"/>
                  </a:lnTo>
                  <a:lnTo>
                    <a:pt x="29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2" name="Freeform 64"/>
            <p:cNvSpPr>
              <a:spLocks/>
            </p:cNvSpPr>
            <p:nvPr/>
          </p:nvSpPr>
          <p:spPr bwMode="auto">
            <a:xfrm>
              <a:off x="3055" y="2252"/>
              <a:ext cx="152" cy="93"/>
            </a:xfrm>
            <a:custGeom>
              <a:avLst/>
              <a:gdLst>
                <a:gd name="T0" fmla="*/ 66 w 304"/>
                <a:gd name="T1" fmla="*/ 29 h 187"/>
                <a:gd name="T2" fmla="*/ 76 w 304"/>
                <a:gd name="T3" fmla="*/ 63 h 187"/>
                <a:gd name="T4" fmla="*/ 95 w 304"/>
                <a:gd name="T5" fmla="*/ 88 h 187"/>
                <a:gd name="T6" fmla="*/ 121 w 304"/>
                <a:gd name="T7" fmla="*/ 107 h 187"/>
                <a:gd name="T8" fmla="*/ 152 w 304"/>
                <a:gd name="T9" fmla="*/ 124 h 187"/>
                <a:gd name="T10" fmla="*/ 287 w 304"/>
                <a:gd name="T11" fmla="*/ 128 h 187"/>
                <a:gd name="T12" fmla="*/ 304 w 304"/>
                <a:gd name="T13" fmla="*/ 141 h 187"/>
                <a:gd name="T14" fmla="*/ 293 w 304"/>
                <a:gd name="T15" fmla="*/ 156 h 187"/>
                <a:gd name="T16" fmla="*/ 215 w 304"/>
                <a:gd name="T17" fmla="*/ 175 h 187"/>
                <a:gd name="T18" fmla="*/ 139 w 304"/>
                <a:gd name="T19" fmla="*/ 187 h 187"/>
                <a:gd name="T20" fmla="*/ 47 w 304"/>
                <a:gd name="T21" fmla="*/ 130 h 187"/>
                <a:gd name="T22" fmla="*/ 0 w 304"/>
                <a:gd name="T23" fmla="*/ 36 h 187"/>
                <a:gd name="T24" fmla="*/ 7 w 304"/>
                <a:gd name="T25" fmla="*/ 10 h 187"/>
                <a:gd name="T26" fmla="*/ 30 w 304"/>
                <a:gd name="T27" fmla="*/ 0 h 187"/>
                <a:gd name="T28" fmla="*/ 66 w 304"/>
                <a:gd name="T29" fmla="*/ 29 h 187"/>
                <a:gd name="T30" fmla="*/ 66 w 304"/>
                <a:gd name="T31" fmla="*/ 29 h 187"/>
                <a:gd name="T32" fmla="*/ 66 w 304"/>
                <a:gd name="T33" fmla="*/ 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4" h="187">
                  <a:moveTo>
                    <a:pt x="66" y="29"/>
                  </a:moveTo>
                  <a:lnTo>
                    <a:pt x="76" y="63"/>
                  </a:lnTo>
                  <a:lnTo>
                    <a:pt x="95" y="88"/>
                  </a:lnTo>
                  <a:lnTo>
                    <a:pt x="121" y="107"/>
                  </a:lnTo>
                  <a:lnTo>
                    <a:pt x="152" y="124"/>
                  </a:lnTo>
                  <a:lnTo>
                    <a:pt x="287" y="128"/>
                  </a:lnTo>
                  <a:lnTo>
                    <a:pt x="304" y="141"/>
                  </a:lnTo>
                  <a:lnTo>
                    <a:pt x="293" y="156"/>
                  </a:lnTo>
                  <a:lnTo>
                    <a:pt x="215" y="175"/>
                  </a:lnTo>
                  <a:lnTo>
                    <a:pt x="139" y="187"/>
                  </a:lnTo>
                  <a:lnTo>
                    <a:pt x="47" y="130"/>
                  </a:lnTo>
                  <a:lnTo>
                    <a:pt x="0" y="36"/>
                  </a:lnTo>
                  <a:lnTo>
                    <a:pt x="7" y="10"/>
                  </a:lnTo>
                  <a:lnTo>
                    <a:pt x="30" y="0"/>
                  </a:lnTo>
                  <a:lnTo>
                    <a:pt x="66" y="29"/>
                  </a:lnTo>
                  <a:lnTo>
                    <a:pt x="66" y="29"/>
                  </a:lnTo>
                  <a:lnTo>
                    <a:pt x="6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3" name="Freeform 65"/>
            <p:cNvSpPr>
              <a:spLocks/>
            </p:cNvSpPr>
            <p:nvPr/>
          </p:nvSpPr>
          <p:spPr bwMode="auto">
            <a:xfrm>
              <a:off x="3228" y="2321"/>
              <a:ext cx="25" cy="83"/>
            </a:xfrm>
            <a:custGeom>
              <a:avLst/>
              <a:gdLst>
                <a:gd name="T0" fmla="*/ 43 w 49"/>
                <a:gd name="T1" fmla="*/ 17 h 167"/>
                <a:gd name="T2" fmla="*/ 49 w 49"/>
                <a:gd name="T3" fmla="*/ 71 h 167"/>
                <a:gd name="T4" fmla="*/ 40 w 49"/>
                <a:gd name="T5" fmla="*/ 152 h 167"/>
                <a:gd name="T6" fmla="*/ 24 w 49"/>
                <a:gd name="T7" fmla="*/ 167 h 167"/>
                <a:gd name="T8" fmla="*/ 9 w 49"/>
                <a:gd name="T9" fmla="*/ 152 h 167"/>
                <a:gd name="T10" fmla="*/ 0 w 49"/>
                <a:gd name="T11" fmla="*/ 71 h 167"/>
                <a:gd name="T12" fmla="*/ 5 w 49"/>
                <a:gd name="T13" fmla="*/ 17 h 167"/>
                <a:gd name="T14" fmla="*/ 24 w 49"/>
                <a:gd name="T15" fmla="*/ 0 h 167"/>
                <a:gd name="T16" fmla="*/ 43 w 49"/>
                <a:gd name="T17" fmla="*/ 17 h 167"/>
                <a:gd name="T18" fmla="*/ 43 w 49"/>
                <a:gd name="T19" fmla="*/ 17 h 167"/>
                <a:gd name="T20" fmla="*/ 43 w 49"/>
                <a:gd name="T21" fmla="*/ 1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167">
                  <a:moveTo>
                    <a:pt x="43" y="17"/>
                  </a:moveTo>
                  <a:lnTo>
                    <a:pt x="49" y="71"/>
                  </a:lnTo>
                  <a:lnTo>
                    <a:pt x="40" y="152"/>
                  </a:lnTo>
                  <a:lnTo>
                    <a:pt x="24" y="167"/>
                  </a:lnTo>
                  <a:lnTo>
                    <a:pt x="9" y="152"/>
                  </a:lnTo>
                  <a:lnTo>
                    <a:pt x="0" y="71"/>
                  </a:lnTo>
                  <a:lnTo>
                    <a:pt x="5" y="17"/>
                  </a:lnTo>
                  <a:lnTo>
                    <a:pt x="24" y="0"/>
                  </a:lnTo>
                  <a:lnTo>
                    <a:pt x="43" y="17"/>
                  </a:lnTo>
                  <a:lnTo>
                    <a:pt x="43" y="17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4" name="Freeform 66"/>
            <p:cNvSpPr>
              <a:spLocks/>
            </p:cNvSpPr>
            <p:nvPr/>
          </p:nvSpPr>
          <p:spPr bwMode="auto">
            <a:xfrm>
              <a:off x="2529" y="2148"/>
              <a:ext cx="33" cy="70"/>
            </a:xfrm>
            <a:custGeom>
              <a:avLst/>
              <a:gdLst>
                <a:gd name="T0" fmla="*/ 51 w 66"/>
                <a:gd name="T1" fmla="*/ 27 h 141"/>
                <a:gd name="T2" fmla="*/ 66 w 66"/>
                <a:gd name="T3" fmla="*/ 122 h 141"/>
                <a:gd name="T4" fmla="*/ 57 w 66"/>
                <a:gd name="T5" fmla="*/ 141 h 141"/>
                <a:gd name="T6" fmla="*/ 38 w 66"/>
                <a:gd name="T7" fmla="*/ 133 h 141"/>
                <a:gd name="T8" fmla="*/ 0 w 66"/>
                <a:gd name="T9" fmla="*/ 31 h 141"/>
                <a:gd name="T10" fmla="*/ 5 w 66"/>
                <a:gd name="T11" fmla="*/ 8 h 141"/>
                <a:gd name="T12" fmla="*/ 20 w 66"/>
                <a:gd name="T13" fmla="*/ 0 h 141"/>
                <a:gd name="T14" fmla="*/ 51 w 66"/>
                <a:gd name="T15" fmla="*/ 27 h 141"/>
                <a:gd name="T16" fmla="*/ 51 w 66"/>
                <a:gd name="T17" fmla="*/ 27 h 141"/>
                <a:gd name="T18" fmla="*/ 51 w 66"/>
                <a:gd name="T19" fmla="*/ 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41">
                  <a:moveTo>
                    <a:pt x="51" y="27"/>
                  </a:moveTo>
                  <a:lnTo>
                    <a:pt x="66" y="122"/>
                  </a:lnTo>
                  <a:lnTo>
                    <a:pt x="57" y="141"/>
                  </a:lnTo>
                  <a:lnTo>
                    <a:pt x="38" y="133"/>
                  </a:lnTo>
                  <a:lnTo>
                    <a:pt x="0" y="31"/>
                  </a:lnTo>
                  <a:lnTo>
                    <a:pt x="5" y="8"/>
                  </a:lnTo>
                  <a:lnTo>
                    <a:pt x="20" y="0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5" name="Freeform 67"/>
            <p:cNvSpPr>
              <a:spLocks/>
            </p:cNvSpPr>
            <p:nvPr/>
          </p:nvSpPr>
          <p:spPr bwMode="auto">
            <a:xfrm>
              <a:off x="2532" y="2105"/>
              <a:ext cx="606" cy="60"/>
            </a:xfrm>
            <a:custGeom>
              <a:avLst/>
              <a:gdLst>
                <a:gd name="T0" fmla="*/ 2 w 1213"/>
                <a:gd name="T1" fmla="*/ 87 h 119"/>
                <a:gd name="T2" fmla="*/ 122 w 1213"/>
                <a:gd name="T3" fmla="*/ 74 h 119"/>
                <a:gd name="T4" fmla="*/ 616 w 1213"/>
                <a:gd name="T5" fmla="*/ 19 h 119"/>
                <a:gd name="T6" fmla="*/ 909 w 1213"/>
                <a:gd name="T7" fmla="*/ 0 h 119"/>
                <a:gd name="T8" fmla="*/ 1200 w 1213"/>
                <a:gd name="T9" fmla="*/ 5 h 119"/>
                <a:gd name="T10" fmla="*/ 1213 w 1213"/>
                <a:gd name="T11" fmla="*/ 21 h 119"/>
                <a:gd name="T12" fmla="*/ 1200 w 1213"/>
                <a:gd name="T13" fmla="*/ 36 h 119"/>
                <a:gd name="T14" fmla="*/ 593 w 1213"/>
                <a:gd name="T15" fmla="*/ 70 h 119"/>
                <a:gd name="T16" fmla="*/ 124 w 1213"/>
                <a:gd name="T17" fmla="*/ 114 h 119"/>
                <a:gd name="T18" fmla="*/ 25 w 1213"/>
                <a:gd name="T19" fmla="*/ 119 h 119"/>
                <a:gd name="T20" fmla="*/ 0 w 1213"/>
                <a:gd name="T21" fmla="*/ 106 h 119"/>
                <a:gd name="T22" fmla="*/ 2 w 1213"/>
                <a:gd name="T23" fmla="*/ 87 h 119"/>
                <a:gd name="T24" fmla="*/ 2 w 1213"/>
                <a:gd name="T25" fmla="*/ 87 h 119"/>
                <a:gd name="T26" fmla="*/ 2 w 1213"/>
                <a:gd name="T27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3" h="119">
                  <a:moveTo>
                    <a:pt x="2" y="87"/>
                  </a:moveTo>
                  <a:lnTo>
                    <a:pt x="122" y="74"/>
                  </a:lnTo>
                  <a:lnTo>
                    <a:pt x="616" y="19"/>
                  </a:lnTo>
                  <a:lnTo>
                    <a:pt x="909" y="0"/>
                  </a:lnTo>
                  <a:lnTo>
                    <a:pt x="1200" y="5"/>
                  </a:lnTo>
                  <a:lnTo>
                    <a:pt x="1213" y="21"/>
                  </a:lnTo>
                  <a:lnTo>
                    <a:pt x="1200" y="36"/>
                  </a:lnTo>
                  <a:lnTo>
                    <a:pt x="593" y="70"/>
                  </a:lnTo>
                  <a:lnTo>
                    <a:pt x="124" y="114"/>
                  </a:lnTo>
                  <a:lnTo>
                    <a:pt x="25" y="119"/>
                  </a:lnTo>
                  <a:lnTo>
                    <a:pt x="0" y="106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6" name="Freeform 68"/>
            <p:cNvSpPr>
              <a:spLocks/>
            </p:cNvSpPr>
            <p:nvPr/>
          </p:nvSpPr>
          <p:spPr bwMode="auto">
            <a:xfrm>
              <a:off x="3121" y="2108"/>
              <a:ext cx="24" cy="80"/>
            </a:xfrm>
            <a:custGeom>
              <a:avLst/>
              <a:gdLst>
                <a:gd name="T0" fmla="*/ 47 w 47"/>
                <a:gd name="T1" fmla="*/ 25 h 160"/>
                <a:gd name="T2" fmla="*/ 38 w 47"/>
                <a:gd name="T3" fmla="*/ 147 h 160"/>
                <a:gd name="T4" fmla="*/ 23 w 47"/>
                <a:gd name="T5" fmla="*/ 160 h 160"/>
                <a:gd name="T6" fmla="*/ 8 w 47"/>
                <a:gd name="T7" fmla="*/ 147 h 160"/>
                <a:gd name="T8" fmla="*/ 0 w 47"/>
                <a:gd name="T9" fmla="*/ 25 h 160"/>
                <a:gd name="T10" fmla="*/ 8 w 47"/>
                <a:gd name="T11" fmla="*/ 6 h 160"/>
                <a:gd name="T12" fmla="*/ 23 w 47"/>
                <a:gd name="T13" fmla="*/ 0 h 160"/>
                <a:gd name="T14" fmla="*/ 47 w 47"/>
                <a:gd name="T15" fmla="*/ 25 h 160"/>
                <a:gd name="T16" fmla="*/ 47 w 47"/>
                <a:gd name="T17" fmla="*/ 25 h 160"/>
                <a:gd name="T18" fmla="*/ 47 w 47"/>
                <a:gd name="T19" fmla="*/ 2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60">
                  <a:moveTo>
                    <a:pt x="47" y="25"/>
                  </a:moveTo>
                  <a:lnTo>
                    <a:pt x="38" y="147"/>
                  </a:lnTo>
                  <a:lnTo>
                    <a:pt x="23" y="160"/>
                  </a:lnTo>
                  <a:lnTo>
                    <a:pt x="8" y="147"/>
                  </a:lnTo>
                  <a:lnTo>
                    <a:pt x="0" y="25"/>
                  </a:lnTo>
                  <a:lnTo>
                    <a:pt x="8" y="6"/>
                  </a:lnTo>
                  <a:lnTo>
                    <a:pt x="23" y="0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7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7" name="Freeform 69"/>
            <p:cNvSpPr>
              <a:spLocks/>
            </p:cNvSpPr>
            <p:nvPr/>
          </p:nvSpPr>
          <p:spPr bwMode="auto">
            <a:xfrm>
              <a:off x="2996" y="2139"/>
              <a:ext cx="23" cy="61"/>
            </a:xfrm>
            <a:custGeom>
              <a:avLst/>
              <a:gdLst>
                <a:gd name="T0" fmla="*/ 46 w 46"/>
                <a:gd name="T1" fmla="*/ 23 h 122"/>
                <a:gd name="T2" fmla="*/ 38 w 46"/>
                <a:gd name="T3" fmla="*/ 108 h 122"/>
                <a:gd name="T4" fmla="*/ 23 w 46"/>
                <a:gd name="T5" fmla="*/ 122 h 122"/>
                <a:gd name="T6" fmla="*/ 9 w 46"/>
                <a:gd name="T7" fmla="*/ 105 h 122"/>
                <a:gd name="T8" fmla="*/ 0 w 46"/>
                <a:gd name="T9" fmla="*/ 23 h 122"/>
                <a:gd name="T10" fmla="*/ 7 w 46"/>
                <a:gd name="T11" fmla="*/ 6 h 122"/>
                <a:gd name="T12" fmla="*/ 23 w 46"/>
                <a:gd name="T13" fmla="*/ 0 h 122"/>
                <a:gd name="T14" fmla="*/ 46 w 46"/>
                <a:gd name="T15" fmla="*/ 23 h 122"/>
                <a:gd name="T16" fmla="*/ 46 w 46"/>
                <a:gd name="T17" fmla="*/ 23 h 122"/>
                <a:gd name="T18" fmla="*/ 46 w 46"/>
                <a:gd name="T19" fmla="*/ 2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22">
                  <a:moveTo>
                    <a:pt x="46" y="23"/>
                  </a:moveTo>
                  <a:lnTo>
                    <a:pt x="38" y="108"/>
                  </a:lnTo>
                  <a:lnTo>
                    <a:pt x="23" y="122"/>
                  </a:lnTo>
                  <a:lnTo>
                    <a:pt x="9" y="105"/>
                  </a:lnTo>
                  <a:lnTo>
                    <a:pt x="0" y="23"/>
                  </a:lnTo>
                  <a:lnTo>
                    <a:pt x="7" y="6"/>
                  </a:lnTo>
                  <a:lnTo>
                    <a:pt x="23" y="0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8" name="Freeform 70"/>
            <p:cNvSpPr>
              <a:spLocks/>
            </p:cNvSpPr>
            <p:nvPr/>
          </p:nvSpPr>
          <p:spPr bwMode="auto">
            <a:xfrm>
              <a:off x="2882" y="2138"/>
              <a:ext cx="29" cy="61"/>
            </a:xfrm>
            <a:custGeom>
              <a:avLst/>
              <a:gdLst>
                <a:gd name="T0" fmla="*/ 57 w 57"/>
                <a:gd name="T1" fmla="*/ 17 h 122"/>
                <a:gd name="T2" fmla="*/ 47 w 57"/>
                <a:gd name="T3" fmla="*/ 97 h 122"/>
                <a:gd name="T4" fmla="*/ 32 w 57"/>
                <a:gd name="T5" fmla="*/ 122 h 122"/>
                <a:gd name="T6" fmla="*/ 17 w 57"/>
                <a:gd name="T7" fmla="*/ 103 h 122"/>
                <a:gd name="T8" fmla="*/ 0 w 57"/>
                <a:gd name="T9" fmla="*/ 15 h 122"/>
                <a:gd name="T10" fmla="*/ 9 w 57"/>
                <a:gd name="T11" fmla="*/ 2 h 122"/>
                <a:gd name="T12" fmla="*/ 28 w 57"/>
                <a:gd name="T13" fmla="*/ 0 h 122"/>
                <a:gd name="T14" fmla="*/ 57 w 57"/>
                <a:gd name="T15" fmla="*/ 17 h 122"/>
                <a:gd name="T16" fmla="*/ 57 w 57"/>
                <a:gd name="T17" fmla="*/ 17 h 122"/>
                <a:gd name="T18" fmla="*/ 57 w 57"/>
                <a:gd name="T19" fmla="*/ 1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22">
                  <a:moveTo>
                    <a:pt x="57" y="17"/>
                  </a:moveTo>
                  <a:lnTo>
                    <a:pt x="47" y="97"/>
                  </a:lnTo>
                  <a:lnTo>
                    <a:pt x="32" y="122"/>
                  </a:lnTo>
                  <a:lnTo>
                    <a:pt x="17" y="103"/>
                  </a:lnTo>
                  <a:lnTo>
                    <a:pt x="0" y="15"/>
                  </a:lnTo>
                  <a:lnTo>
                    <a:pt x="9" y="2"/>
                  </a:lnTo>
                  <a:lnTo>
                    <a:pt x="28" y="0"/>
                  </a:lnTo>
                  <a:lnTo>
                    <a:pt x="57" y="17"/>
                  </a:lnTo>
                  <a:lnTo>
                    <a:pt x="57" y="17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39" name="Freeform 71"/>
            <p:cNvSpPr>
              <a:spLocks/>
            </p:cNvSpPr>
            <p:nvPr/>
          </p:nvSpPr>
          <p:spPr bwMode="auto">
            <a:xfrm>
              <a:off x="2751" y="2134"/>
              <a:ext cx="27" cy="64"/>
            </a:xfrm>
            <a:custGeom>
              <a:avLst/>
              <a:gdLst>
                <a:gd name="T0" fmla="*/ 54 w 54"/>
                <a:gd name="T1" fmla="*/ 24 h 127"/>
                <a:gd name="T2" fmla="*/ 48 w 54"/>
                <a:gd name="T3" fmla="*/ 104 h 127"/>
                <a:gd name="T4" fmla="*/ 31 w 54"/>
                <a:gd name="T5" fmla="*/ 127 h 127"/>
                <a:gd name="T6" fmla="*/ 12 w 54"/>
                <a:gd name="T7" fmla="*/ 108 h 127"/>
                <a:gd name="T8" fmla="*/ 0 w 54"/>
                <a:gd name="T9" fmla="*/ 24 h 127"/>
                <a:gd name="T10" fmla="*/ 8 w 54"/>
                <a:gd name="T11" fmla="*/ 7 h 127"/>
                <a:gd name="T12" fmla="*/ 27 w 54"/>
                <a:gd name="T13" fmla="*/ 0 h 127"/>
                <a:gd name="T14" fmla="*/ 54 w 54"/>
                <a:gd name="T15" fmla="*/ 24 h 127"/>
                <a:gd name="T16" fmla="*/ 54 w 54"/>
                <a:gd name="T17" fmla="*/ 24 h 127"/>
                <a:gd name="T18" fmla="*/ 54 w 54"/>
                <a:gd name="T19" fmla="*/ 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127">
                  <a:moveTo>
                    <a:pt x="54" y="24"/>
                  </a:moveTo>
                  <a:lnTo>
                    <a:pt x="48" y="104"/>
                  </a:lnTo>
                  <a:lnTo>
                    <a:pt x="31" y="127"/>
                  </a:lnTo>
                  <a:lnTo>
                    <a:pt x="12" y="108"/>
                  </a:lnTo>
                  <a:lnTo>
                    <a:pt x="0" y="24"/>
                  </a:lnTo>
                  <a:lnTo>
                    <a:pt x="8" y="7"/>
                  </a:lnTo>
                  <a:lnTo>
                    <a:pt x="27" y="0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0" name="Freeform 72"/>
            <p:cNvSpPr>
              <a:spLocks/>
            </p:cNvSpPr>
            <p:nvPr/>
          </p:nvSpPr>
          <p:spPr bwMode="auto">
            <a:xfrm>
              <a:off x="2637" y="2141"/>
              <a:ext cx="29" cy="68"/>
            </a:xfrm>
            <a:custGeom>
              <a:avLst/>
              <a:gdLst>
                <a:gd name="T0" fmla="*/ 57 w 57"/>
                <a:gd name="T1" fmla="*/ 21 h 137"/>
                <a:gd name="T2" fmla="*/ 54 w 57"/>
                <a:gd name="T3" fmla="*/ 59 h 137"/>
                <a:gd name="T4" fmla="*/ 54 w 57"/>
                <a:gd name="T5" fmla="*/ 122 h 137"/>
                <a:gd name="T6" fmla="*/ 38 w 57"/>
                <a:gd name="T7" fmla="*/ 137 h 137"/>
                <a:gd name="T8" fmla="*/ 23 w 57"/>
                <a:gd name="T9" fmla="*/ 122 h 137"/>
                <a:gd name="T10" fmla="*/ 8 w 57"/>
                <a:gd name="T11" fmla="*/ 63 h 137"/>
                <a:gd name="T12" fmla="*/ 0 w 57"/>
                <a:gd name="T13" fmla="*/ 19 h 137"/>
                <a:gd name="T14" fmla="*/ 8 w 57"/>
                <a:gd name="T15" fmla="*/ 4 h 137"/>
                <a:gd name="T16" fmla="*/ 29 w 57"/>
                <a:gd name="T17" fmla="*/ 0 h 137"/>
                <a:gd name="T18" fmla="*/ 57 w 57"/>
                <a:gd name="T19" fmla="*/ 21 h 137"/>
                <a:gd name="T20" fmla="*/ 57 w 57"/>
                <a:gd name="T21" fmla="*/ 21 h 137"/>
                <a:gd name="T22" fmla="*/ 57 w 57"/>
                <a:gd name="T23" fmla="*/ 2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137">
                  <a:moveTo>
                    <a:pt x="57" y="21"/>
                  </a:moveTo>
                  <a:lnTo>
                    <a:pt x="54" y="59"/>
                  </a:lnTo>
                  <a:lnTo>
                    <a:pt x="54" y="122"/>
                  </a:lnTo>
                  <a:lnTo>
                    <a:pt x="38" y="137"/>
                  </a:lnTo>
                  <a:lnTo>
                    <a:pt x="23" y="122"/>
                  </a:lnTo>
                  <a:lnTo>
                    <a:pt x="8" y="63"/>
                  </a:lnTo>
                  <a:lnTo>
                    <a:pt x="0" y="19"/>
                  </a:lnTo>
                  <a:lnTo>
                    <a:pt x="8" y="4"/>
                  </a:lnTo>
                  <a:lnTo>
                    <a:pt x="29" y="0"/>
                  </a:lnTo>
                  <a:lnTo>
                    <a:pt x="57" y="21"/>
                  </a:lnTo>
                  <a:lnTo>
                    <a:pt x="57" y="21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1" name="Freeform 73"/>
            <p:cNvSpPr>
              <a:spLocks/>
            </p:cNvSpPr>
            <p:nvPr/>
          </p:nvSpPr>
          <p:spPr bwMode="auto">
            <a:xfrm>
              <a:off x="2971" y="1289"/>
              <a:ext cx="218" cy="93"/>
            </a:xfrm>
            <a:custGeom>
              <a:avLst/>
              <a:gdLst>
                <a:gd name="T0" fmla="*/ 17 w 437"/>
                <a:gd name="T1" fmla="*/ 0 h 184"/>
                <a:gd name="T2" fmla="*/ 245 w 437"/>
                <a:gd name="T3" fmla="*/ 9 h 184"/>
                <a:gd name="T4" fmla="*/ 342 w 437"/>
                <a:gd name="T5" fmla="*/ 44 h 184"/>
                <a:gd name="T6" fmla="*/ 420 w 437"/>
                <a:gd name="T7" fmla="*/ 116 h 184"/>
                <a:gd name="T8" fmla="*/ 431 w 437"/>
                <a:gd name="T9" fmla="*/ 139 h 184"/>
                <a:gd name="T10" fmla="*/ 437 w 437"/>
                <a:gd name="T11" fmla="*/ 165 h 184"/>
                <a:gd name="T12" fmla="*/ 422 w 437"/>
                <a:gd name="T13" fmla="*/ 184 h 184"/>
                <a:gd name="T14" fmla="*/ 376 w 437"/>
                <a:gd name="T15" fmla="*/ 173 h 184"/>
                <a:gd name="T16" fmla="*/ 361 w 437"/>
                <a:gd name="T17" fmla="*/ 154 h 184"/>
                <a:gd name="T18" fmla="*/ 330 w 437"/>
                <a:gd name="T19" fmla="*/ 116 h 184"/>
                <a:gd name="T20" fmla="*/ 294 w 437"/>
                <a:gd name="T21" fmla="*/ 85 h 184"/>
                <a:gd name="T22" fmla="*/ 254 w 437"/>
                <a:gd name="T23" fmla="*/ 64 h 184"/>
                <a:gd name="T24" fmla="*/ 212 w 437"/>
                <a:gd name="T25" fmla="*/ 49 h 184"/>
                <a:gd name="T26" fmla="*/ 17 w 437"/>
                <a:gd name="T27" fmla="*/ 30 h 184"/>
                <a:gd name="T28" fmla="*/ 0 w 437"/>
                <a:gd name="T29" fmla="*/ 15 h 184"/>
                <a:gd name="T30" fmla="*/ 17 w 437"/>
                <a:gd name="T31" fmla="*/ 0 h 184"/>
                <a:gd name="T32" fmla="*/ 17 w 437"/>
                <a:gd name="T33" fmla="*/ 0 h 184"/>
                <a:gd name="T34" fmla="*/ 17 w 437"/>
                <a:gd name="T3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7" h="184">
                  <a:moveTo>
                    <a:pt x="17" y="0"/>
                  </a:moveTo>
                  <a:lnTo>
                    <a:pt x="245" y="9"/>
                  </a:lnTo>
                  <a:lnTo>
                    <a:pt x="342" y="44"/>
                  </a:lnTo>
                  <a:lnTo>
                    <a:pt x="420" y="116"/>
                  </a:lnTo>
                  <a:lnTo>
                    <a:pt x="431" y="139"/>
                  </a:lnTo>
                  <a:lnTo>
                    <a:pt x="437" y="165"/>
                  </a:lnTo>
                  <a:lnTo>
                    <a:pt x="422" y="184"/>
                  </a:lnTo>
                  <a:lnTo>
                    <a:pt x="376" y="173"/>
                  </a:lnTo>
                  <a:lnTo>
                    <a:pt x="361" y="154"/>
                  </a:lnTo>
                  <a:lnTo>
                    <a:pt x="330" y="116"/>
                  </a:lnTo>
                  <a:lnTo>
                    <a:pt x="294" y="85"/>
                  </a:lnTo>
                  <a:lnTo>
                    <a:pt x="254" y="64"/>
                  </a:lnTo>
                  <a:lnTo>
                    <a:pt x="212" y="49"/>
                  </a:lnTo>
                  <a:lnTo>
                    <a:pt x="17" y="30"/>
                  </a:lnTo>
                  <a:lnTo>
                    <a:pt x="0" y="15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2" name="Freeform 74"/>
            <p:cNvSpPr>
              <a:spLocks/>
            </p:cNvSpPr>
            <p:nvPr/>
          </p:nvSpPr>
          <p:spPr bwMode="auto">
            <a:xfrm>
              <a:off x="2364" y="1575"/>
              <a:ext cx="175" cy="496"/>
            </a:xfrm>
            <a:custGeom>
              <a:avLst/>
              <a:gdLst>
                <a:gd name="T0" fmla="*/ 66 w 349"/>
                <a:gd name="T1" fmla="*/ 30 h 992"/>
                <a:gd name="T2" fmla="*/ 80 w 349"/>
                <a:gd name="T3" fmla="*/ 152 h 992"/>
                <a:gd name="T4" fmla="*/ 100 w 349"/>
                <a:gd name="T5" fmla="*/ 276 h 992"/>
                <a:gd name="T6" fmla="*/ 140 w 349"/>
                <a:gd name="T7" fmla="*/ 367 h 992"/>
                <a:gd name="T8" fmla="*/ 235 w 349"/>
                <a:gd name="T9" fmla="*/ 605 h 992"/>
                <a:gd name="T10" fmla="*/ 289 w 349"/>
                <a:gd name="T11" fmla="*/ 762 h 992"/>
                <a:gd name="T12" fmla="*/ 349 w 349"/>
                <a:gd name="T13" fmla="*/ 943 h 992"/>
                <a:gd name="T14" fmla="*/ 348 w 349"/>
                <a:gd name="T15" fmla="*/ 975 h 992"/>
                <a:gd name="T16" fmla="*/ 323 w 349"/>
                <a:gd name="T17" fmla="*/ 992 h 992"/>
                <a:gd name="T18" fmla="*/ 294 w 349"/>
                <a:gd name="T19" fmla="*/ 992 h 992"/>
                <a:gd name="T20" fmla="*/ 273 w 349"/>
                <a:gd name="T21" fmla="*/ 968 h 992"/>
                <a:gd name="T22" fmla="*/ 218 w 349"/>
                <a:gd name="T23" fmla="*/ 785 h 992"/>
                <a:gd name="T24" fmla="*/ 180 w 349"/>
                <a:gd name="T25" fmla="*/ 622 h 992"/>
                <a:gd name="T26" fmla="*/ 70 w 349"/>
                <a:gd name="T27" fmla="*/ 283 h 992"/>
                <a:gd name="T28" fmla="*/ 30 w 349"/>
                <a:gd name="T29" fmla="*/ 158 h 992"/>
                <a:gd name="T30" fmla="*/ 0 w 349"/>
                <a:gd name="T31" fmla="*/ 32 h 992"/>
                <a:gd name="T32" fmla="*/ 9 w 349"/>
                <a:gd name="T33" fmla="*/ 8 h 992"/>
                <a:gd name="T34" fmla="*/ 32 w 349"/>
                <a:gd name="T35" fmla="*/ 0 h 992"/>
                <a:gd name="T36" fmla="*/ 66 w 349"/>
                <a:gd name="T37" fmla="*/ 30 h 992"/>
                <a:gd name="T38" fmla="*/ 66 w 349"/>
                <a:gd name="T39" fmla="*/ 3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9" h="992">
                  <a:moveTo>
                    <a:pt x="66" y="30"/>
                  </a:moveTo>
                  <a:lnTo>
                    <a:pt x="80" y="152"/>
                  </a:lnTo>
                  <a:lnTo>
                    <a:pt x="100" y="276"/>
                  </a:lnTo>
                  <a:lnTo>
                    <a:pt x="140" y="367"/>
                  </a:lnTo>
                  <a:lnTo>
                    <a:pt x="235" y="605"/>
                  </a:lnTo>
                  <a:lnTo>
                    <a:pt x="289" y="762"/>
                  </a:lnTo>
                  <a:lnTo>
                    <a:pt x="349" y="943"/>
                  </a:lnTo>
                  <a:lnTo>
                    <a:pt x="348" y="975"/>
                  </a:lnTo>
                  <a:lnTo>
                    <a:pt x="323" y="992"/>
                  </a:lnTo>
                  <a:lnTo>
                    <a:pt x="294" y="992"/>
                  </a:lnTo>
                  <a:lnTo>
                    <a:pt x="273" y="968"/>
                  </a:lnTo>
                  <a:lnTo>
                    <a:pt x="218" y="785"/>
                  </a:lnTo>
                  <a:lnTo>
                    <a:pt x="180" y="622"/>
                  </a:lnTo>
                  <a:lnTo>
                    <a:pt x="70" y="283"/>
                  </a:lnTo>
                  <a:lnTo>
                    <a:pt x="30" y="158"/>
                  </a:lnTo>
                  <a:lnTo>
                    <a:pt x="0" y="32"/>
                  </a:lnTo>
                  <a:lnTo>
                    <a:pt x="9" y="8"/>
                  </a:lnTo>
                  <a:lnTo>
                    <a:pt x="32" y="0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3" name="Freeform 75"/>
            <p:cNvSpPr>
              <a:spLocks/>
            </p:cNvSpPr>
            <p:nvPr/>
          </p:nvSpPr>
          <p:spPr bwMode="auto">
            <a:xfrm>
              <a:off x="2537" y="1998"/>
              <a:ext cx="624" cy="92"/>
            </a:xfrm>
            <a:custGeom>
              <a:avLst/>
              <a:gdLst>
                <a:gd name="T0" fmla="*/ 38 w 1247"/>
                <a:gd name="T1" fmla="*/ 133 h 182"/>
                <a:gd name="T2" fmla="*/ 264 w 1247"/>
                <a:gd name="T3" fmla="*/ 102 h 182"/>
                <a:gd name="T4" fmla="*/ 477 w 1247"/>
                <a:gd name="T5" fmla="*/ 83 h 182"/>
                <a:gd name="T6" fmla="*/ 842 w 1247"/>
                <a:gd name="T7" fmla="*/ 34 h 182"/>
                <a:gd name="T8" fmla="*/ 1013 w 1247"/>
                <a:gd name="T9" fmla="*/ 11 h 182"/>
                <a:gd name="T10" fmla="*/ 1207 w 1247"/>
                <a:gd name="T11" fmla="*/ 0 h 182"/>
                <a:gd name="T12" fmla="*/ 1237 w 1247"/>
                <a:gd name="T13" fmla="*/ 13 h 182"/>
                <a:gd name="T14" fmla="*/ 1247 w 1247"/>
                <a:gd name="T15" fmla="*/ 38 h 182"/>
                <a:gd name="T16" fmla="*/ 1237 w 1247"/>
                <a:gd name="T17" fmla="*/ 64 h 182"/>
                <a:gd name="T18" fmla="*/ 1207 w 1247"/>
                <a:gd name="T19" fmla="*/ 76 h 182"/>
                <a:gd name="T20" fmla="*/ 846 w 1247"/>
                <a:gd name="T21" fmla="*/ 104 h 182"/>
                <a:gd name="T22" fmla="*/ 676 w 1247"/>
                <a:gd name="T23" fmla="*/ 129 h 182"/>
                <a:gd name="T24" fmla="*/ 483 w 1247"/>
                <a:gd name="T25" fmla="*/ 148 h 182"/>
                <a:gd name="T26" fmla="*/ 0 w 1247"/>
                <a:gd name="T27" fmla="*/ 182 h 182"/>
                <a:gd name="T28" fmla="*/ 3 w 1247"/>
                <a:gd name="T29" fmla="*/ 161 h 182"/>
                <a:gd name="T30" fmla="*/ 38 w 1247"/>
                <a:gd name="T31" fmla="*/ 133 h 182"/>
                <a:gd name="T32" fmla="*/ 38 w 1247"/>
                <a:gd name="T33" fmla="*/ 133 h 182"/>
                <a:gd name="T34" fmla="*/ 38 w 1247"/>
                <a:gd name="T35" fmla="*/ 13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7" h="182">
                  <a:moveTo>
                    <a:pt x="38" y="133"/>
                  </a:moveTo>
                  <a:lnTo>
                    <a:pt x="264" y="102"/>
                  </a:lnTo>
                  <a:lnTo>
                    <a:pt x="477" y="83"/>
                  </a:lnTo>
                  <a:lnTo>
                    <a:pt x="842" y="34"/>
                  </a:lnTo>
                  <a:lnTo>
                    <a:pt x="1013" y="11"/>
                  </a:lnTo>
                  <a:lnTo>
                    <a:pt x="1207" y="0"/>
                  </a:lnTo>
                  <a:lnTo>
                    <a:pt x="1237" y="13"/>
                  </a:lnTo>
                  <a:lnTo>
                    <a:pt x="1247" y="38"/>
                  </a:lnTo>
                  <a:lnTo>
                    <a:pt x="1237" y="64"/>
                  </a:lnTo>
                  <a:lnTo>
                    <a:pt x="1207" y="76"/>
                  </a:lnTo>
                  <a:lnTo>
                    <a:pt x="846" y="104"/>
                  </a:lnTo>
                  <a:lnTo>
                    <a:pt x="676" y="129"/>
                  </a:lnTo>
                  <a:lnTo>
                    <a:pt x="483" y="148"/>
                  </a:lnTo>
                  <a:lnTo>
                    <a:pt x="0" y="182"/>
                  </a:lnTo>
                  <a:lnTo>
                    <a:pt x="3" y="161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4" name="Freeform 76"/>
            <p:cNvSpPr>
              <a:spLocks/>
            </p:cNvSpPr>
            <p:nvPr/>
          </p:nvSpPr>
          <p:spPr bwMode="auto">
            <a:xfrm>
              <a:off x="3120" y="1265"/>
              <a:ext cx="129" cy="772"/>
            </a:xfrm>
            <a:custGeom>
              <a:avLst/>
              <a:gdLst>
                <a:gd name="T0" fmla="*/ 243 w 259"/>
                <a:gd name="T1" fmla="*/ 21 h 1546"/>
                <a:gd name="T2" fmla="*/ 259 w 259"/>
                <a:gd name="T3" fmla="*/ 166 h 1546"/>
                <a:gd name="T4" fmla="*/ 247 w 259"/>
                <a:gd name="T5" fmla="*/ 398 h 1546"/>
                <a:gd name="T6" fmla="*/ 219 w 259"/>
                <a:gd name="T7" fmla="*/ 597 h 1546"/>
                <a:gd name="T8" fmla="*/ 181 w 259"/>
                <a:gd name="T9" fmla="*/ 797 h 1546"/>
                <a:gd name="T10" fmla="*/ 139 w 259"/>
                <a:gd name="T11" fmla="*/ 1031 h 1546"/>
                <a:gd name="T12" fmla="*/ 108 w 259"/>
                <a:gd name="T13" fmla="*/ 1278 h 1546"/>
                <a:gd name="T14" fmla="*/ 97 w 259"/>
                <a:gd name="T15" fmla="*/ 1396 h 1546"/>
                <a:gd name="T16" fmla="*/ 76 w 259"/>
                <a:gd name="T17" fmla="*/ 1513 h 1546"/>
                <a:gd name="T18" fmla="*/ 61 w 259"/>
                <a:gd name="T19" fmla="*/ 1540 h 1546"/>
                <a:gd name="T20" fmla="*/ 32 w 259"/>
                <a:gd name="T21" fmla="*/ 1546 h 1546"/>
                <a:gd name="T22" fmla="*/ 0 w 259"/>
                <a:gd name="T23" fmla="*/ 1502 h 1546"/>
                <a:gd name="T24" fmla="*/ 27 w 259"/>
                <a:gd name="T25" fmla="*/ 1274 h 1546"/>
                <a:gd name="T26" fmla="*/ 61 w 259"/>
                <a:gd name="T27" fmla="*/ 1017 h 1546"/>
                <a:gd name="T28" fmla="*/ 84 w 259"/>
                <a:gd name="T29" fmla="*/ 896 h 1546"/>
                <a:gd name="T30" fmla="*/ 106 w 259"/>
                <a:gd name="T31" fmla="*/ 785 h 1546"/>
                <a:gd name="T32" fmla="*/ 152 w 259"/>
                <a:gd name="T33" fmla="*/ 584 h 1546"/>
                <a:gd name="T34" fmla="*/ 202 w 259"/>
                <a:gd name="T35" fmla="*/ 151 h 1546"/>
                <a:gd name="T36" fmla="*/ 184 w 259"/>
                <a:gd name="T37" fmla="*/ 65 h 1546"/>
                <a:gd name="T38" fmla="*/ 194 w 259"/>
                <a:gd name="T39" fmla="*/ 31 h 1546"/>
                <a:gd name="T40" fmla="*/ 215 w 259"/>
                <a:gd name="T41" fmla="*/ 6 h 1546"/>
                <a:gd name="T42" fmla="*/ 234 w 259"/>
                <a:gd name="T43" fmla="*/ 0 h 1546"/>
                <a:gd name="T44" fmla="*/ 243 w 259"/>
                <a:gd name="T45" fmla="*/ 21 h 1546"/>
                <a:gd name="T46" fmla="*/ 243 w 259"/>
                <a:gd name="T47" fmla="*/ 21 h 1546"/>
                <a:gd name="T48" fmla="*/ 243 w 259"/>
                <a:gd name="T49" fmla="*/ 2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9" h="1546">
                  <a:moveTo>
                    <a:pt x="243" y="21"/>
                  </a:moveTo>
                  <a:lnTo>
                    <a:pt x="259" y="166"/>
                  </a:lnTo>
                  <a:lnTo>
                    <a:pt x="247" y="398"/>
                  </a:lnTo>
                  <a:lnTo>
                    <a:pt x="219" y="597"/>
                  </a:lnTo>
                  <a:lnTo>
                    <a:pt x="181" y="797"/>
                  </a:lnTo>
                  <a:lnTo>
                    <a:pt x="139" y="1031"/>
                  </a:lnTo>
                  <a:lnTo>
                    <a:pt x="108" y="1278"/>
                  </a:lnTo>
                  <a:lnTo>
                    <a:pt x="97" y="1396"/>
                  </a:lnTo>
                  <a:lnTo>
                    <a:pt x="76" y="1513"/>
                  </a:lnTo>
                  <a:lnTo>
                    <a:pt x="61" y="1540"/>
                  </a:lnTo>
                  <a:lnTo>
                    <a:pt x="32" y="1546"/>
                  </a:lnTo>
                  <a:lnTo>
                    <a:pt x="0" y="1502"/>
                  </a:lnTo>
                  <a:lnTo>
                    <a:pt x="27" y="1274"/>
                  </a:lnTo>
                  <a:lnTo>
                    <a:pt x="61" y="1017"/>
                  </a:lnTo>
                  <a:lnTo>
                    <a:pt x="84" y="896"/>
                  </a:lnTo>
                  <a:lnTo>
                    <a:pt x="106" y="785"/>
                  </a:lnTo>
                  <a:lnTo>
                    <a:pt x="152" y="584"/>
                  </a:lnTo>
                  <a:lnTo>
                    <a:pt x="202" y="151"/>
                  </a:lnTo>
                  <a:lnTo>
                    <a:pt x="184" y="65"/>
                  </a:lnTo>
                  <a:lnTo>
                    <a:pt x="194" y="31"/>
                  </a:lnTo>
                  <a:lnTo>
                    <a:pt x="215" y="6"/>
                  </a:lnTo>
                  <a:lnTo>
                    <a:pt x="234" y="0"/>
                  </a:lnTo>
                  <a:lnTo>
                    <a:pt x="243" y="21"/>
                  </a:lnTo>
                  <a:lnTo>
                    <a:pt x="243" y="21"/>
                  </a:lnTo>
                  <a:lnTo>
                    <a:pt x="2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5" name="Freeform 77"/>
            <p:cNvSpPr>
              <a:spLocks/>
            </p:cNvSpPr>
            <p:nvPr/>
          </p:nvSpPr>
          <p:spPr bwMode="auto">
            <a:xfrm>
              <a:off x="1960" y="2605"/>
              <a:ext cx="220" cy="252"/>
            </a:xfrm>
            <a:custGeom>
              <a:avLst/>
              <a:gdLst>
                <a:gd name="T0" fmla="*/ 439 w 439"/>
                <a:gd name="T1" fmla="*/ 20 h 503"/>
                <a:gd name="T2" fmla="*/ 325 w 439"/>
                <a:gd name="T3" fmla="*/ 134 h 503"/>
                <a:gd name="T4" fmla="*/ 235 w 439"/>
                <a:gd name="T5" fmla="*/ 245 h 503"/>
                <a:gd name="T6" fmla="*/ 150 w 439"/>
                <a:gd name="T7" fmla="*/ 361 h 503"/>
                <a:gd name="T8" fmla="*/ 55 w 439"/>
                <a:gd name="T9" fmla="*/ 490 h 503"/>
                <a:gd name="T10" fmla="*/ 30 w 439"/>
                <a:gd name="T11" fmla="*/ 503 h 503"/>
                <a:gd name="T12" fmla="*/ 5 w 439"/>
                <a:gd name="T13" fmla="*/ 496 h 503"/>
                <a:gd name="T14" fmla="*/ 0 w 439"/>
                <a:gd name="T15" fmla="*/ 446 h 503"/>
                <a:gd name="T16" fmla="*/ 100 w 439"/>
                <a:gd name="T17" fmla="*/ 321 h 503"/>
                <a:gd name="T18" fmla="*/ 197 w 439"/>
                <a:gd name="T19" fmla="*/ 214 h 503"/>
                <a:gd name="T20" fmla="*/ 300 w 439"/>
                <a:gd name="T21" fmla="*/ 112 h 503"/>
                <a:gd name="T22" fmla="*/ 418 w 439"/>
                <a:gd name="T23" fmla="*/ 0 h 503"/>
                <a:gd name="T24" fmla="*/ 439 w 439"/>
                <a:gd name="T25" fmla="*/ 0 h 503"/>
                <a:gd name="T26" fmla="*/ 439 w 439"/>
                <a:gd name="T27" fmla="*/ 20 h 503"/>
                <a:gd name="T28" fmla="*/ 439 w 439"/>
                <a:gd name="T29" fmla="*/ 2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3">
                  <a:moveTo>
                    <a:pt x="439" y="20"/>
                  </a:moveTo>
                  <a:lnTo>
                    <a:pt x="325" y="134"/>
                  </a:lnTo>
                  <a:lnTo>
                    <a:pt x="235" y="245"/>
                  </a:lnTo>
                  <a:lnTo>
                    <a:pt x="150" y="361"/>
                  </a:lnTo>
                  <a:lnTo>
                    <a:pt x="55" y="490"/>
                  </a:lnTo>
                  <a:lnTo>
                    <a:pt x="30" y="503"/>
                  </a:lnTo>
                  <a:lnTo>
                    <a:pt x="5" y="496"/>
                  </a:lnTo>
                  <a:lnTo>
                    <a:pt x="0" y="446"/>
                  </a:lnTo>
                  <a:lnTo>
                    <a:pt x="100" y="321"/>
                  </a:lnTo>
                  <a:lnTo>
                    <a:pt x="197" y="214"/>
                  </a:lnTo>
                  <a:lnTo>
                    <a:pt x="300" y="112"/>
                  </a:lnTo>
                  <a:lnTo>
                    <a:pt x="418" y="0"/>
                  </a:lnTo>
                  <a:lnTo>
                    <a:pt x="439" y="0"/>
                  </a:lnTo>
                  <a:lnTo>
                    <a:pt x="439" y="20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6" name="Freeform 78"/>
            <p:cNvSpPr>
              <a:spLocks/>
            </p:cNvSpPr>
            <p:nvPr/>
          </p:nvSpPr>
          <p:spPr bwMode="auto">
            <a:xfrm>
              <a:off x="1635" y="1112"/>
              <a:ext cx="1116" cy="970"/>
            </a:xfrm>
            <a:custGeom>
              <a:avLst/>
              <a:gdLst>
                <a:gd name="T0" fmla="*/ 2231 w 2231"/>
                <a:gd name="T1" fmla="*/ 135 h 1941"/>
                <a:gd name="T2" fmla="*/ 2134 w 2231"/>
                <a:gd name="T3" fmla="*/ 103 h 1941"/>
                <a:gd name="T4" fmla="*/ 1925 w 2231"/>
                <a:gd name="T5" fmla="*/ 42 h 1941"/>
                <a:gd name="T6" fmla="*/ 1659 w 2231"/>
                <a:gd name="T7" fmla="*/ 0 h 1941"/>
                <a:gd name="T8" fmla="*/ 1338 w 2231"/>
                <a:gd name="T9" fmla="*/ 17 h 1941"/>
                <a:gd name="T10" fmla="*/ 1034 w 2231"/>
                <a:gd name="T11" fmla="*/ 92 h 1941"/>
                <a:gd name="T12" fmla="*/ 891 w 2231"/>
                <a:gd name="T13" fmla="*/ 145 h 1941"/>
                <a:gd name="T14" fmla="*/ 750 w 2231"/>
                <a:gd name="T15" fmla="*/ 219 h 1941"/>
                <a:gd name="T16" fmla="*/ 604 w 2231"/>
                <a:gd name="T17" fmla="*/ 316 h 1941"/>
                <a:gd name="T18" fmla="*/ 467 w 2231"/>
                <a:gd name="T19" fmla="*/ 438 h 1941"/>
                <a:gd name="T20" fmla="*/ 351 w 2231"/>
                <a:gd name="T21" fmla="*/ 559 h 1941"/>
                <a:gd name="T22" fmla="*/ 268 w 2231"/>
                <a:gd name="T23" fmla="*/ 666 h 1941"/>
                <a:gd name="T24" fmla="*/ 178 w 2231"/>
                <a:gd name="T25" fmla="*/ 835 h 1941"/>
                <a:gd name="T26" fmla="*/ 116 w 2231"/>
                <a:gd name="T27" fmla="*/ 1042 h 1941"/>
                <a:gd name="T28" fmla="*/ 78 w 2231"/>
                <a:gd name="T29" fmla="*/ 1169 h 1941"/>
                <a:gd name="T30" fmla="*/ 36 w 2231"/>
                <a:gd name="T31" fmla="*/ 1405 h 1941"/>
                <a:gd name="T32" fmla="*/ 0 w 2231"/>
                <a:gd name="T33" fmla="*/ 1781 h 1941"/>
                <a:gd name="T34" fmla="*/ 51 w 2231"/>
                <a:gd name="T35" fmla="*/ 1774 h 1941"/>
                <a:gd name="T36" fmla="*/ 100 w 2231"/>
                <a:gd name="T37" fmla="*/ 1776 h 1941"/>
                <a:gd name="T38" fmla="*/ 110 w 2231"/>
                <a:gd name="T39" fmla="*/ 1941 h 1941"/>
                <a:gd name="T40" fmla="*/ 142 w 2231"/>
                <a:gd name="T41" fmla="*/ 1941 h 1941"/>
                <a:gd name="T42" fmla="*/ 148 w 2231"/>
                <a:gd name="T43" fmla="*/ 1789 h 1941"/>
                <a:gd name="T44" fmla="*/ 167 w 2231"/>
                <a:gd name="T45" fmla="*/ 1521 h 1941"/>
                <a:gd name="T46" fmla="*/ 197 w 2231"/>
                <a:gd name="T47" fmla="*/ 1365 h 1941"/>
                <a:gd name="T48" fmla="*/ 233 w 2231"/>
                <a:gd name="T49" fmla="*/ 1209 h 1941"/>
                <a:gd name="T50" fmla="*/ 308 w 2231"/>
                <a:gd name="T51" fmla="*/ 989 h 1941"/>
                <a:gd name="T52" fmla="*/ 404 w 2231"/>
                <a:gd name="T53" fmla="*/ 825 h 1941"/>
                <a:gd name="T54" fmla="*/ 538 w 2231"/>
                <a:gd name="T55" fmla="*/ 658 h 1941"/>
                <a:gd name="T56" fmla="*/ 650 w 2231"/>
                <a:gd name="T57" fmla="*/ 540 h 1941"/>
                <a:gd name="T58" fmla="*/ 827 w 2231"/>
                <a:gd name="T59" fmla="*/ 394 h 1941"/>
                <a:gd name="T60" fmla="*/ 1022 w 2231"/>
                <a:gd name="T61" fmla="*/ 308 h 1941"/>
                <a:gd name="T62" fmla="*/ 1203 w 2231"/>
                <a:gd name="T63" fmla="*/ 244 h 1941"/>
                <a:gd name="T64" fmla="*/ 1408 w 2231"/>
                <a:gd name="T65" fmla="*/ 194 h 1941"/>
                <a:gd name="T66" fmla="*/ 1678 w 2231"/>
                <a:gd name="T67" fmla="*/ 158 h 1941"/>
                <a:gd name="T68" fmla="*/ 1884 w 2231"/>
                <a:gd name="T69" fmla="*/ 173 h 1941"/>
                <a:gd name="T70" fmla="*/ 2032 w 2231"/>
                <a:gd name="T71" fmla="*/ 194 h 1941"/>
                <a:gd name="T72" fmla="*/ 2231 w 2231"/>
                <a:gd name="T73" fmla="*/ 135 h 1941"/>
                <a:gd name="T74" fmla="*/ 2231 w 2231"/>
                <a:gd name="T75" fmla="*/ 135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1" h="1941">
                  <a:moveTo>
                    <a:pt x="2231" y="135"/>
                  </a:moveTo>
                  <a:lnTo>
                    <a:pt x="2134" y="103"/>
                  </a:lnTo>
                  <a:lnTo>
                    <a:pt x="1925" y="42"/>
                  </a:lnTo>
                  <a:lnTo>
                    <a:pt x="1659" y="0"/>
                  </a:lnTo>
                  <a:lnTo>
                    <a:pt x="1338" y="17"/>
                  </a:lnTo>
                  <a:lnTo>
                    <a:pt x="1034" y="92"/>
                  </a:lnTo>
                  <a:lnTo>
                    <a:pt x="891" y="145"/>
                  </a:lnTo>
                  <a:lnTo>
                    <a:pt x="750" y="219"/>
                  </a:lnTo>
                  <a:lnTo>
                    <a:pt x="604" y="316"/>
                  </a:lnTo>
                  <a:lnTo>
                    <a:pt x="467" y="438"/>
                  </a:lnTo>
                  <a:lnTo>
                    <a:pt x="351" y="559"/>
                  </a:lnTo>
                  <a:lnTo>
                    <a:pt x="268" y="666"/>
                  </a:lnTo>
                  <a:lnTo>
                    <a:pt x="178" y="835"/>
                  </a:lnTo>
                  <a:lnTo>
                    <a:pt x="116" y="1042"/>
                  </a:lnTo>
                  <a:lnTo>
                    <a:pt x="78" y="1169"/>
                  </a:lnTo>
                  <a:lnTo>
                    <a:pt x="36" y="1405"/>
                  </a:lnTo>
                  <a:lnTo>
                    <a:pt x="0" y="1781"/>
                  </a:lnTo>
                  <a:lnTo>
                    <a:pt x="51" y="1774"/>
                  </a:lnTo>
                  <a:lnTo>
                    <a:pt x="100" y="1776"/>
                  </a:lnTo>
                  <a:lnTo>
                    <a:pt x="110" y="1941"/>
                  </a:lnTo>
                  <a:lnTo>
                    <a:pt x="142" y="1941"/>
                  </a:lnTo>
                  <a:lnTo>
                    <a:pt x="148" y="1789"/>
                  </a:lnTo>
                  <a:lnTo>
                    <a:pt x="167" y="1521"/>
                  </a:lnTo>
                  <a:lnTo>
                    <a:pt x="197" y="1365"/>
                  </a:lnTo>
                  <a:lnTo>
                    <a:pt x="233" y="1209"/>
                  </a:lnTo>
                  <a:lnTo>
                    <a:pt x="308" y="989"/>
                  </a:lnTo>
                  <a:lnTo>
                    <a:pt x="404" y="825"/>
                  </a:lnTo>
                  <a:lnTo>
                    <a:pt x="538" y="658"/>
                  </a:lnTo>
                  <a:lnTo>
                    <a:pt x="650" y="540"/>
                  </a:lnTo>
                  <a:lnTo>
                    <a:pt x="827" y="394"/>
                  </a:lnTo>
                  <a:lnTo>
                    <a:pt x="1022" y="308"/>
                  </a:lnTo>
                  <a:lnTo>
                    <a:pt x="1203" y="244"/>
                  </a:lnTo>
                  <a:lnTo>
                    <a:pt x="1408" y="194"/>
                  </a:lnTo>
                  <a:lnTo>
                    <a:pt x="1678" y="158"/>
                  </a:lnTo>
                  <a:lnTo>
                    <a:pt x="1884" y="173"/>
                  </a:lnTo>
                  <a:lnTo>
                    <a:pt x="2032" y="194"/>
                  </a:lnTo>
                  <a:lnTo>
                    <a:pt x="2231" y="135"/>
                  </a:lnTo>
                  <a:lnTo>
                    <a:pt x="2231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7" name="Freeform 79"/>
            <p:cNvSpPr>
              <a:spLocks/>
            </p:cNvSpPr>
            <p:nvPr/>
          </p:nvSpPr>
          <p:spPr bwMode="auto">
            <a:xfrm>
              <a:off x="3386" y="1673"/>
              <a:ext cx="772" cy="1154"/>
            </a:xfrm>
            <a:custGeom>
              <a:avLst/>
              <a:gdLst>
                <a:gd name="T0" fmla="*/ 59 w 1544"/>
                <a:gd name="T1" fmla="*/ 0 h 2307"/>
                <a:gd name="T2" fmla="*/ 109 w 1544"/>
                <a:gd name="T3" fmla="*/ 47 h 2307"/>
                <a:gd name="T4" fmla="*/ 227 w 1544"/>
                <a:gd name="T5" fmla="*/ 131 h 2307"/>
                <a:gd name="T6" fmla="*/ 318 w 1544"/>
                <a:gd name="T7" fmla="*/ 184 h 2307"/>
                <a:gd name="T8" fmla="*/ 413 w 1544"/>
                <a:gd name="T9" fmla="*/ 228 h 2307"/>
                <a:gd name="T10" fmla="*/ 529 w 1544"/>
                <a:gd name="T11" fmla="*/ 279 h 2307"/>
                <a:gd name="T12" fmla="*/ 660 w 1544"/>
                <a:gd name="T13" fmla="*/ 334 h 2307"/>
                <a:gd name="T14" fmla="*/ 793 w 1544"/>
                <a:gd name="T15" fmla="*/ 391 h 2307"/>
                <a:gd name="T16" fmla="*/ 920 w 1544"/>
                <a:gd name="T17" fmla="*/ 452 h 2307"/>
                <a:gd name="T18" fmla="*/ 1034 w 1544"/>
                <a:gd name="T19" fmla="*/ 513 h 2307"/>
                <a:gd name="T20" fmla="*/ 1152 w 1544"/>
                <a:gd name="T21" fmla="*/ 600 h 2307"/>
                <a:gd name="T22" fmla="*/ 1257 w 1544"/>
                <a:gd name="T23" fmla="*/ 728 h 2307"/>
                <a:gd name="T24" fmla="*/ 1342 w 1544"/>
                <a:gd name="T25" fmla="*/ 859 h 2307"/>
                <a:gd name="T26" fmla="*/ 1411 w 1544"/>
                <a:gd name="T27" fmla="*/ 996 h 2307"/>
                <a:gd name="T28" fmla="*/ 1504 w 1544"/>
                <a:gd name="T29" fmla="*/ 1243 h 2307"/>
                <a:gd name="T30" fmla="*/ 1534 w 1544"/>
                <a:gd name="T31" fmla="*/ 1380 h 2307"/>
                <a:gd name="T32" fmla="*/ 1544 w 1544"/>
                <a:gd name="T33" fmla="*/ 1587 h 2307"/>
                <a:gd name="T34" fmla="*/ 1504 w 1544"/>
                <a:gd name="T35" fmla="*/ 1811 h 2307"/>
                <a:gd name="T36" fmla="*/ 1443 w 1544"/>
                <a:gd name="T37" fmla="*/ 1948 h 2307"/>
                <a:gd name="T38" fmla="*/ 1392 w 1544"/>
                <a:gd name="T39" fmla="*/ 2045 h 2307"/>
                <a:gd name="T40" fmla="*/ 1289 w 1544"/>
                <a:gd name="T41" fmla="*/ 2220 h 2307"/>
                <a:gd name="T42" fmla="*/ 1227 w 1544"/>
                <a:gd name="T43" fmla="*/ 2307 h 2307"/>
                <a:gd name="T44" fmla="*/ 1101 w 1544"/>
                <a:gd name="T45" fmla="*/ 2178 h 2307"/>
                <a:gd name="T46" fmla="*/ 1166 w 1544"/>
                <a:gd name="T47" fmla="*/ 2077 h 2307"/>
                <a:gd name="T48" fmla="*/ 1223 w 1544"/>
                <a:gd name="T49" fmla="*/ 1969 h 2307"/>
                <a:gd name="T50" fmla="*/ 1280 w 1544"/>
                <a:gd name="T51" fmla="*/ 1806 h 2307"/>
                <a:gd name="T52" fmla="*/ 1318 w 1544"/>
                <a:gd name="T53" fmla="*/ 1650 h 2307"/>
                <a:gd name="T54" fmla="*/ 1339 w 1544"/>
                <a:gd name="T55" fmla="*/ 1414 h 2307"/>
                <a:gd name="T56" fmla="*/ 1331 w 1544"/>
                <a:gd name="T57" fmla="*/ 1283 h 2307"/>
                <a:gd name="T58" fmla="*/ 1289 w 1544"/>
                <a:gd name="T59" fmla="*/ 1131 h 2307"/>
                <a:gd name="T60" fmla="*/ 1242 w 1544"/>
                <a:gd name="T61" fmla="*/ 1005 h 2307"/>
                <a:gd name="T62" fmla="*/ 1173 w 1544"/>
                <a:gd name="T63" fmla="*/ 884 h 2307"/>
                <a:gd name="T64" fmla="*/ 1084 w 1544"/>
                <a:gd name="T65" fmla="*/ 764 h 2307"/>
                <a:gd name="T66" fmla="*/ 972 w 1544"/>
                <a:gd name="T67" fmla="*/ 640 h 2307"/>
                <a:gd name="T68" fmla="*/ 861 w 1544"/>
                <a:gd name="T69" fmla="*/ 541 h 2307"/>
                <a:gd name="T70" fmla="*/ 751 w 1544"/>
                <a:gd name="T71" fmla="*/ 483 h 2307"/>
                <a:gd name="T72" fmla="*/ 557 w 1544"/>
                <a:gd name="T73" fmla="*/ 424 h 2307"/>
                <a:gd name="T74" fmla="*/ 420 w 1544"/>
                <a:gd name="T75" fmla="*/ 395 h 2307"/>
                <a:gd name="T76" fmla="*/ 285 w 1544"/>
                <a:gd name="T77" fmla="*/ 365 h 2307"/>
                <a:gd name="T78" fmla="*/ 166 w 1544"/>
                <a:gd name="T79" fmla="*/ 329 h 2307"/>
                <a:gd name="T80" fmla="*/ 67 w 1544"/>
                <a:gd name="T81" fmla="*/ 279 h 2307"/>
                <a:gd name="T82" fmla="*/ 0 w 1544"/>
                <a:gd name="T83" fmla="*/ 213 h 2307"/>
                <a:gd name="T84" fmla="*/ 59 w 1544"/>
                <a:gd name="T85" fmla="*/ 0 h 2307"/>
                <a:gd name="T86" fmla="*/ 59 w 1544"/>
                <a:gd name="T87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4" h="2307">
                  <a:moveTo>
                    <a:pt x="59" y="0"/>
                  </a:moveTo>
                  <a:lnTo>
                    <a:pt x="109" y="47"/>
                  </a:lnTo>
                  <a:lnTo>
                    <a:pt x="227" y="131"/>
                  </a:lnTo>
                  <a:lnTo>
                    <a:pt x="318" y="184"/>
                  </a:lnTo>
                  <a:lnTo>
                    <a:pt x="413" y="228"/>
                  </a:lnTo>
                  <a:lnTo>
                    <a:pt x="529" y="279"/>
                  </a:lnTo>
                  <a:lnTo>
                    <a:pt x="660" y="334"/>
                  </a:lnTo>
                  <a:lnTo>
                    <a:pt x="793" y="391"/>
                  </a:lnTo>
                  <a:lnTo>
                    <a:pt x="920" y="452"/>
                  </a:lnTo>
                  <a:lnTo>
                    <a:pt x="1034" y="513"/>
                  </a:lnTo>
                  <a:lnTo>
                    <a:pt x="1152" y="600"/>
                  </a:lnTo>
                  <a:lnTo>
                    <a:pt x="1257" y="728"/>
                  </a:lnTo>
                  <a:lnTo>
                    <a:pt x="1342" y="859"/>
                  </a:lnTo>
                  <a:lnTo>
                    <a:pt x="1411" y="996"/>
                  </a:lnTo>
                  <a:lnTo>
                    <a:pt x="1504" y="1243"/>
                  </a:lnTo>
                  <a:lnTo>
                    <a:pt x="1534" y="1380"/>
                  </a:lnTo>
                  <a:lnTo>
                    <a:pt x="1544" y="1587"/>
                  </a:lnTo>
                  <a:lnTo>
                    <a:pt x="1504" y="1811"/>
                  </a:lnTo>
                  <a:lnTo>
                    <a:pt x="1443" y="1948"/>
                  </a:lnTo>
                  <a:lnTo>
                    <a:pt x="1392" y="2045"/>
                  </a:lnTo>
                  <a:lnTo>
                    <a:pt x="1289" y="2220"/>
                  </a:lnTo>
                  <a:lnTo>
                    <a:pt x="1227" y="2307"/>
                  </a:lnTo>
                  <a:lnTo>
                    <a:pt x="1101" y="2178"/>
                  </a:lnTo>
                  <a:lnTo>
                    <a:pt x="1166" y="2077"/>
                  </a:lnTo>
                  <a:lnTo>
                    <a:pt x="1223" y="1969"/>
                  </a:lnTo>
                  <a:lnTo>
                    <a:pt x="1280" y="1806"/>
                  </a:lnTo>
                  <a:lnTo>
                    <a:pt x="1318" y="1650"/>
                  </a:lnTo>
                  <a:lnTo>
                    <a:pt x="1339" y="1414"/>
                  </a:lnTo>
                  <a:lnTo>
                    <a:pt x="1331" y="1283"/>
                  </a:lnTo>
                  <a:lnTo>
                    <a:pt x="1289" y="1131"/>
                  </a:lnTo>
                  <a:lnTo>
                    <a:pt x="1242" y="1005"/>
                  </a:lnTo>
                  <a:lnTo>
                    <a:pt x="1173" y="884"/>
                  </a:lnTo>
                  <a:lnTo>
                    <a:pt x="1084" y="764"/>
                  </a:lnTo>
                  <a:lnTo>
                    <a:pt x="972" y="640"/>
                  </a:lnTo>
                  <a:lnTo>
                    <a:pt x="861" y="541"/>
                  </a:lnTo>
                  <a:lnTo>
                    <a:pt x="751" y="483"/>
                  </a:lnTo>
                  <a:lnTo>
                    <a:pt x="557" y="424"/>
                  </a:lnTo>
                  <a:lnTo>
                    <a:pt x="420" y="395"/>
                  </a:lnTo>
                  <a:lnTo>
                    <a:pt x="285" y="365"/>
                  </a:lnTo>
                  <a:lnTo>
                    <a:pt x="166" y="329"/>
                  </a:lnTo>
                  <a:lnTo>
                    <a:pt x="67" y="279"/>
                  </a:lnTo>
                  <a:lnTo>
                    <a:pt x="0" y="21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8" name="Freeform 80"/>
            <p:cNvSpPr>
              <a:spLocks/>
            </p:cNvSpPr>
            <p:nvPr/>
          </p:nvSpPr>
          <p:spPr bwMode="auto">
            <a:xfrm>
              <a:off x="1950" y="2840"/>
              <a:ext cx="64" cy="89"/>
            </a:xfrm>
            <a:custGeom>
              <a:avLst/>
              <a:gdLst>
                <a:gd name="T0" fmla="*/ 64 w 127"/>
                <a:gd name="T1" fmla="*/ 15 h 179"/>
                <a:gd name="T2" fmla="*/ 123 w 127"/>
                <a:gd name="T3" fmla="*/ 135 h 179"/>
                <a:gd name="T4" fmla="*/ 127 w 127"/>
                <a:gd name="T5" fmla="*/ 162 h 179"/>
                <a:gd name="T6" fmla="*/ 112 w 127"/>
                <a:gd name="T7" fmla="*/ 179 h 179"/>
                <a:gd name="T8" fmla="*/ 68 w 127"/>
                <a:gd name="T9" fmla="*/ 167 h 179"/>
                <a:gd name="T10" fmla="*/ 2 w 127"/>
                <a:gd name="T11" fmla="*/ 48 h 179"/>
                <a:gd name="T12" fmla="*/ 0 w 127"/>
                <a:gd name="T13" fmla="*/ 19 h 179"/>
                <a:gd name="T14" fmla="*/ 17 w 127"/>
                <a:gd name="T15" fmla="*/ 0 h 179"/>
                <a:gd name="T16" fmla="*/ 64 w 127"/>
                <a:gd name="T17" fmla="*/ 15 h 179"/>
                <a:gd name="T18" fmla="*/ 64 w 127"/>
                <a:gd name="T19" fmla="*/ 15 h 179"/>
                <a:gd name="T20" fmla="*/ 64 w 127"/>
                <a:gd name="T21" fmla="*/ 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79">
                  <a:moveTo>
                    <a:pt x="64" y="15"/>
                  </a:moveTo>
                  <a:lnTo>
                    <a:pt x="123" y="135"/>
                  </a:lnTo>
                  <a:lnTo>
                    <a:pt x="127" y="162"/>
                  </a:lnTo>
                  <a:lnTo>
                    <a:pt x="112" y="179"/>
                  </a:lnTo>
                  <a:lnTo>
                    <a:pt x="68" y="167"/>
                  </a:lnTo>
                  <a:lnTo>
                    <a:pt x="2" y="4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49" name="Freeform 81"/>
            <p:cNvSpPr>
              <a:spLocks/>
            </p:cNvSpPr>
            <p:nvPr/>
          </p:nvSpPr>
          <p:spPr bwMode="auto">
            <a:xfrm>
              <a:off x="2336" y="2923"/>
              <a:ext cx="1531" cy="310"/>
            </a:xfrm>
            <a:custGeom>
              <a:avLst/>
              <a:gdLst>
                <a:gd name="T0" fmla="*/ 998 w 3062"/>
                <a:gd name="T1" fmla="*/ 73 h 620"/>
                <a:gd name="T2" fmla="*/ 1154 w 3062"/>
                <a:gd name="T3" fmla="*/ 124 h 620"/>
                <a:gd name="T4" fmla="*/ 1342 w 3062"/>
                <a:gd name="T5" fmla="*/ 188 h 620"/>
                <a:gd name="T6" fmla="*/ 1501 w 3062"/>
                <a:gd name="T7" fmla="*/ 268 h 620"/>
                <a:gd name="T8" fmla="*/ 1661 w 3062"/>
                <a:gd name="T9" fmla="*/ 350 h 620"/>
                <a:gd name="T10" fmla="*/ 1806 w 3062"/>
                <a:gd name="T11" fmla="*/ 413 h 620"/>
                <a:gd name="T12" fmla="*/ 1925 w 3062"/>
                <a:gd name="T13" fmla="*/ 460 h 620"/>
                <a:gd name="T14" fmla="*/ 2127 w 3062"/>
                <a:gd name="T15" fmla="*/ 496 h 620"/>
                <a:gd name="T16" fmla="*/ 2275 w 3062"/>
                <a:gd name="T17" fmla="*/ 515 h 620"/>
                <a:gd name="T18" fmla="*/ 2441 w 3062"/>
                <a:gd name="T19" fmla="*/ 500 h 620"/>
                <a:gd name="T20" fmla="*/ 2538 w 3062"/>
                <a:gd name="T21" fmla="*/ 470 h 620"/>
                <a:gd name="T22" fmla="*/ 2625 w 3062"/>
                <a:gd name="T23" fmla="*/ 417 h 620"/>
                <a:gd name="T24" fmla="*/ 2726 w 3062"/>
                <a:gd name="T25" fmla="*/ 344 h 620"/>
                <a:gd name="T26" fmla="*/ 2781 w 3062"/>
                <a:gd name="T27" fmla="*/ 278 h 620"/>
                <a:gd name="T28" fmla="*/ 2842 w 3062"/>
                <a:gd name="T29" fmla="*/ 221 h 620"/>
                <a:gd name="T30" fmla="*/ 2904 w 3062"/>
                <a:gd name="T31" fmla="*/ 141 h 620"/>
                <a:gd name="T32" fmla="*/ 3062 w 3062"/>
                <a:gd name="T33" fmla="*/ 187 h 620"/>
                <a:gd name="T34" fmla="*/ 3005 w 3062"/>
                <a:gd name="T35" fmla="*/ 274 h 620"/>
                <a:gd name="T36" fmla="*/ 2952 w 3062"/>
                <a:gd name="T37" fmla="*/ 337 h 620"/>
                <a:gd name="T38" fmla="*/ 2885 w 3062"/>
                <a:gd name="T39" fmla="*/ 401 h 620"/>
                <a:gd name="T40" fmla="*/ 2808 w 3062"/>
                <a:gd name="T41" fmla="*/ 462 h 620"/>
                <a:gd name="T42" fmla="*/ 2724 w 3062"/>
                <a:gd name="T43" fmla="*/ 512 h 620"/>
                <a:gd name="T44" fmla="*/ 2635 w 3062"/>
                <a:gd name="T45" fmla="*/ 552 h 620"/>
                <a:gd name="T46" fmla="*/ 2536 w 3062"/>
                <a:gd name="T47" fmla="*/ 582 h 620"/>
                <a:gd name="T48" fmla="*/ 2433 w 3062"/>
                <a:gd name="T49" fmla="*/ 601 h 620"/>
                <a:gd name="T50" fmla="*/ 2308 w 3062"/>
                <a:gd name="T51" fmla="*/ 614 h 620"/>
                <a:gd name="T52" fmla="*/ 2155 w 3062"/>
                <a:gd name="T53" fmla="*/ 620 h 620"/>
                <a:gd name="T54" fmla="*/ 1887 w 3062"/>
                <a:gd name="T55" fmla="*/ 595 h 620"/>
                <a:gd name="T56" fmla="*/ 1671 w 3062"/>
                <a:gd name="T57" fmla="*/ 533 h 620"/>
                <a:gd name="T58" fmla="*/ 1481 w 3062"/>
                <a:gd name="T59" fmla="*/ 457 h 620"/>
                <a:gd name="T60" fmla="*/ 1327 w 3062"/>
                <a:gd name="T61" fmla="*/ 388 h 620"/>
                <a:gd name="T62" fmla="*/ 1180 w 3062"/>
                <a:gd name="T63" fmla="*/ 322 h 620"/>
                <a:gd name="T64" fmla="*/ 1028 w 3062"/>
                <a:gd name="T65" fmla="*/ 255 h 620"/>
                <a:gd name="T66" fmla="*/ 861 w 3062"/>
                <a:gd name="T67" fmla="*/ 185 h 620"/>
                <a:gd name="T68" fmla="*/ 699 w 3062"/>
                <a:gd name="T69" fmla="*/ 122 h 620"/>
                <a:gd name="T70" fmla="*/ 557 w 3062"/>
                <a:gd name="T71" fmla="*/ 73 h 620"/>
                <a:gd name="T72" fmla="*/ 387 w 3062"/>
                <a:gd name="T73" fmla="*/ 44 h 620"/>
                <a:gd name="T74" fmla="*/ 186 w 3062"/>
                <a:gd name="T75" fmla="*/ 23 h 620"/>
                <a:gd name="T76" fmla="*/ 0 w 3062"/>
                <a:gd name="T77" fmla="*/ 0 h 620"/>
                <a:gd name="T78" fmla="*/ 456 w 3062"/>
                <a:gd name="T79" fmla="*/ 10 h 620"/>
                <a:gd name="T80" fmla="*/ 851 w 3062"/>
                <a:gd name="T81" fmla="*/ 27 h 620"/>
                <a:gd name="T82" fmla="*/ 998 w 3062"/>
                <a:gd name="T83" fmla="*/ 73 h 620"/>
                <a:gd name="T84" fmla="*/ 998 w 3062"/>
                <a:gd name="T85" fmla="*/ 7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2" h="620">
                  <a:moveTo>
                    <a:pt x="998" y="73"/>
                  </a:moveTo>
                  <a:lnTo>
                    <a:pt x="1154" y="124"/>
                  </a:lnTo>
                  <a:lnTo>
                    <a:pt x="1342" y="188"/>
                  </a:lnTo>
                  <a:lnTo>
                    <a:pt x="1501" y="268"/>
                  </a:lnTo>
                  <a:lnTo>
                    <a:pt x="1661" y="350"/>
                  </a:lnTo>
                  <a:lnTo>
                    <a:pt x="1806" y="413"/>
                  </a:lnTo>
                  <a:lnTo>
                    <a:pt x="1925" y="460"/>
                  </a:lnTo>
                  <a:lnTo>
                    <a:pt x="2127" y="496"/>
                  </a:lnTo>
                  <a:lnTo>
                    <a:pt x="2275" y="515"/>
                  </a:lnTo>
                  <a:lnTo>
                    <a:pt x="2441" y="500"/>
                  </a:lnTo>
                  <a:lnTo>
                    <a:pt x="2538" y="470"/>
                  </a:lnTo>
                  <a:lnTo>
                    <a:pt x="2625" y="417"/>
                  </a:lnTo>
                  <a:lnTo>
                    <a:pt x="2726" y="344"/>
                  </a:lnTo>
                  <a:lnTo>
                    <a:pt x="2781" y="278"/>
                  </a:lnTo>
                  <a:lnTo>
                    <a:pt x="2842" y="221"/>
                  </a:lnTo>
                  <a:lnTo>
                    <a:pt x="2904" y="141"/>
                  </a:lnTo>
                  <a:lnTo>
                    <a:pt x="3062" y="187"/>
                  </a:lnTo>
                  <a:lnTo>
                    <a:pt x="3005" y="274"/>
                  </a:lnTo>
                  <a:lnTo>
                    <a:pt x="2952" y="337"/>
                  </a:lnTo>
                  <a:lnTo>
                    <a:pt x="2885" y="401"/>
                  </a:lnTo>
                  <a:lnTo>
                    <a:pt x="2808" y="462"/>
                  </a:lnTo>
                  <a:lnTo>
                    <a:pt x="2724" y="512"/>
                  </a:lnTo>
                  <a:lnTo>
                    <a:pt x="2635" y="552"/>
                  </a:lnTo>
                  <a:lnTo>
                    <a:pt x="2536" y="582"/>
                  </a:lnTo>
                  <a:lnTo>
                    <a:pt x="2433" y="601"/>
                  </a:lnTo>
                  <a:lnTo>
                    <a:pt x="2308" y="614"/>
                  </a:lnTo>
                  <a:lnTo>
                    <a:pt x="2155" y="620"/>
                  </a:lnTo>
                  <a:lnTo>
                    <a:pt x="1887" y="595"/>
                  </a:lnTo>
                  <a:lnTo>
                    <a:pt x="1671" y="533"/>
                  </a:lnTo>
                  <a:lnTo>
                    <a:pt x="1481" y="457"/>
                  </a:lnTo>
                  <a:lnTo>
                    <a:pt x="1327" y="388"/>
                  </a:lnTo>
                  <a:lnTo>
                    <a:pt x="1180" y="322"/>
                  </a:lnTo>
                  <a:lnTo>
                    <a:pt x="1028" y="255"/>
                  </a:lnTo>
                  <a:lnTo>
                    <a:pt x="861" y="185"/>
                  </a:lnTo>
                  <a:lnTo>
                    <a:pt x="699" y="122"/>
                  </a:lnTo>
                  <a:lnTo>
                    <a:pt x="557" y="73"/>
                  </a:lnTo>
                  <a:lnTo>
                    <a:pt x="387" y="44"/>
                  </a:lnTo>
                  <a:lnTo>
                    <a:pt x="186" y="23"/>
                  </a:lnTo>
                  <a:lnTo>
                    <a:pt x="0" y="0"/>
                  </a:lnTo>
                  <a:lnTo>
                    <a:pt x="456" y="10"/>
                  </a:lnTo>
                  <a:lnTo>
                    <a:pt x="851" y="27"/>
                  </a:lnTo>
                  <a:lnTo>
                    <a:pt x="998" y="73"/>
                  </a:lnTo>
                  <a:lnTo>
                    <a:pt x="998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50" name="Freeform 82"/>
            <p:cNvSpPr>
              <a:spLocks/>
            </p:cNvSpPr>
            <p:nvPr/>
          </p:nvSpPr>
          <p:spPr bwMode="auto">
            <a:xfrm>
              <a:off x="2363" y="1257"/>
              <a:ext cx="853" cy="234"/>
            </a:xfrm>
            <a:custGeom>
              <a:avLst/>
              <a:gdLst>
                <a:gd name="T0" fmla="*/ 1692 w 1705"/>
                <a:gd name="T1" fmla="*/ 31 h 468"/>
                <a:gd name="T2" fmla="*/ 1483 w 1705"/>
                <a:gd name="T3" fmla="*/ 61 h 468"/>
                <a:gd name="T4" fmla="*/ 1300 w 1705"/>
                <a:gd name="T5" fmla="*/ 86 h 468"/>
                <a:gd name="T6" fmla="*/ 912 w 1705"/>
                <a:gd name="T7" fmla="*/ 145 h 468"/>
                <a:gd name="T8" fmla="*/ 705 w 1705"/>
                <a:gd name="T9" fmla="*/ 198 h 468"/>
                <a:gd name="T10" fmla="*/ 504 w 1705"/>
                <a:gd name="T11" fmla="*/ 261 h 468"/>
                <a:gd name="T12" fmla="*/ 374 w 1705"/>
                <a:gd name="T13" fmla="*/ 295 h 468"/>
                <a:gd name="T14" fmla="*/ 262 w 1705"/>
                <a:gd name="T15" fmla="*/ 329 h 468"/>
                <a:gd name="T16" fmla="*/ 159 w 1705"/>
                <a:gd name="T17" fmla="*/ 378 h 468"/>
                <a:gd name="T18" fmla="*/ 57 w 1705"/>
                <a:gd name="T19" fmla="*/ 456 h 468"/>
                <a:gd name="T20" fmla="*/ 32 w 1705"/>
                <a:gd name="T21" fmla="*/ 468 h 468"/>
                <a:gd name="T22" fmla="*/ 9 w 1705"/>
                <a:gd name="T23" fmla="*/ 456 h 468"/>
                <a:gd name="T24" fmla="*/ 0 w 1705"/>
                <a:gd name="T25" fmla="*/ 435 h 468"/>
                <a:gd name="T26" fmla="*/ 9 w 1705"/>
                <a:gd name="T27" fmla="*/ 411 h 468"/>
                <a:gd name="T28" fmla="*/ 64 w 1705"/>
                <a:gd name="T29" fmla="*/ 363 h 468"/>
                <a:gd name="T30" fmla="*/ 118 w 1705"/>
                <a:gd name="T31" fmla="*/ 325 h 468"/>
                <a:gd name="T32" fmla="*/ 228 w 1705"/>
                <a:gd name="T33" fmla="*/ 272 h 468"/>
                <a:gd name="T34" fmla="*/ 348 w 1705"/>
                <a:gd name="T35" fmla="*/ 234 h 468"/>
                <a:gd name="T36" fmla="*/ 485 w 1705"/>
                <a:gd name="T37" fmla="*/ 198 h 468"/>
                <a:gd name="T38" fmla="*/ 690 w 1705"/>
                <a:gd name="T39" fmla="*/ 135 h 468"/>
                <a:gd name="T40" fmla="*/ 899 w 1705"/>
                <a:gd name="T41" fmla="*/ 84 h 468"/>
                <a:gd name="T42" fmla="*/ 1283 w 1705"/>
                <a:gd name="T43" fmla="*/ 21 h 468"/>
                <a:gd name="T44" fmla="*/ 1467 w 1705"/>
                <a:gd name="T45" fmla="*/ 6 h 468"/>
                <a:gd name="T46" fmla="*/ 1686 w 1705"/>
                <a:gd name="T47" fmla="*/ 0 h 468"/>
                <a:gd name="T48" fmla="*/ 1705 w 1705"/>
                <a:gd name="T49" fmla="*/ 13 h 468"/>
                <a:gd name="T50" fmla="*/ 1692 w 1705"/>
                <a:gd name="T51" fmla="*/ 31 h 468"/>
                <a:gd name="T52" fmla="*/ 1692 w 1705"/>
                <a:gd name="T53" fmla="*/ 31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05" h="468">
                  <a:moveTo>
                    <a:pt x="1692" y="31"/>
                  </a:moveTo>
                  <a:lnTo>
                    <a:pt x="1483" y="61"/>
                  </a:lnTo>
                  <a:lnTo>
                    <a:pt x="1300" y="86"/>
                  </a:lnTo>
                  <a:lnTo>
                    <a:pt x="912" y="145"/>
                  </a:lnTo>
                  <a:lnTo>
                    <a:pt x="705" y="198"/>
                  </a:lnTo>
                  <a:lnTo>
                    <a:pt x="504" y="261"/>
                  </a:lnTo>
                  <a:lnTo>
                    <a:pt x="374" y="295"/>
                  </a:lnTo>
                  <a:lnTo>
                    <a:pt x="262" y="329"/>
                  </a:lnTo>
                  <a:lnTo>
                    <a:pt x="159" y="378"/>
                  </a:lnTo>
                  <a:lnTo>
                    <a:pt x="57" y="456"/>
                  </a:lnTo>
                  <a:lnTo>
                    <a:pt x="32" y="468"/>
                  </a:lnTo>
                  <a:lnTo>
                    <a:pt x="9" y="456"/>
                  </a:lnTo>
                  <a:lnTo>
                    <a:pt x="0" y="435"/>
                  </a:lnTo>
                  <a:lnTo>
                    <a:pt x="9" y="411"/>
                  </a:lnTo>
                  <a:lnTo>
                    <a:pt x="64" y="363"/>
                  </a:lnTo>
                  <a:lnTo>
                    <a:pt x="118" y="325"/>
                  </a:lnTo>
                  <a:lnTo>
                    <a:pt x="228" y="272"/>
                  </a:lnTo>
                  <a:lnTo>
                    <a:pt x="348" y="234"/>
                  </a:lnTo>
                  <a:lnTo>
                    <a:pt x="485" y="198"/>
                  </a:lnTo>
                  <a:lnTo>
                    <a:pt x="690" y="135"/>
                  </a:lnTo>
                  <a:lnTo>
                    <a:pt x="899" y="84"/>
                  </a:lnTo>
                  <a:lnTo>
                    <a:pt x="1283" y="21"/>
                  </a:lnTo>
                  <a:lnTo>
                    <a:pt x="1467" y="6"/>
                  </a:lnTo>
                  <a:lnTo>
                    <a:pt x="1686" y="0"/>
                  </a:lnTo>
                  <a:lnTo>
                    <a:pt x="1705" y="13"/>
                  </a:lnTo>
                  <a:lnTo>
                    <a:pt x="1692" y="31"/>
                  </a:lnTo>
                  <a:lnTo>
                    <a:pt x="16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51" name="Freeform 83"/>
            <p:cNvSpPr>
              <a:spLocks/>
            </p:cNvSpPr>
            <p:nvPr/>
          </p:nvSpPr>
          <p:spPr bwMode="auto">
            <a:xfrm>
              <a:off x="2419" y="1326"/>
              <a:ext cx="348" cy="390"/>
            </a:xfrm>
            <a:custGeom>
              <a:avLst/>
              <a:gdLst>
                <a:gd name="T0" fmla="*/ 46 w 698"/>
                <a:gd name="T1" fmla="*/ 770 h 781"/>
                <a:gd name="T2" fmla="*/ 0 w 698"/>
                <a:gd name="T3" fmla="*/ 460 h 781"/>
                <a:gd name="T4" fmla="*/ 8 w 698"/>
                <a:gd name="T5" fmla="*/ 392 h 781"/>
                <a:gd name="T6" fmla="*/ 29 w 698"/>
                <a:gd name="T7" fmla="*/ 323 h 781"/>
                <a:gd name="T8" fmla="*/ 63 w 698"/>
                <a:gd name="T9" fmla="*/ 260 h 781"/>
                <a:gd name="T10" fmla="*/ 112 w 698"/>
                <a:gd name="T11" fmla="*/ 198 h 781"/>
                <a:gd name="T12" fmla="*/ 213 w 698"/>
                <a:gd name="T13" fmla="*/ 139 h 781"/>
                <a:gd name="T14" fmla="*/ 333 w 698"/>
                <a:gd name="T15" fmla="*/ 93 h 781"/>
                <a:gd name="T16" fmla="*/ 441 w 698"/>
                <a:gd name="T17" fmla="*/ 61 h 781"/>
                <a:gd name="T18" fmla="*/ 551 w 698"/>
                <a:gd name="T19" fmla="*/ 32 h 781"/>
                <a:gd name="T20" fmla="*/ 679 w 698"/>
                <a:gd name="T21" fmla="*/ 0 h 781"/>
                <a:gd name="T22" fmla="*/ 698 w 698"/>
                <a:gd name="T23" fmla="*/ 10 h 781"/>
                <a:gd name="T24" fmla="*/ 688 w 698"/>
                <a:gd name="T25" fmla="*/ 29 h 781"/>
                <a:gd name="T26" fmla="*/ 565 w 698"/>
                <a:gd name="T27" fmla="*/ 68 h 781"/>
                <a:gd name="T28" fmla="*/ 462 w 698"/>
                <a:gd name="T29" fmla="*/ 110 h 781"/>
                <a:gd name="T30" fmla="*/ 359 w 698"/>
                <a:gd name="T31" fmla="*/ 156 h 781"/>
                <a:gd name="T32" fmla="*/ 243 w 698"/>
                <a:gd name="T33" fmla="*/ 207 h 781"/>
                <a:gd name="T34" fmla="*/ 165 w 698"/>
                <a:gd name="T35" fmla="*/ 253 h 781"/>
                <a:gd name="T36" fmla="*/ 118 w 698"/>
                <a:gd name="T37" fmla="*/ 310 h 781"/>
                <a:gd name="T38" fmla="*/ 84 w 698"/>
                <a:gd name="T39" fmla="*/ 367 h 781"/>
                <a:gd name="T40" fmla="*/ 49 w 698"/>
                <a:gd name="T41" fmla="*/ 489 h 781"/>
                <a:gd name="T42" fmla="*/ 51 w 698"/>
                <a:gd name="T43" fmla="*/ 618 h 781"/>
                <a:gd name="T44" fmla="*/ 76 w 698"/>
                <a:gd name="T45" fmla="*/ 762 h 781"/>
                <a:gd name="T46" fmla="*/ 65 w 698"/>
                <a:gd name="T47" fmla="*/ 781 h 781"/>
                <a:gd name="T48" fmla="*/ 46 w 698"/>
                <a:gd name="T49" fmla="*/ 770 h 781"/>
                <a:gd name="T50" fmla="*/ 46 w 698"/>
                <a:gd name="T51" fmla="*/ 770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8" h="781">
                  <a:moveTo>
                    <a:pt x="46" y="770"/>
                  </a:moveTo>
                  <a:lnTo>
                    <a:pt x="0" y="460"/>
                  </a:lnTo>
                  <a:lnTo>
                    <a:pt x="8" y="392"/>
                  </a:lnTo>
                  <a:lnTo>
                    <a:pt x="29" y="323"/>
                  </a:lnTo>
                  <a:lnTo>
                    <a:pt x="63" y="260"/>
                  </a:lnTo>
                  <a:lnTo>
                    <a:pt x="112" y="198"/>
                  </a:lnTo>
                  <a:lnTo>
                    <a:pt x="213" y="139"/>
                  </a:lnTo>
                  <a:lnTo>
                    <a:pt x="333" y="93"/>
                  </a:lnTo>
                  <a:lnTo>
                    <a:pt x="441" y="61"/>
                  </a:lnTo>
                  <a:lnTo>
                    <a:pt x="551" y="32"/>
                  </a:lnTo>
                  <a:lnTo>
                    <a:pt x="679" y="0"/>
                  </a:lnTo>
                  <a:lnTo>
                    <a:pt x="698" y="10"/>
                  </a:lnTo>
                  <a:lnTo>
                    <a:pt x="688" y="29"/>
                  </a:lnTo>
                  <a:lnTo>
                    <a:pt x="565" y="68"/>
                  </a:lnTo>
                  <a:lnTo>
                    <a:pt x="462" y="110"/>
                  </a:lnTo>
                  <a:lnTo>
                    <a:pt x="359" y="156"/>
                  </a:lnTo>
                  <a:lnTo>
                    <a:pt x="243" y="207"/>
                  </a:lnTo>
                  <a:lnTo>
                    <a:pt x="165" y="253"/>
                  </a:lnTo>
                  <a:lnTo>
                    <a:pt x="118" y="310"/>
                  </a:lnTo>
                  <a:lnTo>
                    <a:pt x="84" y="367"/>
                  </a:lnTo>
                  <a:lnTo>
                    <a:pt x="49" y="489"/>
                  </a:lnTo>
                  <a:lnTo>
                    <a:pt x="51" y="618"/>
                  </a:lnTo>
                  <a:lnTo>
                    <a:pt x="76" y="762"/>
                  </a:lnTo>
                  <a:lnTo>
                    <a:pt x="65" y="781"/>
                  </a:lnTo>
                  <a:lnTo>
                    <a:pt x="46" y="770"/>
                  </a:lnTo>
                  <a:lnTo>
                    <a:pt x="46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52" name="Freeform 84"/>
            <p:cNvSpPr>
              <a:spLocks/>
            </p:cNvSpPr>
            <p:nvPr/>
          </p:nvSpPr>
          <p:spPr bwMode="auto">
            <a:xfrm>
              <a:off x="2259" y="2457"/>
              <a:ext cx="31" cy="131"/>
            </a:xfrm>
            <a:custGeom>
              <a:avLst/>
              <a:gdLst>
                <a:gd name="T0" fmla="*/ 43 w 62"/>
                <a:gd name="T1" fmla="*/ 86 h 262"/>
                <a:gd name="T2" fmla="*/ 43 w 62"/>
                <a:gd name="T3" fmla="*/ 139 h 262"/>
                <a:gd name="T4" fmla="*/ 62 w 62"/>
                <a:gd name="T5" fmla="*/ 262 h 262"/>
                <a:gd name="T6" fmla="*/ 2 w 62"/>
                <a:gd name="T7" fmla="*/ 262 h 262"/>
                <a:gd name="T8" fmla="*/ 0 w 62"/>
                <a:gd name="T9" fmla="*/ 10 h 262"/>
                <a:gd name="T10" fmla="*/ 40 w 62"/>
                <a:gd name="T11" fmla="*/ 0 h 262"/>
                <a:gd name="T12" fmla="*/ 53 w 62"/>
                <a:gd name="T13" fmla="*/ 25 h 262"/>
                <a:gd name="T14" fmla="*/ 43 w 62"/>
                <a:gd name="T15" fmla="*/ 86 h 262"/>
                <a:gd name="T16" fmla="*/ 43 w 62"/>
                <a:gd name="T17" fmla="*/ 8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62">
                  <a:moveTo>
                    <a:pt x="43" y="86"/>
                  </a:moveTo>
                  <a:lnTo>
                    <a:pt x="43" y="139"/>
                  </a:lnTo>
                  <a:lnTo>
                    <a:pt x="62" y="262"/>
                  </a:lnTo>
                  <a:lnTo>
                    <a:pt x="2" y="262"/>
                  </a:lnTo>
                  <a:lnTo>
                    <a:pt x="0" y="10"/>
                  </a:lnTo>
                  <a:lnTo>
                    <a:pt x="40" y="0"/>
                  </a:lnTo>
                  <a:lnTo>
                    <a:pt x="53" y="25"/>
                  </a:lnTo>
                  <a:lnTo>
                    <a:pt x="43" y="86"/>
                  </a:lnTo>
                  <a:lnTo>
                    <a:pt x="4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</p:grpSp>
      <p:sp>
        <p:nvSpPr>
          <p:cNvPr id="621657" name="AutoShape 89"/>
          <p:cNvSpPr>
            <a:spLocks noChangeArrowheads="1"/>
          </p:cNvSpPr>
          <p:nvPr/>
        </p:nvSpPr>
        <p:spPr bwMode="auto">
          <a:xfrm>
            <a:off x="1828800" y="1771650"/>
            <a:ext cx="1200150" cy="1314450"/>
          </a:xfrm>
          <a:prstGeom prst="curvedRightArrow">
            <a:avLst>
              <a:gd name="adj1" fmla="val 5517"/>
              <a:gd name="adj2" fmla="val 43810"/>
              <a:gd name="adj3" fmla="val 332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500"/>
              <a:t>   kompilacja</a:t>
            </a:r>
          </a:p>
        </p:txBody>
      </p:sp>
      <p:sp>
        <p:nvSpPr>
          <p:cNvPr id="621669" name="AutoShape 101"/>
          <p:cNvSpPr>
            <a:spLocks noChangeArrowheads="1"/>
          </p:cNvSpPr>
          <p:nvPr/>
        </p:nvSpPr>
        <p:spPr bwMode="auto">
          <a:xfrm>
            <a:off x="2628900" y="3143250"/>
            <a:ext cx="1200150" cy="1371600"/>
          </a:xfrm>
          <a:prstGeom prst="curvedRightArrow">
            <a:avLst>
              <a:gd name="adj1" fmla="val 5757"/>
              <a:gd name="adj2" fmla="val 4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pl-PL" altLang="pl-PL" sz="1500"/>
          </a:p>
        </p:txBody>
      </p:sp>
      <p:grpSp>
        <p:nvGrpSpPr>
          <p:cNvPr id="621670" name="Group 102"/>
          <p:cNvGrpSpPr>
            <a:grpSpLocks/>
          </p:cNvGrpSpPr>
          <p:nvPr/>
        </p:nvGrpSpPr>
        <p:grpSpPr bwMode="auto">
          <a:xfrm>
            <a:off x="3943350" y="3600450"/>
            <a:ext cx="1200150" cy="1028700"/>
            <a:chOff x="1108" y="1005"/>
            <a:chExt cx="2523" cy="2121"/>
          </a:xfrm>
        </p:grpSpPr>
        <p:sp>
          <p:nvSpPr>
            <p:cNvPr id="621671" name="Freeform 103"/>
            <p:cNvSpPr>
              <a:spLocks/>
            </p:cNvSpPr>
            <p:nvPr/>
          </p:nvSpPr>
          <p:spPr bwMode="auto">
            <a:xfrm>
              <a:off x="1108" y="1005"/>
              <a:ext cx="1116" cy="970"/>
            </a:xfrm>
            <a:custGeom>
              <a:avLst/>
              <a:gdLst>
                <a:gd name="T0" fmla="*/ 2231 w 2231"/>
                <a:gd name="T1" fmla="*/ 135 h 1941"/>
                <a:gd name="T2" fmla="*/ 2134 w 2231"/>
                <a:gd name="T3" fmla="*/ 103 h 1941"/>
                <a:gd name="T4" fmla="*/ 1925 w 2231"/>
                <a:gd name="T5" fmla="*/ 42 h 1941"/>
                <a:gd name="T6" fmla="*/ 1659 w 2231"/>
                <a:gd name="T7" fmla="*/ 0 h 1941"/>
                <a:gd name="T8" fmla="*/ 1338 w 2231"/>
                <a:gd name="T9" fmla="*/ 17 h 1941"/>
                <a:gd name="T10" fmla="*/ 1034 w 2231"/>
                <a:gd name="T11" fmla="*/ 92 h 1941"/>
                <a:gd name="T12" fmla="*/ 891 w 2231"/>
                <a:gd name="T13" fmla="*/ 145 h 1941"/>
                <a:gd name="T14" fmla="*/ 750 w 2231"/>
                <a:gd name="T15" fmla="*/ 219 h 1941"/>
                <a:gd name="T16" fmla="*/ 604 w 2231"/>
                <a:gd name="T17" fmla="*/ 316 h 1941"/>
                <a:gd name="T18" fmla="*/ 467 w 2231"/>
                <a:gd name="T19" fmla="*/ 438 h 1941"/>
                <a:gd name="T20" fmla="*/ 351 w 2231"/>
                <a:gd name="T21" fmla="*/ 559 h 1941"/>
                <a:gd name="T22" fmla="*/ 268 w 2231"/>
                <a:gd name="T23" fmla="*/ 666 h 1941"/>
                <a:gd name="T24" fmla="*/ 178 w 2231"/>
                <a:gd name="T25" fmla="*/ 835 h 1941"/>
                <a:gd name="T26" fmla="*/ 116 w 2231"/>
                <a:gd name="T27" fmla="*/ 1042 h 1941"/>
                <a:gd name="T28" fmla="*/ 78 w 2231"/>
                <a:gd name="T29" fmla="*/ 1169 h 1941"/>
                <a:gd name="T30" fmla="*/ 36 w 2231"/>
                <a:gd name="T31" fmla="*/ 1405 h 1941"/>
                <a:gd name="T32" fmla="*/ 0 w 2231"/>
                <a:gd name="T33" fmla="*/ 1781 h 1941"/>
                <a:gd name="T34" fmla="*/ 51 w 2231"/>
                <a:gd name="T35" fmla="*/ 1774 h 1941"/>
                <a:gd name="T36" fmla="*/ 100 w 2231"/>
                <a:gd name="T37" fmla="*/ 1776 h 1941"/>
                <a:gd name="T38" fmla="*/ 110 w 2231"/>
                <a:gd name="T39" fmla="*/ 1941 h 1941"/>
                <a:gd name="T40" fmla="*/ 142 w 2231"/>
                <a:gd name="T41" fmla="*/ 1941 h 1941"/>
                <a:gd name="T42" fmla="*/ 148 w 2231"/>
                <a:gd name="T43" fmla="*/ 1789 h 1941"/>
                <a:gd name="T44" fmla="*/ 167 w 2231"/>
                <a:gd name="T45" fmla="*/ 1521 h 1941"/>
                <a:gd name="T46" fmla="*/ 197 w 2231"/>
                <a:gd name="T47" fmla="*/ 1365 h 1941"/>
                <a:gd name="T48" fmla="*/ 233 w 2231"/>
                <a:gd name="T49" fmla="*/ 1209 h 1941"/>
                <a:gd name="T50" fmla="*/ 308 w 2231"/>
                <a:gd name="T51" fmla="*/ 989 h 1941"/>
                <a:gd name="T52" fmla="*/ 404 w 2231"/>
                <a:gd name="T53" fmla="*/ 825 h 1941"/>
                <a:gd name="T54" fmla="*/ 538 w 2231"/>
                <a:gd name="T55" fmla="*/ 658 h 1941"/>
                <a:gd name="T56" fmla="*/ 650 w 2231"/>
                <a:gd name="T57" fmla="*/ 540 h 1941"/>
                <a:gd name="T58" fmla="*/ 827 w 2231"/>
                <a:gd name="T59" fmla="*/ 394 h 1941"/>
                <a:gd name="T60" fmla="*/ 1022 w 2231"/>
                <a:gd name="T61" fmla="*/ 308 h 1941"/>
                <a:gd name="T62" fmla="*/ 1203 w 2231"/>
                <a:gd name="T63" fmla="*/ 244 h 1941"/>
                <a:gd name="T64" fmla="*/ 1408 w 2231"/>
                <a:gd name="T65" fmla="*/ 194 h 1941"/>
                <a:gd name="T66" fmla="*/ 1678 w 2231"/>
                <a:gd name="T67" fmla="*/ 158 h 1941"/>
                <a:gd name="T68" fmla="*/ 1884 w 2231"/>
                <a:gd name="T69" fmla="*/ 173 h 1941"/>
                <a:gd name="T70" fmla="*/ 2032 w 2231"/>
                <a:gd name="T71" fmla="*/ 194 h 1941"/>
                <a:gd name="T72" fmla="*/ 2231 w 2231"/>
                <a:gd name="T73" fmla="*/ 135 h 1941"/>
                <a:gd name="T74" fmla="*/ 2231 w 2231"/>
                <a:gd name="T75" fmla="*/ 135 h 1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1" h="1941">
                  <a:moveTo>
                    <a:pt x="2231" y="135"/>
                  </a:moveTo>
                  <a:lnTo>
                    <a:pt x="2134" y="103"/>
                  </a:lnTo>
                  <a:lnTo>
                    <a:pt x="1925" y="42"/>
                  </a:lnTo>
                  <a:lnTo>
                    <a:pt x="1659" y="0"/>
                  </a:lnTo>
                  <a:lnTo>
                    <a:pt x="1338" y="17"/>
                  </a:lnTo>
                  <a:lnTo>
                    <a:pt x="1034" y="92"/>
                  </a:lnTo>
                  <a:lnTo>
                    <a:pt x="891" y="145"/>
                  </a:lnTo>
                  <a:lnTo>
                    <a:pt x="750" y="219"/>
                  </a:lnTo>
                  <a:lnTo>
                    <a:pt x="604" y="316"/>
                  </a:lnTo>
                  <a:lnTo>
                    <a:pt x="467" y="438"/>
                  </a:lnTo>
                  <a:lnTo>
                    <a:pt x="351" y="559"/>
                  </a:lnTo>
                  <a:lnTo>
                    <a:pt x="268" y="666"/>
                  </a:lnTo>
                  <a:lnTo>
                    <a:pt x="178" y="835"/>
                  </a:lnTo>
                  <a:lnTo>
                    <a:pt x="116" y="1042"/>
                  </a:lnTo>
                  <a:lnTo>
                    <a:pt x="78" y="1169"/>
                  </a:lnTo>
                  <a:lnTo>
                    <a:pt x="36" y="1405"/>
                  </a:lnTo>
                  <a:lnTo>
                    <a:pt x="0" y="1781"/>
                  </a:lnTo>
                  <a:lnTo>
                    <a:pt x="51" y="1774"/>
                  </a:lnTo>
                  <a:lnTo>
                    <a:pt x="100" y="1776"/>
                  </a:lnTo>
                  <a:lnTo>
                    <a:pt x="110" y="1941"/>
                  </a:lnTo>
                  <a:lnTo>
                    <a:pt x="142" y="1941"/>
                  </a:lnTo>
                  <a:lnTo>
                    <a:pt x="148" y="1789"/>
                  </a:lnTo>
                  <a:lnTo>
                    <a:pt x="167" y="1521"/>
                  </a:lnTo>
                  <a:lnTo>
                    <a:pt x="197" y="1365"/>
                  </a:lnTo>
                  <a:lnTo>
                    <a:pt x="233" y="1209"/>
                  </a:lnTo>
                  <a:lnTo>
                    <a:pt x="308" y="989"/>
                  </a:lnTo>
                  <a:lnTo>
                    <a:pt x="404" y="825"/>
                  </a:lnTo>
                  <a:lnTo>
                    <a:pt x="538" y="658"/>
                  </a:lnTo>
                  <a:lnTo>
                    <a:pt x="650" y="540"/>
                  </a:lnTo>
                  <a:lnTo>
                    <a:pt x="827" y="394"/>
                  </a:lnTo>
                  <a:lnTo>
                    <a:pt x="1022" y="308"/>
                  </a:lnTo>
                  <a:lnTo>
                    <a:pt x="1203" y="244"/>
                  </a:lnTo>
                  <a:lnTo>
                    <a:pt x="1408" y="194"/>
                  </a:lnTo>
                  <a:lnTo>
                    <a:pt x="1678" y="158"/>
                  </a:lnTo>
                  <a:lnTo>
                    <a:pt x="1884" y="173"/>
                  </a:lnTo>
                  <a:lnTo>
                    <a:pt x="2032" y="194"/>
                  </a:lnTo>
                  <a:lnTo>
                    <a:pt x="2231" y="135"/>
                  </a:lnTo>
                  <a:lnTo>
                    <a:pt x="2231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72" name="Freeform 104"/>
            <p:cNvSpPr>
              <a:spLocks/>
            </p:cNvSpPr>
            <p:nvPr/>
          </p:nvSpPr>
          <p:spPr bwMode="auto">
            <a:xfrm>
              <a:off x="2859" y="1566"/>
              <a:ext cx="772" cy="1154"/>
            </a:xfrm>
            <a:custGeom>
              <a:avLst/>
              <a:gdLst>
                <a:gd name="T0" fmla="*/ 59 w 1544"/>
                <a:gd name="T1" fmla="*/ 0 h 2307"/>
                <a:gd name="T2" fmla="*/ 109 w 1544"/>
                <a:gd name="T3" fmla="*/ 47 h 2307"/>
                <a:gd name="T4" fmla="*/ 227 w 1544"/>
                <a:gd name="T5" fmla="*/ 131 h 2307"/>
                <a:gd name="T6" fmla="*/ 318 w 1544"/>
                <a:gd name="T7" fmla="*/ 184 h 2307"/>
                <a:gd name="T8" fmla="*/ 413 w 1544"/>
                <a:gd name="T9" fmla="*/ 228 h 2307"/>
                <a:gd name="T10" fmla="*/ 529 w 1544"/>
                <a:gd name="T11" fmla="*/ 279 h 2307"/>
                <a:gd name="T12" fmla="*/ 660 w 1544"/>
                <a:gd name="T13" fmla="*/ 334 h 2307"/>
                <a:gd name="T14" fmla="*/ 793 w 1544"/>
                <a:gd name="T15" fmla="*/ 391 h 2307"/>
                <a:gd name="T16" fmla="*/ 920 w 1544"/>
                <a:gd name="T17" fmla="*/ 452 h 2307"/>
                <a:gd name="T18" fmla="*/ 1034 w 1544"/>
                <a:gd name="T19" fmla="*/ 513 h 2307"/>
                <a:gd name="T20" fmla="*/ 1152 w 1544"/>
                <a:gd name="T21" fmla="*/ 600 h 2307"/>
                <a:gd name="T22" fmla="*/ 1257 w 1544"/>
                <a:gd name="T23" fmla="*/ 728 h 2307"/>
                <a:gd name="T24" fmla="*/ 1342 w 1544"/>
                <a:gd name="T25" fmla="*/ 859 h 2307"/>
                <a:gd name="T26" fmla="*/ 1411 w 1544"/>
                <a:gd name="T27" fmla="*/ 996 h 2307"/>
                <a:gd name="T28" fmla="*/ 1504 w 1544"/>
                <a:gd name="T29" fmla="*/ 1243 h 2307"/>
                <a:gd name="T30" fmla="*/ 1534 w 1544"/>
                <a:gd name="T31" fmla="*/ 1380 h 2307"/>
                <a:gd name="T32" fmla="*/ 1544 w 1544"/>
                <a:gd name="T33" fmla="*/ 1587 h 2307"/>
                <a:gd name="T34" fmla="*/ 1504 w 1544"/>
                <a:gd name="T35" fmla="*/ 1811 h 2307"/>
                <a:gd name="T36" fmla="*/ 1443 w 1544"/>
                <a:gd name="T37" fmla="*/ 1948 h 2307"/>
                <a:gd name="T38" fmla="*/ 1392 w 1544"/>
                <a:gd name="T39" fmla="*/ 2045 h 2307"/>
                <a:gd name="T40" fmla="*/ 1289 w 1544"/>
                <a:gd name="T41" fmla="*/ 2220 h 2307"/>
                <a:gd name="T42" fmla="*/ 1227 w 1544"/>
                <a:gd name="T43" fmla="*/ 2307 h 2307"/>
                <a:gd name="T44" fmla="*/ 1101 w 1544"/>
                <a:gd name="T45" fmla="*/ 2178 h 2307"/>
                <a:gd name="T46" fmla="*/ 1166 w 1544"/>
                <a:gd name="T47" fmla="*/ 2077 h 2307"/>
                <a:gd name="T48" fmla="*/ 1223 w 1544"/>
                <a:gd name="T49" fmla="*/ 1969 h 2307"/>
                <a:gd name="T50" fmla="*/ 1280 w 1544"/>
                <a:gd name="T51" fmla="*/ 1806 h 2307"/>
                <a:gd name="T52" fmla="*/ 1318 w 1544"/>
                <a:gd name="T53" fmla="*/ 1650 h 2307"/>
                <a:gd name="T54" fmla="*/ 1339 w 1544"/>
                <a:gd name="T55" fmla="*/ 1414 h 2307"/>
                <a:gd name="T56" fmla="*/ 1331 w 1544"/>
                <a:gd name="T57" fmla="*/ 1283 h 2307"/>
                <a:gd name="T58" fmla="*/ 1289 w 1544"/>
                <a:gd name="T59" fmla="*/ 1131 h 2307"/>
                <a:gd name="T60" fmla="*/ 1242 w 1544"/>
                <a:gd name="T61" fmla="*/ 1005 h 2307"/>
                <a:gd name="T62" fmla="*/ 1173 w 1544"/>
                <a:gd name="T63" fmla="*/ 884 h 2307"/>
                <a:gd name="T64" fmla="*/ 1084 w 1544"/>
                <a:gd name="T65" fmla="*/ 764 h 2307"/>
                <a:gd name="T66" fmla="*/ 972 w 1544"/>
                <a:gd name="T67" fmla="*/ 640 h 2307"/>
                <a:gd name="T68" fmla="*/ 861 w 1544"/>
                <a:gd name="T69" fmla="*/ 541 h 2307"/>
                <a:gd name="T70" fmla="*/ 751 w 1544"/>
                <a:gd name="T71" fmla="*/ 483 h 2307"/>
                <a:gd name="T72" fmla="*/ 557 w 1544"/>
                <a:gd name="T73" fmla="*/ 424 h 2307"/>
                <a:gd name="T74" fmla="*/ 420 w 1544"/>
                <a:gd name="T75" fmla="*/ 395 h 2307"/>
                <a:gd name="T76" fmla="*/ 285 w 1544"/>
                <a:gd name="T77" fmla="*/ 365 h 2307"/>
                <a:gd name="T78" fmla="*/ 166 w 1544"/>
                <a:gd name="T79" fmla="*/ 329 h 2307"/>
                <a:gd name="T80" fmla="*/ 67 w 1544"/>
                <a:gd name="T81" fmla="*/ 279 h 2307"/>
                <a:gd name="T82" fmla="*/ 0 w 1544"/>
                <a:gd name="T83" fmla="*/ 213 h 2307"/>
                <a:gd name="T84" fmla="*/ 59 w 1544"/>
                <a:gd name="T85" fmla="*/ 0 h 2307"/>
                <a:gd name="T86" fmla="*/ 59 w 1544"/>
                <a:gd name="T87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4" h="2307">
                  <a:moveTo>
                    <a:pt x="59" y="0"/>
                  </a:moveTo>
                  <a:lnTo>
                    <a:pt x="109" y="47"/>
                  </a:lnTo>
                  <a:lnTo>
                    <a:pt x="227" y="131"/>
                  </a:lnTo>
                  <a:lnTo>
                    <a:pt x="318" y="184"/>
                  </a:lnTo>
                  <a:lnTo>
                    <a:pt x="413" y="228"/>
                  </a:lnTo>
                  <a:lnTo>
                    <a:pt x="529" y="279"/>
                  </a:lnTo>
                  <a:lnTo>
                    <a:pt x="660" y="334"/>
                  </a:lnTo>
                  <a:lnTo>
                    <a:pt x="793" y="391"/>
                  </a:lnTo>
                  <a:lnTo>
                    <a:pt x="920" y="452"/>
                  </a:lnTo>
                  <a:lnTo>
                    <a:pt x="1034" y="513"/>
                  </a:lnTo>
                  <a:lnTo>
                    <a:pt x="1152" y="600"/>
                  </a:lnTo>
                  <a:lnTo>
                    <a:pt x="1257" y="728"/>
                  </a:lnTo>
                  <a:lnTo>
                    <a:pt x="1342" y="859"/>
                  </a:lnTo>
                  <a:lnTo>
                    <a:pt x="1411" y="996"/>
                  </a:lnTo>
                  <a:lnTo>
                    <a:pt x="1504" y="1243"/>
                  </a:lnTo>
                  <a:lnTo>
                    <a:pt x="1534" y="1380"/>
                  </a:lnTo>
                  <a:lnTo>
                    <a:pt x="1544" y="1587"/>
                  </a:lnTo>
                  <a:lnTo>
                    <a:pt x="1504" y="1811"/>
                  </a:lnTo>
                  <a:lnTo>
                    <a:pt x="1443" y="1948"/>
                  </a:lnTo>
                  <a:lnTo>
                    <a:pt x="1392" y="2045"/>
                  </a:lnTo>
                  <a:lnTo>
                    <a:pt x="1289" y="2220"/>
                  </a:lnTo>
                  <a:lnTo>
                    <a:pt x="1227" y="2307"/>
                  </a:lnTo>
                  <a:lnTo>
                    <a:pt x="1101" y="2178"/>
                  </a:lnTo>
                  <a:lnTo>
                    <a:pt x="1166" y="2077"/>
                  </a:lnTo>
                  <a:lnTo>
                    <a:pt x="1223" y="1969"/>
                  </a:lnTo>
                  <a:lnTo>
                    <a:pt x="1280" y="1806"/>
                  </a:lnTo>
                  <a:lnTo>
                    <a:pt x="1318" y="1650"/>
                  </a:lnTo>
                  <a:lnTo>
                    <a:pt x="1339" y="1414"/>
                  </a:lnTo>
                  <a:lnTo>
                    <a:pt x="1331" y="1283"/>
                  </a:lnTo>
                  <a:lnTo>
                    <a:pt x="1289" y="1131"/>
                  </a:lnTo>
                  <a:lnTo>
                    <a:pt x="1242" y="1005"/>
                  </a:lnTo>
                  <a:lnTo>
                    <a:pt x="1173" y="884"/>
                  </a:lnTo>
                  <a:lnTo>
                    <a:pt x="1084" y="764"/>
                  </a:lnTo>
                  <a:lnTo>
                    <a:pt x="972" y="640"/>
                  </a:lnTo>
                  <a:lnTo>
                    <a:pt x="861" y="541"/>
                  </a:lnTo>
                  <a:lnTo>
                    <a:pt x="751" y="483"/>
                  </a:lnTo>
                  <a:lnTo>
                    <a:pt x="557" y="424"/>
                  </a:lnTo>
                  <a:lnTo>
                    <a:pt x="420" y="395"/>
                  </a:lnTo>
                  <a:lnTo>
                    <a:pt x="285" y="365"/>
                  </a:lnTo>
                  <a:lnTo>
                    <a:pt x="166" y="329"/>
                  </a:lnTo>
                  <a:lnTo>
                    <a:pt x="67" y="279"/>
                  </a:lnTo>
                  <a:lnTo>
                    <a:pt x="0" y="213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  <p:sp>
          <p:nvSpPr>
            <p:cNvPr id="621673" name="Freeform 105"/>
            <p:cNvSpPr>
              <a:spLocks/>
            </p:cNvSpPr>
            <p:nvPr/>
          </p:nvSpPr>
          <p:spPr bwMode="auto">
            <a:xfrm>
              <a:off x="1809" y="2816"/>
              <a:ext cx="1531" cy="310"/>
            </a:xfrm>
            <a:custGeom>
              <a:avLst/>
              <a:gdLst>
                <a:gd name="T0" fmla="*/ 998 w 3062"/>
                <a:gd name="T1" fmla="*/ 73 h 620"/>
                <a:gd name="T2" fmla="*/ 1154 w 3062"/>
                <a:gd name="T3" fmla="*/ 124 h 620"/>
                <a:gd name="T4" fmla="*/ 1342 w 3062"/>
                <a:gd name="T5" fmla="*/ 188 h 620"/>
                <a:gd name="T6" fmla="*/ 1501 w 3062"/>
                <a:gd name="T7" fmla="*/ 268 h 620"/>
                <a:gd name="T8" fmla="*/ 1661 w 3062"/>
                <a:gd name="T9" fmla="*/ 350 h 620"/>
                <a:gd name="T10" fmla="*/ 1806 w 3062"/>
                <a:gd name="T11" fmla="*/ 413 h 620"/>
                <a:gd name="T12" fmla="*/ 1925 w 3062"/>
                <a:gd name="T13" fmla="*/ 460 h 620"/>
                <a:gd name="T14" fmla="*/ 2127 w 3062"/>
                <a:gd name="T15" fmla="*/ 496 h 620"/>
                <a:gd name="T16" fmla="*/ 2275 w 3062"/>
                <a:gd name="T17" fmla="*/ 515 h 620"/>
                <a:gd name="T18" fmla="*/ 2441 w 3062"/>
                <a:gd name="T19" fmla="*/ 500 h 620"/>
                <a:gd name="T20" fmla="*/ 2538 w 3062"/>
                <a:gd name="T21" fmla="*/ 470 h 620"/>
                <a:gd name="T22" fmla="*/ 2625 w 3062"/>
                <a:gd name="T23" fmla="*/ 417 h 620"/>
                <a:gd name="T24" fmla="*/ 2726 w 3062"/>
                <a:gd name="T25" fmla="*/ 344 h 620"/>
                <a:gd name="T26" fmla="*/ 2781 w 3062"/>
                <a:gd name="T27" fmla="*/ 278 h 620"/>
                <a:gd name="T28" fmla="*/ 2842 w 3062"/>
                <a:gd name="T29" fmla="*/ 221 h 620"/>
                <a:gd name="T30" fmla="*/ 2904 w 3062"/>
                <a:gd name="T31" fmla="*/ 141 h 620"/>
                <a:gd name="T32" fmla="*/ 3062 w 3062"/>
                <a:gd name="T33" fmla="*/ 187 h 620"/>
                <a:gd name="T34" fmla="*/ 3005 w 3062"/>
                <a:gd name="T35" fmla="*/ 274 h 620"/>
                <a:gd name="T36" fmla="*/ 2952 w 3062"/>
                <a:gd name="T37" fmla="*/ 337 h 620"/>
                <a:gd name="T38" fmla="*/ 2885 w 3062"/>
                <a:gd name="T39" fmla="*/ 401 h 620"/>
                <a:gd name="T40" fmla="*/ 2808 w 3062"/>
                <a:gd name="T41" fmla="*/ 462 h 620"/>
                <a:gd name="T42" fmla="*/ 2724 w 3062"/>
                <a:gd name="T43" fmla="*/ 512 h 620"/>
                <a:gd name="T44" fmla="*/ 2635 w 3062"/>
                <a:gd name="T45" fmla="*/ 552 h 620"/>
                <a:gd name="T46" fmla="*/ 2536 w 3062"/>
                <a:gd name="T47" fmla="*/ 582 h 620"/>
                <a:gd name="T48" fmla="*/ 2433 w 3062"/>
                <a:gd name="T49" fmla="*/ 601 h 620"/>
                <a:gd name="T50" fmla="*/ 2308 w 3062"/>
                <a:gd name="T51" fmla="*/ 614 h 620"/>
                <a:gd name="T52" fmla="*/ 2155 w 3062"/>
                <a:gd name="T53" fmla="*/ 620 h 620"/>
                <a:gd name="T54" fmla="*/ 1887 w 3062"/>
                <a:gd name="T55" fmla="*/ 595 h 620"/>
                <a:gd name="T56" fmla="*/ 1671 w 3062"/>
                <a:gd name="T57" fmla="*/ 533 h 620"/>
                <a:gd name="T58" fmla="*/ 1481 w 3062"/>
                <a:gd name="T59" fmla="*/ 457 h 620"/>
                <a:gd name="T60" fmla="*/ 1327 w 3062"/>
                <a:gd name="T61" fmla="*/ 388 h 620"/>
                <a:gd name="T62" fmla="*/ 1180 w 3062"/>
                <a:gd name="T63" fmla="*/ 322 h 620"/>
                <a:gd name="T64" fmla="*/ 1028 w 3062"/>
                <a:gd name="T65" fmla="*/ 255 h 620"/>
                <a:gd name="T66" fmla="*/ 861 w 3062"/>
                <a:gd name="T67" fmla="*/ 185 h 620"/>
                <a:gd name="T68" fmla="*/ 699 w 3062"/>
                <a:gd name="T69" fmla="*/ 122 h 620"/>
                <a:gd name="T70" fmla="*/ 557 w 3062"/>
                <a:gd name="T71" fmla="*/ 73 h 620"/>
                <a:gd name="T72" fmla="*/ 387 w 3062"/>
                <a:gd name="T73" fmla="*/ 44 h 620"/>
                <a:gd name="T74" fmla="*/ 186 w 3062"/>
                <a:gd name="T75" fmla="*/ 23 h 620"/>
                <a:gd name="T76" fmla="*/ 0 w 3062"/>
                <a:gd name="T77" fmla="*/ 0 h 620"/>
                <a:gd name="T78" fmla="*/ 456 w 3062"/>
                <a:gd name="T79" fmla="*/ 10 h 620"/>
                <a:gd name="T80" fmla="*/ 851 w 3062"/>
                <a:gd name="T81" fmla="*/ 27 h 620"/>
                <a:gd name="T82" fmla="*/ 998 w 3062"/>
                <a:gd name="T83" fmla="*/ 73 h 620"/>
                <a:gd name="T84" fmla="*/ 998 w 3062"/>
                <a:gd name="T85" fmla="*/ 73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62" h="620">
                  <a:moveTo>
                    <a:pt x="998" y="73"/>
                  </a:moveTo>
                  <a:lnTo>
                    <a:pt x="1154" y="124"/>
                  </a:lnTo>
                  <a:lnTo>
                    <a:pt x="1342" y="188"/>
                  </a:lnTo>
                  <a:lnTo>
                    <a:pt x="1501" y="268"/>
                  </a:lnTo>
                  <a:lnTo>
                    <a:pt x="1661" y="350"/>
                  </a:lnTo>
                  <a:lnTo>
                    <a:pt x="1806" y="413"/>
                  </a:lnTo>
                  <a:lnTo>
                    <a:pt x="1925" y="460"/>
                  </a:lnTo>
                  <a:lnTo>
                    <a:pt x="2127" y="496"/>
                  </a:lnTo>
                  <a:lnTo>
                    <a:pt x="2275" y="515"/>
                  </a:lnTo>
                  <a:lnTo>
                    <a:pt x="2441" y="500"/>
                  </a:lnTo>
                  <a:lnTo>
                    <a:pt x="2538" y="470"/>
                  </a:lnTo>
                  <a:lnTo>
                    <a:pt x="2625" y="417"/>
                  </a:lnTo>
                  <a:lnTo>
                    <a:pt x="2726" y="344"/>
                  </a:lnTo>
                  <a:lnTo>
                    <a:pt x="2781" y="278"/>
                  </a:lnTo>
                  <a:lnTo>
                    <a:pt x="2842" y="221"/>
                  </a:lnTo>
                  <a:lnTo>
                    <a:pt x="2904" y="141"/>
                  </a:lnTo>
                  <a:lnTo>
                    <a:pt x="3062" y="187"/>
                  </a:lnTo>
                  <a:lnTo>
                    <a:pt x="3005" y="274"/>
                  </a:lnTo>
                  <a:lnTo>
                    <a:pt x="2952" y="337"/>
                  </a:lnTo>
                  <a:lnTo>
                    <a:pt x="2885" y="401"/>
                  </a:lnTo>
                  <a:lnTo>
                    <a:pt x="2808" y="462"/>
                  </a:lnTo>
                  <a:lnTo>
                    <a:pt x="2724" y="512"/>
                  </a:lnTo>
                  <a:lnTo>
                    <a:pt x="2635" y="552"/>
                  </a:lnTo>
                  <a:lnTo>
                    <a:pt x="2536" y="582"/>
                  </a:lnTo>
                  <a:lnTo>
                    <a:pt x="2433" y="601"/>
                  </a:lnTo>
                  <a:lnTo>
                    <a:pt x="2308" y="614"/>
                  </a:lnTo>
                  <a:lnTo>
                    <a:pt x="2155" y="620"/>
                  </a:lnTo>
                  <a:lnTo>
                    <a:pt x="1887" y="595"/>
                  </a:lnTo>
                  <a:lnTo>
                    <a:pt x="1671" y="533"/>
                  </a:lnTo>
                  <a:lnTo>
                    <a:pt x="1481" y="457"/>
                  </a:lnTo>
                  <a:lnTo>
                    <a:pt x="1327" y="388"/>
                  </a:lnTo>
                  <a:lnTo>
                    <a:pt x="1180" y="322"/>
                  </a:lnTo>
                  <a:lnTo>
                    <a:pt x="1028" y="255"/>
                  </a:lnTo>
                  <a:lnTo>
                    <a:pt x="861" y="185"/>
                  </a:lnTo>
                  <a:lnTo>
                    <a:pt x="699" y="122"/>
                  </a:lnTo>
                  <a:lnTo>
                    <a:pt x="557" y="73"/>
                  </a:lnTo>
                  <a:lnTo>
                    <a:pt x="387" y="44"/>
                  </a:lnTo>
                  <a:lnTo>
                    <a:pt x="186" y="23"/>
                  </a:lnTo>
                  <a:lnTo>
                    <a:pt x="0" y="0"/>
                  </a:lnTo>
                  <a:lnTo>
                    <a:pt x="456" y="10"/>
                  </a:lnTo>
                  <a:lnTo>
                    <a:pt x="851" y="27"/>
                  </a:lnTo>
                  <a:lnTo>
                    <a:pt x="998" y="73"/>
                  </a:lnTo>
                  <a:lnTo>
                    <a:pt x="998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l-PL" sz="1350"/>
            </a:p>
          </p:txBody>
        </p:sp>
      </p:grpSp>
      <p:sp>
        <p:nvSpPr>
          <p:cNvPr id="621675" name="AutoShape 107"/>
          <p:cNvSpPr>
            <a:spLocks noChangeArrowheads="1"/>
          </p:cNvSpPr>
          <p:nvPr/>
        </p:nvSpPr>
        <p:spPr bwMode="auto">
          <a:xfrm>
            <a:off x="4057650" y="3829050"/>
            <a:ext cx="2228850" cy="685800"/>
          </a:xfrm>
          <a:prstGeom prst="rightArrowCallout">
            <a:avLst>
              <a:gd name="adj1" fmla="val 6593"/>
              <a:gd name="adj2" fmla="val 39583"/>
              <a:gd name="adj3" fmla="val 58154"/>
              <a:gd name="adj4" fmla="val 372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2700"/>
              <a:t>JVM </a:t>
            </a:r>
          </a:p>
        </p:txBody>
      </p:sp>
      <p:sp>
        <p:nvSpPr>
          <p:cNvPr id="621682" name="Rectangle 114"/>
          <p:cNvSpPr>
            <a:spLocks noChangeArrowheads="1"/>
          </p:cNvSpPr>
          <p:nvPr/>
        </p:nvSpPr>
        <p:spPr bwMode="auto">
          <a:xfrm>
            <a:off x="4377442" y="3543300"/>
            <a:ext cx="129875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l-PL" altLang="pl-PL" sz="1500"/>
              <a:t> interpretacja</a:t>
            </a:r>
          </a:p>
        </p:txBody>
      </p:sp>
    </p:spTree>
    <p:extLst>
      <p:ext uri="{BB962C8B-B14F-4D97-AF65-F5344CB8AC3E}">
        <p14:creationId xmlns:p14="http://schemas.microsoft.com/office/powerpoint/2010/main" val="419649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8972-D716-4824-B269-2C7911DC6538}" type="slidenum">
              <a:rPr lang="pl-PL" altLang="pl-PL"/>
              <a:pPr/>
              <a:t>13</a:t>
            </a:fld>
            <a:endParaRPr lang="pl-PL" altLang="pl-PL"/>
          </a:p>
        </p:txBody>
      </p:sp>
      <p:sp>
        <p:nvSpPr>
          <p:cNvPr id="623046" name="Rectangle 454"/>
          <p:cNvSpPr>
            <a:spLocks noChangeArrowheads="1"/>
          </p:cNvSpPr>
          <p:nvPr/>
        </p:nvSpPr>
        <p:spPr bwMode="auto">
          <a:xfrm>
            <a:off x="881743" y="54958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pl-PL" altLang="pl-PL" sz="2000" b="1" dirty="0">
                <a:latin typeface="+mj-lt"/>
                <a:ea typeface="+mj-ea"/>
                <a:cs typeface="+mj-cs"/>
              </a:rPr>
              <a:t>Narzędzia</a:t>
            </a:r>
            <a:endParaRPr lang="en-US" altLang="pl-PL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23049" name="Rectangle 457"/>
          <p:cNvSpPr>
            <a:spLocks noChangeArrowheads="1"/>
          </p:cNvSpPr>
          <p:nvPr/>
        </p:nvSpPr>
        <p:spPr bwMode="auto">
          <a:xfrm>
            <a:off x="1274918" y="1488908"/>
            <a:ext cx="6229350" cy="103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Wszystkie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narzędzia</a:t>
            </a:r>
            <a:r>
              <a:rPr lang="pl-PL" altLang="pl-PL" sz="1800" dirty="0">
                <a:solidFill>
                  <a:schemeClr val="accent1">
                    <a:lumMod val="75000"/>
                  </a:schemeClr>
                </a:solidFill>
              </a:rPr>
              <a:t> potrzebne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 do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programowania</a:t>
            </a:r>
            <a:r>
              <a:rPr lang="pl-PL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w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Javie</a:t>
            </a:r>
            <a:r>
              <a:rPr lang="pl-PL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znajdują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się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 w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bezpłatnym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pakiecie</a:t>
            </a:r>
            <a:r>
              <a:rPr lang="pl-PL" altLang="pl-PL" sz="1800" dirty="0">
                <a:solidFill>
                  <a:schemeClr val="accent1">
                    <a:lumMod val="75000"/>
                  </a:schemeClr>
                </a:solidFill>
              </a:rPr>
              <a:t> SDK, który </a:t>
            </a:r>
            <a:r>
              <a:rPr lang="pl-PL" altLang="pl-PL" sz="1800" dirty="0" err="1">
                <a:solidFill>
                  <a:schemeClr val="accent1">
                    <a:lumMod val="75000"/>
                  </a:schemeClr>
                </a:solidFill>
              </a:rPr>
              <a:t>mo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żna</a:t>
            </a:r>
            <a:r>
              <a:rPr lang="en-US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pobrać</a:t>
            </a:r>
            <a:r>
              <a:rPr lang="pl-PL" altLang="pl-PL" sz="1800" dirty="0">
                <a:solidFill>
                  <a:schemeClr val="accent1">
                    <a:lumMod val="75000"/>
                  </a:schemeClr>
                </a:solidFill>
              </a:rPr>
              <a:t> z głównej witryny Javy (</a:t>
            </a:r>
            <a:r>
              <a:rPr lang="pl-PL" altLang="pl-PL" sz="1800" dirty="0" err="1">
                <a:solidFill>
                  <a:schemeClr val="accent1">
                    <a:lumMod val="75000"/>
                  </a:schemeClr>
                </a:solidFill>
              </a:rPr>
              <a:t>Orcale</a:t>
            </a:r>
            <a:r>
              <a:rPr lang="pl-PL" altLang="pl-PL" sz="18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br>
              <a:rPr lang="pl-PL" altLang="pl-PL" sz="1800" dirty="0">
                <a:solidFill>
                  <a:schemeClr val="tx2"/>
                </a:solidFill>
              </a:rPr>
            </a:br>
            <a:endParaRPr lang="pl-PL" altLang="pl-PL" sz="1800" dirty="0">
              <a:solidFill>
                <a:srgbClr val="6B6B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2816E-5E07-44A9-8910-1EB91B67AB9D}" type="slidenum">
              <a:rPr lang="pl-PL" altLang="pl-PL"/>
              <a:pPr/>
              <a:t>14</a:t>
            </a:fld>
            <a:endParaRPr lang="pl-PL" altLang="pl-PL"/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1022350" y="521205"/>
            <a:ext cx="577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pl-PL" altLang="pl-PL" sz="2000" b="1" dirty="0">
                <a:latin typeface="+mj-lt"/>
                <a:ea typeface="+mj-ea"/>
                <a:cs typeface="+mj-cs"/>
              </a:rPr>
              <a:t>Edytory</a:t>
            </a:r>
            <a:endParaRPr lang="en-US" altLang="pl-PL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1600200" y="1143001"/>
            <a:ext cx="5486400" cy="32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Środowiska programistyczne Javy</a:t>
            </a: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1543050" y="1600201"/>
            <a:ext cx="6457950" cy="22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 err="1">
                <a:solidFill>
                  <a:srgbClr val="000000"/>
                </a:solidFill>
              </a:rPr>
              <a:t>IntelliJ</a:t>
            </a:r>
            <a:endParaRPr lang="pl-PL" altLang="pl-PL" sz="1650" dirty="0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 err="1">
                <a:solidFill>
                  <a:srgbClr val="000000"/>
                </a:solidFill>
              </a:rPr>
              <a:t>Eclipse</a:t>
            </a:r>
            <a:r>
              <a:rPr lang="pl-PL" altLang="pl-PL" sz="165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 err="1">
                <a:solidFill>
                  <a:srgbClr val="000000"/>
                </a:solidFill>
              </a:rPr>
              <a:t>NetBeans</a:t>
            </a:r>
            <a:endParaRPr lang="pl-PL" altLang="pl-PL" sz="1650" dirty="0">
              <a:solidFill>
                <a:srgbClr val="000000"/>
              </a:solidFill>
            </a:endParaRP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>
                <a:solidFill>
                  <a:srgbClr val="000000"/>
                </a:solidFill>
              </a:rPr>
              <a:t>VIM 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>
                <a:solidFill>
                  <a:srgbClr val="000000"/>
                </a:solidFill>
              </a:rPr>
              <a:t>Android Studio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pl-PL" altLang="pl-PL" sz="1650" dirty="0">
                <a:solidFill>
                  <a:srgbClr val="000000"/>
                </a:solidFill>
              </a:rPr>
              <a:t>Visual Studio </a:t>
            </a:r>
            <a:r>
              <a:rPr lang="pl-PL" altLang="pl-PL" sz="1650" dirty="0" err="1">
                <a:solidFill>
                  <a:srgbClr val="000000"/>
                </a:solidFill>
              </a:rPr>
              <a:t>Code</a:t>
            </a:r>
            <a:endParaRPr lang="pl-PL" altLang="pl-PL" sz="1650" dirty="0">
              <a:solidFill>
                <a:srgbClr val="000000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94C6B63-E647-4CBD-85B1-95D2F514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550" y="817662"/>
            <a:ext cx="1260532" cy="1260532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05655435-6C4A-4491-A437-407C1FE8C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29771" y="2459500"/>
            <a:ext cx="2626302" cy="61466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222B7E0A-D302-4854-956A-9FA460701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89803" y="3390269"/>
            <a:ext cx="962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5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7B602-6208-4696-8638-1CB705D92EA1}" type="slidenum">
              <a:rPr lang="pl-PL" altLang="pl-PL"/>
              <a:pPr/>
              <a:t>15</a:t>
            </a:fld>
            <a:endParaRPr lang="pl-PL" altLang="pl-PL"/>
          </a:p>
        </p:txBody>
      </p:sp>
      <p:sp>
        <p:nvSpPr>
          <p:cNvPr id="619522" name="Rectangle 2"/>
          <p:cNvSpPr>
            <a:spLocks noChangeArrowheads="1"/>
          </p:cNvSpPr>
          <p:nvPr/>
        </p:nvSpPr>
        <p:spPr bwMode="auto">
          <a:xfrm>
            <a:off x="914400" y="5051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Tx/>
              <a:buSzTx/>
              <a:buFontTx/>
              <a:buNone/>
            </a:pPr>
            <a:r>
              <a:rPr lang="en-US" altLang="pl-PL" sz="2000" b="1" dirty="0" err="1">
                <a:latin typeface="+mj-lt"/>
                <a:ea typeface="+mj-ea"/>
                <a:cs typeface="+mj-cs"/>
              </a:rPr>
              <a:t>Zawartość</a:t>
            </a:r>
            <a:r>
              <a:rPr lang="pl-PL" altLang="pl-PL" sz="2000" b="1" dirty="0">
                <a:latin typeface="+mj-lt"/>
                <a:ea typeface="+mj-ea"/>
                <a:cs typeface="+mj-cs"/>
              </a:rPr>
              <a:t> pakietu</a:t>
            </a:r>
            <a:r>
              <a:rPr lang="en-US" altLang="pl-PL" sz="2000" b="1" dirty="0">
                <a:latin typeface="+mj-lt"/>
                <a:ea typeface="+mj-ea"/>
                <a:cs typeface="+mj-cs"/>
              </a:rPr>
              <a:t> </a:t>
            </a:r>
            <a:r>
              <a:rPr lang="pl-PL" altLang="pl-PL" sz="2000" b="1" dirty="0">
                <a:latin typeface="+mj-lt"/>
                <a:ea typeface="+mj-ea"/>
                <a:cs typeface="+mj-cs"/>
              </a:rPr>
              <a:t>S</a:t>
            </a:r>
            <a:r>
              <a:rPr lang="en-US" altLang="pl-PL" sz="2000" b="1" dirty="0">
                <a:latin typeface="+mj-lt"/>
                <a:ea typeface="+mj-ea"/>
                <a:cs typeface="+mj-cs"/>
              </a:rPr>
              <a:t>DK</a:t>
            </a:r>
            <a:r>
              <a:rPr lang="pl-PL" altLang="pl-PL" sz="2000" b="1" dirty="0">
                <a:latin typeface="+mj-lt"/>
                <a:ea typeface="+mj-ea"/>
                <a:cs typeface="+mj-cs"/>
              </a:rPr>
              <a:t> (JDK)</a:t>
            </a:r>
            <a:endParaRPr lang="en-US" altLang="pl-PL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619523" name="Rectangle 3"/>
          <p:cNvSpPr>
            <a:spLocks noChangeArrowheads="1"/>
          </p:cNvSpPr>
          <p:nvPr/>
        </p:nvSpPr>
        <p:spPr bwMode="auto">
          <a:xfrm>
            <a:off x="1600200" y="2305541"/>
            <a:ext cx="377190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75"/>
              </a:spcBef>
              <a:spcAft>
                <a:spcPts val="375"/>
              </a:spcAft>
            </a:pP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javac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ompilator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0" lang="pl-PL" alt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java -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nterpreter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kumimoji="0" lang="pl-PL" altLang="pl-PL" sz="1800" dirty="0" err="1">
                <a:solidFill>
                  <a:schemeClr val="accent1">
                    <a:lumMod val="75000"/>
                  </a:schemeClr>
                </a:solidFill>
              </a:rPr>
              <a:t>appletviewer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 – przeglądarka apletów,</a:t>
            </a: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avadoc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enerator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dokument</a:t>
            </a:r>
            <a:r>
              <a:rPr kumimoji="0" lang="pl-PL" altLang="pl-PL" sz="1800" dirty="0" err="1">
                <a:solidFill>
                  <a:schemeClr val="accent1">
                    <a:lumMod val="75000"/>
                  </a:schemeClr>
                </a:solidFill>
              </a:rPr>
              <a:t>acji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endParaRPr kumimoji="0" lang="en-US" alt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jdb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kumimoji="0" lang="en-US" altLang="pl-PL" sz="1800" dirty="0" err="1">
                <a:solidFill>
                  <a:schemeClr val="accent1">
                    <a:lumMod val="75000"/>
                  </a:schemeClr>
                </a:solidFill>
              </a:rPr>
              <a:t>ebuger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>
              <a:spcBef>
                <a:spcPts val="375"/>
              </a:spcBef>
              <a:spcAft>
                <a:spcPts val="375"/>
              </a:spcAft>
            </a:pP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ja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narzędzie do tworzenia archiwów.</a:t>
            </a:r>
            <a:endParaRPr kumimoji="0" lang="en-US" altLang="pl-PL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1045509" y="1199971"/>
            <a:ext cx="679412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l-PL" altLang="pl-PL" dirty="0">
                <a:solidFill>
                  <a:schemeClr val="accent1">
                    <a:lumMod val="75000"/>
                  </a:schemeClr>
                </a:solidFill>
              </a:rPr>
              <a:t>Po zainstalowaniu p</a:t>
            </a:r>
            <a:r>
              <a:rPr lang="en-US" altLang="pl-PL" dirty="0" err="1">
                <a:solidFill>
                  <a:schemeClr val="accent1">
                    <a:lumMod val="75000"/>
                  </a:schemeClr>
                </a:solidFill>
              </a:rPr>
              <a:t>akiet</a:t>
            </a:r>
            <a:r>
              <a:rPr lang="pl-PL" altLang="pl-PL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altLang="pl-PL" dirty="0">
                <a:solidFill>
                  <a:schemeClr val="accent1">
                    <a:lumMod val="75000"/>
                  </a:schemeClr>
                </a:solidFill>
              </a:rPr>
              <a:t> Java </a:t>
            </a:r>
            <a:r>
              <a:rPr lang="pl-PL" altLang="pl-PL" dirty="0">
                <a:solidFill>
                  <a:schemeClr val="accent1">
                    <a:lumMod val="75000"/>
                  </a:schemeClr>
                </a:solidFill>
              </a:rPr>
              <a:t>w katalogu zostanie umieszczony podkatalog bin zawierający szereg</a:t>
            </a:r>
            <a:r>
              <a:rPr lang="en-US" alt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dirty="0" err="1">
                <a:solidFill>
                  <a:schemeClr val="accent1">
                    <a:lumMod val="75000"/>
                  </a:schemeClr>
                </a:solidFill>
              </a:rPr>
              <a:t>programów</a:t>
            </a:r>
            <a:r>
              <a:rPr lang="pl-PL" alt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dirty="0" err="1">
                <a:solidFill>
                  <a:schemeClr val="accent1">
                    <a:lumMod val="75000"/>
                  </a:schemeClr>
                </a:solidFill>
              </a:rPr>
              <a:t>usługowych</a:t>
            </a:r>
            <a:r>
              <a:rPr lang="pl-PL" altLang="pl-PL" dirty="0">
                <a:solidFill>
                  <a:schemeClr val="accent1">
                    <a:lumMod val="75000"/>
                  </a:schemeClr>
                </a:solidFill>
              </a:rPr>
              <a:t>. Najważniejsze to:</a:t>
            </a:r>
          </a:p>
        </p:txBody>
      </p:sp>
    </p:spTree>
    <p:extLst>
      <p:ext uri="{BB962C8B-B14F-4D97-AF65-F5344CB8AC3E}">
        <p14:creationId xmlns:p14="http://schemas.microsoft.com/office/powerpoint/2010/main" val="299519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Typy danych - proste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90348"/>
              </p:ext>
            </p:extLst>
          </p:nvPr>
        </p:nvGraphicFramePr>
        <p:xfrm>
          <a:off x="237194" y="868927"/>
          <a:ext cx="8834616" cy="411819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630">
                <a:tc gridSpan="4">
                  <a:txBody>
                    <a:bodyPr/>
                    <a:lstStyle/>
                    <a:p>
                      <a:pPr algn="ctr"/>
                      <a:r>
                        <a:rPr lang="pl-PL" sz="1100" dirty="0">
                          <a:effectLst/>
                        </a:rPr>
                        <a:t>Typy proste</a:t>
                      </a:r>
                      <a:br>
                        <a:rPr lang="pl-PL" sz="1100" dirty="0">
                          <a:effectLst/>
                        </a:rPr>
                      </a:br>
                      <a:endParaRPr lang="pl-PL" sz="110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9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nazwa typu</a:t>
                      </a:r>
                      <a:endParaRPr lang="pl-PL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liczba bajtów</a:t>
                      </a:r>
                      <a:endParaRPr lang="pl-PL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600"/>
                        </a:spcBef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dopuszczalne wartości</a:t>
                      </a:r>
                      <a:endParaRPr lang="pl-PL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znaczenie</a:t>
                      </a:r>
                      <a:endParaRPr lang="pl-PL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1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</a:rPr>
                        <a:t>byte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od –128 do 127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 rowSpan="4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pl-PL" sz="1100">
                          <a:effectLst/>
                        </a:rPr>
                        <a:t>liczby całkowite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1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short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od –32768 do 32767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630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pl-PL" sz="1100">
                          <a:effectLst/>
                        </a:rPr>
                        <a:t>int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pl-PL" sz="1100" dirty="0">
                          <a:effectLst/>
                        </a:rPr>
                        <a:t>od –2147483648</a:t>
                      </a:r>
                    </a:p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do 2147483647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89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pl-PL" sz="1100">
                          <a:effectLst/>
                        </a:rPr>
                        <a:t>long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pl-PL" sz="1100" dirty="0">
                          <a:effectLst/>
                        </a:rPr>
                        <a:t>od –9223372036854775808</a:t>
                      </a:r>
                    </a:p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do 9223372036854775807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704"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float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pt-BR" sz="1100" dirty="0">
                          <a:effectLst/>
                        </a:rPr>
                        <a:t>od –3.4028234663852886E38</a:t>
                      </a:r>
                    </a:p>
                    <a:p>
                      <a:pPr algn="ctr"/>
                      <a:r>
                        <a:rPr lang="pt-BR" sz="1100" dirty="0">
                          <a:effectLst/>
                        </a:rPr>
                        <a:t>do -1.401298464324817E-45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i</a:t>
                      </a:r>
                    </a:p>
                    <a:p>
                      <a:pPr algn="ctr"/>
                      <a:r>
                        <a:rPr lang="pt-BR" sz="1100" dirty="0">
                          <a:effectLst/>
                        </a:rPr>
                        <a:t>od 1.401298464324817E-45</a:t>
                      </a:r>
                    </a:p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do 3.4028234663852886E38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pl-PL" sz="1100" dirty="0">
                          <a:effectLst/>
                        </a:rPr>
                        <a:t>liczby rzeczywiste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8445"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double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</a:pPr>
                      <a:r>
                        <a:rPr lang="pt-BR" sz="1100" dirty="0">
                          <a:effectLst/>
                        </a:rPr>
                        <a:t>od -1.7976931348623157E308</a:t>
                      </a:r>
                    </a:p>
                    <a:p>
                      <a:pPr algn="ctr"/>
                      <a:r>
                        <a:rPr lang="pt-BR" sz="1100" dirty="0">
                          <a:effectLst/>
                        </a:rPr>
                        <a:t>do -4.9E-324</a:t>
                      </a: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i</a:t>
                      </a:r>
                    </a:p>
                    <a:p>
                      <a:pPr algn="ctr"/>
                      <a:r>
                        <a:rPr lang="pt-BR" sz="1100" dirty="0">
                          <a:effectLst/>
                        </a:rPr>
                        <a:t>od 4.9E-324</a:t>
                      </a:r>
                    </a:p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pt-BR" sz="1100" dirty="0">
                          <a:effectLst/>
                        </a:rPr>
                        <a:t>do 1.7976931348623157E308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3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de-DE" sz="1100">
                          <a:effectLst/>
                        </a:rPr>
                        <a:t>char</a:t>
                      </a:r>
                      <a:endParaRPr lang="de-DE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>
                          <a:effectLst/>
                        </a:rPr>
                        <a:t>od 0 do 65556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znaki </a:t>
                      </a:r>
                      <a:r>
                        <a:rPr lang="pl-PL" sz="1100" dirty="0" err="1">
                          <a:effectLst/>
                        </a:rPr>
                        <a:t>Unicodu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59">
                <a:tc>
                  <a:txBody>
                    <a:bodyPr/>
                    <a:lstStyle/>
                    <a:p>
                      <a:pPr>
                        <a:spcBef>
                          <a:spcPts val="700"/>
                        </a:spcBef>
                      </a:pPr>
                      <a:r>
                        <a:rPr lang="en-US" sz="1100" dirty="0" err="1">
                          <a:effectLst/>
                        </a:rPr>
                        <a:t>boolean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00"/>
                        </a:spcBef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00"/>
                        </a:spcBef>
                      </a:pPr>
                      <a:r>
                        <a:rPr lang="pl-PL" sz="1100">
                          <a:effectLst/>
                        </a:rPr>
                        <a:t>true, false</a:t>
                      </a:r>
                      <a:endParaRPr lang="pl-PL" sz="11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pl-PL" sz="1100" dirty="0">
                          <a:effectLst/>
                        </a:rPr>
                        <a:t>wartości logiczne: prawda, fałsz</a:t>
                      </a:r>
                      <a:endParaRPr lang="pl-PL" sz="11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2447" marR="1244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8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Powstają przez wywołanie stosownej klasy</a:t>
            </a:r>
          </a:p>
          <a:p>
            <a:endParaRPr lang="pl-PL" dirty="0"/>
          </a:p>
          <a:p>
            <a:r>
              <a:rPr lang="pl-PL" dirty="0"/>
              <a:t>Najprostszy typ String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Klasa: </a:t>
            </a:r>
            <a:r>
              <a:rPr lang="pl-PL" dirty="0" err="1"/>
              <a:t>java.lang.String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obiektowe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77" y="3014769"/>
            <a:ext cx="1421301" cy="14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5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6037D3-B3F4-4D5A-B3D1-FE25459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E5FC828-C988-420E-A811-62231AC230A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rtl="0"/>
            <a:fld id="{98A70DB5-3B74-47E3-90B3-6FF4DAF5961C}" type="datetime1">
              <a:rPr lang="pl-PL" smtClean="0"/>
              <a:t>10.05.2022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11600EC-F2C2-4A55-9F71-55E11322E1DC}"/>
              </a:ext>
            </a:extLst>
          </p:cNvPr>
          <p:cNvSpPr txBox="1"/>
          <p:nvPr/>
        </p:nvSpPr>
        <p:spPr>
          <a:xfrm>
            <a:off x="799052" y="1915451"/>
            <a:ext cx="72166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Programowanie obiektowe </a:t>
            </a:r>
            <a:r>
              <a:rPr lang="pl-PL" dirty="0"/>
              <a:t>– paradygmat programowania, w którym programy definiuje się za pomocą obiektów – elementów łączących stan i zachowanie. </a:t>
            </a:r>
          </a:p>
          <a:p>
            <a:endParaRPr lang="pl-PL" dirty="0"/>
          </a:p>
          <a:p>
            <a:r>
              <a:rPr lang="pl-PL" dirty="0"/>
              <a:t>Obiektowy program komputerowy wyrażony jest jako zbiór takich obiektów, komunikujących się pomiędzy sobą w celu wykonywania zadań.</a:t>
            </a:r>
          </a:p>
        </p:txBody>
      </p:sp>
    </p:spTree>
    <p:extLst>
      <p:ext uri="{BB962C8B-B14F-4D97-AF65-F5344CB8AC3E}">
        <p14:creationId xmlns:p14="http://schemas.microsoft.com/office/powerpoint/2010/main" val="342626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800101" y="1210473"/>
            <a:ext cx="8343899" cy="77509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pl-PL" sz="3200" dirty="0"/>
              <a:t>Paradygmaty programowania obiektowego</a:t>
            </a:r>
          </a:p>
        </p:txBody>
      </p:sp>
      <p:pic>
        <p:nvPicPr>
          <p:cNvPr id="5" name="Obraz 4" descr="onUKJ3i.jpg?fit=1200%2C1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61" y="2017765"/>
            <a:ext cx="3031173" cy="22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Paradygmaty programowania obiektowego</a:t>
            </a:r>
          </a:p>
        </p:txBody>
      </p:sp>
      <p:sp>
        <p:nvSpPr>
          <p:cNvPr id="4" name="Prostokąt 3"/>
          <p:cNvSpPr/>
          <p:nvPr/>
        </p:nvSpPr>
        <p:spPr>
          <a:xfrm>
            <a:off x="646269" y="1072004"/>
            <a:ext cx="77311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Abstrakcja</a:t>
            </a:r>
            <a:r>
              <a:rPr lang="pl-PL" dirty="0"/>
              <a:t>: każdy obiekt w systemie służy jako model abstrakcyjnego "wykonawcy", który może wykonywać pracę, opisywać i zmieniać swój stan, oraz komunikować się z innymi obiektami w systemie, bez ujawniania, w jaki sposób zaimplementowano dane cechy.  </a:t>
            </a:r>
          </a:p>
          <a:p>
            <a:endParaRPr lang="pl-PL" dirty="0"/>
          </a:p>
          <a:p>
            <a:r>
              <a:rPr lang="pl-PL" b="1" dirty="0"/>
              <a:t>Hermetyzacja(separacja):</a:t>
            </a:r>
            <a:r>
              <a:rPr lang="pl-PL" dirty="0"/>
              <a:t> oddzielenie „co” od „jak”. Enkapsulacja zapewnia, że obiekt nie może zmieniać stanu innych obiektów w nieokreślony sposób. Każdy typ obiektu dostarcza interfejsu, który określa sposób współpracy z innymi obiektami. Jedynie za pomocą określonych metod mamy możliwość zmienić stan obiektu, bezpośredni dostęp do zmiennych jest zabroniony. </a:t>
            </a:r>
          </a:p>
        </p:txBody>
      </p:sp>
    </p:spTree>
    <p:extLst>
      <p:ext uri="{BB962C8B-B14F-4D97-AF65-F5344CB8AC3E}">
        <p14:creationId xmlns:p14="http://schemas.microsoft.com/office/powerpoint/2010/main" val="288803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Paradygmaty programowania obiektowego</a:t>
            </a:r>
          </a:p>
        </p:txBody>
      </p:sp>
      <p:sp>
        <p:nvSpPr>
          <p:cNvPr id="4" name="Prostokąt 3"/>
          <p:cNvSpPr/>
          <p:nvPr/>
        </p:nvSpPr>
        <p:spPr>
          <a:xfrm>
            <a:off x="123753" y="1279088"/>
            <a:ext cx="8635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Dziedziczenie(kompozycja):</a:t>
            </a:r>
            <a:r>
              <a:rPr lang="pl-PL" dirty="0"/>
              <a:t> umożliwia stworzenie hierarchii obiektów w programie. Polega na przejęciu właściwości i funkcjonalności obiektów innej klasy i ewentualnej modyfikacji tych właściwości i funkcjonalności w taki sposób, by były one bardziej wyspecjalizowane </a:t>
            </a:r>
          </a:p>
          <a:p>
            <a:endParaRPr lang="pl-PL" dirty="0"/>
          </a:p>
          <a:p>
            <a:r>
              <a:rPr lang="pl-PL" b="1" dirty="0"/>
              <a:t>Polimorfizm(wielopostaciowość): </a:t>
            </a:r>
            <a:r>
              <a:rPr lang="pl-PL" dirty="0"/>
              <a:t>referencje i wskaźniki obiektów mogą dotyczyć obiektów różnego typu, a wywołanie metody dla referencji spowoduje zachowanie odpowiednie dla pełnego typu obiektu wywoływanego. Zazwyczaj można wyróżnić dwa rodzaje polimorfizmu: dynamiczne- wykonywane podczas działania programu, a także statyczne- na etapie kompilacji </a:t>
            </a:r>
          </a:p>
        </p:txBody>
      </p:sp>
    </p:spTree>
    <p:extLst>
      <p:ext uri="{BB962C8B-B14F-4D97-AF65-F5344CB8AC3E}">
        <p14:creationId xmlns:p14="http://schemas.microsoft.com/office/powerpoint/2010/main" val="1500853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0BE6CD5-1AB1-46FF-B4E8-8BBBBA12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7BDE32-D1B9-4BB6-8E4E-14F5A62C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03" y="1354282"/>
            <a:ext cx="4895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  <a:endParaRPr lang="en-GB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Centrum Szkoleniowe</a:t>
            </a:r>
          </a:p>
          <a:p>
            <a:r>
              <a:rPr lang="pl-PL" dirty="0"/>
              <a:t>ul. Prof. </a:t>
            </a:r>
            <a:r>
              <a:rPr lang="pl-PL" dirty="0" err="1"/>
              <a:t>M.Życzkowskiego</a:t>
            </a:r>
            <a:r>
              <a:rPr lang="pl-PL" dirty="0"/>
              <a:t> 23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687 78 11</a:t>
            </a:r>
          </a:p>
          <a:p>
            <a:r>
              <a:rPr lang="pl-PL" dirty="0"/>
              <a:t>E-Mail: </a:t>
            </a:r>
            <a:r>
              <a:rPr lang="pl-PL" dirty="0">
                <a:hlinkClick r:id="rId4"/>
              </a:rPr>
              <a:t>mail.szkolenia@comarch.pl</a:t>
            </a:r>
            <a:r>
              <a:rPr lang="pl-PL" dirty="0"/>
              <a:t> </a:t>
            </a:r>
          </a:p>
          <a:p>
            <a:r>
              <a:rPr lang="pl-PL" dirty="0"/>
              <a:t>www.szkolenia.comarch.pl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EFA62C2-EAA3-811D-AFFD-B9F2719B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60E56EE-6570-E0DC-E319-639D6BCCD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42" t="27132" r="24470" b="22410"/>
          <a:stretch/>
        </p:blipFill>
        <p:spPr>
          <a:xfrm>
            <a:off x="602673" y="1163781"/>
            <a:ext cx="7551306" cy="30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65DD3904-89DE-54AD-59C1-1830CCA5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5FB6FD5-8A71-123B-177D-4A22B1C5A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0" t="25441" r="16515" b="17476"/>
          <a:stretch/>
        </p:blipFill>
        <p:spPr>
          <a:xfrm>
            <a:off x="547255" y="1168977"/>
            <a:ext cx="8108102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2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DA430609-E829-4F63-692E-CEE81486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DEF931-4BF9-3534-9B48-7BDE3B088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31" t="19380" r="11287" b="6202"/>
          <a:stretch/>
        </p:blipFill>
        <p:spPr>
          <a:xfrm>
            <a:off x="824345" y="928254"/>
            <a:ext cx="7676991" cy="39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1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DFABA63A-A3EE-008D-781A-53C1BAA4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FBDDA5D-895F-D6CB-7FA0-D1119E090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8" t="38548" r="26136" b="21565"/>
          <a:stretch/>
        </p:blipFill>
        <p:spPr>
          <a:xfrm>
            <a:off x="796636" y="1591540"/>
            <a:ext cx="7141120" cy="23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0290-82E3-4D20-8CD0-7958D645FA9F}" type="slidenum">
              <a:rPr lang="pl-PL" altLang="pl-PL"/>
              <a:pPr/>
              <a:t>7</a:t>
            </a:fld>
            <a:endParaRPr lang="pl-PL" altLang="pl-PL"/>
          </a:p>
        </p:txBody>
      </p:sp>
      <p:sp>
        <p:nvSpPr>
          <p:cNvPr id="616450" name="Rectangle 2"/>
          <p:cNvSpPr>
            <a:spLocks noChangeArrowheads="1"/>
          </p:cNvSpPr>
          <p:nvPr/>
        </p:nvSpPr>
        <p:spPr bwMode="auto">
          <a:xfrm>
            <a:off x="736489" y="1109663"/>
            <a:ext cx="8078058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27113" indent="-4556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00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2913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”Narodziny” Javy – 1990 rok, Sun Microsystems, Inc. </a:t>
            </a:r>
            <a:r>
              <a:rPr kumimoji="0" lang="pl-PL" altLang="pl-PL" sz="1800" dirty="0" err="1">
                <a:solidFill>
                  <a:schemeClr val="accent1">
                    <a:lumMod val="75000"/>
                  </a:schemeClr>
                </a:solidFill>
              </a:rPr>
              <a:t>Mountain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0" lang="pl-PL" altLang="pl-PL" sz="18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, California.</a:t>
            </a:r>
          </a:p>
          <a:p>
            <a:pPr>
              <a:spcBef>
                <a:spcPct val="20000"/>
              </a:spcBef>
            </a:pPr>
            <a:endParaRPr kumimoji="0" lang="pl-PL" altLang="pl-PL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Początkowa nazwa nowego języka – </a:t>
            </a:r>
            <a:r>
              <a:rPr kumimoji="0" lang="pl-PL" altLang="pl-PL" sz="1800" i="1" dirty="0">
                <a:solidFill>
                  <a:schemeClr val="accent1">
                    <a:lumMod val="75000"/>
                  </a:schemeClr>
                </a:solidFill>
              </a:rPr>
              <a:t>OAK 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kumimoji="0" lang="pl-PL" altLang="pl-PL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endParaRPr kumimoji="0" lang="pl-PL" altLang="pl-PL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Przeznaczenie - programowanie inteligentnych urządzeń domowego użytku. </a:t>
            </a: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>
              <a:spcBef>
                <a:spcPct val="20000"/>
              </a:spcBef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Główny architekt Javy – </a:t>
            </a:r>
            <a:r>
              <a:rPr kumimoji="0" lang="en-US" altLang="pl-PL" sz="1800" dirty="0">
                <a:solidFill>
                  <a:schemeClr val="accent1">
                    <a:lumMod val="75000"/>
                  </a:schemeClr>
                </a:solidFill>
              </a:rPr>
              <a:t>James Gosling</a:t>
            </a: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780161" y="374735"/>
            <a:ext cx="17924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pl-PL" altLang="pl-PL" sz="2000" b="1" dirty="0">
                <a:latin typeface="+mj-lt"/>
                <a:ea typeface="+mj-ea"/>
                <a:cs typeface="+mj-cs"/>
              </a:rPr>
              <a:t>Zarys historii</a:t>
            </a:r>
          </a:p>
        </p:txBody>
      </p:sp>
      <p:pic>
        <p:nvPicPr>
          <p:cNvPr id="6" name="Picture 4" descr="C:\WINDOWS\Pulpit\class\c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03" y="3686176"/>
            <a:ext cx="445294" cy="75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97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457200" y="853640"/>
            <a:ext cx="8235950" cy="2662245"/>
          </a:xfrm>
        </p:spPr>
        <p:txBody>
          <a:bodyPr/>
          <a:lstStyle/>
          <a:p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W 1994 r. wstrzymano prace nad Javą. Przyczyna - brak  zainteresowania projektem Green ze strony znanych producentów urządzeń elektronicznych.</a:t>
            </a:r>
          </a:p>
          <a:p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Rozwój Internetu powoduje ponowne zainteresowanie się  językiem tworzącym przenośne programy. </a:t>
            </a:r>
          </a:p>
          <a:p>
            <a:pPr lvl="1"/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1995 rok, konferencja w San Francisco - pierwsza publiczna prezentacja Javy.</a:t>
            </a:r>
          </a:p>
          <a:p>
            <a:pPr lvl="1"/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2010 rok przejęcie przez Oracle firmy Sun a tym samym Javy</a:t>
            </a:r>
          </a:p>
          <a:p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altLang="pl-PL" sz="1650" dirty="0" err="1">
                <a:solidFill>
                  <a:schemeClr val="accent1">
                    <a:lumMod val="75000"/>
                  </a:schemeClr>
                </a:solidFill>
              </a:rPr>
              <a:t>askotka</a:t>
            </a:r>
            <a:r>
              <a:rPr lang="en-US" altLang="pl-PL" sz="16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pl-PL" sz="1650" dirty="0" err="1">
                <a:solidFill>
                  <a:schemeClr val="accent1">
                    <a:lumMod val="75000"/>
                  </a:schemeClr>
                </a:solidFill>
              </a:rPr>
              <a:t>Javy</a:t>
            </a:r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altLang="pl-PL" sz="1650" dirty="0">
                <a:solidFill>
                  <a:schemeClr val="accent1">
                    <a:lumMod val="75000"/>
                  </a:schemeClr>
                </a:solidFill>
              </a:rPr>
              <a:t>Duke </a:t>
            </a:r>
            <a:r>
              <a:rPr lang="pl-PL" altLang="pl-PL" sz="1650" dirty="0">
                <a:solidFill>
                  <a:schemeClr val="accent1">
                    <a:lumMod val="75000"/>
                  </a:schemeClr>
                </a:solidFill>
              </a:rPr>
              <a:t>(pamiątka po projekcie Green).</a:t>
            </a:r>
            <a:endParaRPr lang="en-US" altLang="pl-PL" sz="165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5" descr="C:\WINDOWS\Pulpit\class\duk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92" y="3804988"/>
            <a:ext cx="471488" cy="5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EB0F-DE5B-4BCE-8EDD-864196E18479}" type="slidenum">
              <a:rPr lang="pl-PL" altLang="pl-PL"/>
              <a:pPr/>
              <a:t>9</a:t>
            </a:fld>
            <a:endParaRPr lang="pl-PL" altLang="pl-PL"/>
          </a:p>
        </p:txBody>
      </p:sp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510483" y="1189713"/>
            <a:ext cx="8123034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Java jest językiem zorientowanym obiektowo, który</a:t>
            </a:r>
            <a:b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w dużej mierze opiera się na C i C++.</a:t>
            </a:r>
            <a:endParaRPr kumimoji="0" lang="pl-PL" altLang="pl-PL" sz="15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Stanowi spójne logicznie środowisko programistyczne, posiadające najlepsze cechy swoich wzorców.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W porównaniu z C i C++ Java jest zoptymalizowana. Usunięto mechanizmy będące przyczyną częstych błędów programistycznych, takie jak: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wskaźniki,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wielokrotne dziedziczenie,</a:t>
            </a:r>
          </a:p>
          <a:p>
            <a:pPr marL="1200150" lvl="2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przeciążanie operatorów.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l-PL" altLang="pl-PL" sz="1800" dirty="0">
                <a:solidFill>
                  <a:schemeClr val="accent1">
                    <a:lumMod val="75000"/>
                  </a:schemeClr>
                </a:solidFill>
              </a:rPr>
              <a:t>Początkowo Java służyła wyłącznie do tworzenia interaktywnego oprogramowania witryn internetowych. Z czasem obszar zastosowań Javy był systematycznie rozszerzany.</a:t>
            </a:r>
          </a:p>
        </p:txBody>
      </p:sp>
      <p:sp>
        <p:nvSpPr>
          <p:cNvPr id="623619" name="Rectangle 3"/>
          <p:cNvSpPr>
            <a:spLocks noChangeArrowheads="1"/>
          </p:cNvSpPr>
          <p:nvPr/>
        </p:nvSpPr>
        <p:spPr bwMode="auto">
          <a:xfrm>
            <a:off x="510483" y="499311"/>
            <a:ext cx="21788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1" lang="pl-PL" altLang="pl-PL" sz="2000" b="1" dirty="0">
                <a:latin typeface="+mj-lt"/>
                <a:ea typeface="+mj-ea"/>
                <a:cs typeface="+mj-cs"/>
              </a:rPr>
              <a:t>Czym jest Java?</a:t>
            </a:r>
          </a:p>
        </p:txBody>
      </p:sp>
    </p:spTree>
    <p:extLst>
      <p:ext uri="{BB962C8B-B14F-4D97-AF65-F5344CB8AC3E}">
        <p14:creationId xmlns:p14="http://schemas.microsoft.com/office/powerpoint/2010/main" val="2100324663"/>
      </p:ext>
    </p:extLst>
  </p:cSld>
  <p:clrMapOvr>
    <a:masterClrMapping/>
  </p:clrMapOvr>
</p:sld>
</file>

<file path=ppt/theme/theme1.xml><?xml version="1.0" encoding="utf-8"?>
<a:theme xmlns:a="http://schemas.openxmlformats.org/drawingml/2006/main" name="Comarch_potx_big_v3_poprawki">
  <a:themeElements>
    <a:clrScheme name="Comarch">
      <a:dk1>
        <a:srgbClr val="26437E"/>
      </a:dk1>
      <a:lt1>
        <a:sysClr val="window" lastClr="FFFFFF"/>
      </a:lt1>
      <a:dk2>
        <a:srgbClr val="009DE0"/>
      </a:dk2>
      <a:lt2>
        <a:srgbClr val="F2F2F2"/>
      </a:lt2>
      <a:accent1>
        <a:srgbClr val="26437E"/>
      </a:accent1>
      <a:accent2>
        <a:srgbClr val="009DE0"/>
      </a:accent2>
      <a:accent3>
        <a:srgbClr val="20BBA5"/>
      </a:accent3>
      <a:accent4>
        <a:srgbClr val="73B42D"/>
      </a:accent4>
      <a:accent5>
        <a:srgbClr val="0076B1"/>
      </a:accent5>
      <a:accent6>
        <a:srgbClr val="00A767"/>
      </a:accent6>
      <a:hlink>
        <a:srgbClr val="1FBBA5"/>
      </a:hlink>
      <a:folHlink>
        <a:srgbClr val="7AD2C6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72000" rIns="7200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Comarch_potx_big_v3_poprawki</Template>
  <TotalTime>1969</TotalTime>
  <Words>867</Words>
  <Application>Microsoft Office PowerPoint</Application>
  <PresentationFormat>Pokaz na ekranie (16:9)</PresentationFormat>
  <Paragraphs>145</Paragraphs>
  <Slides>23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Comarch_potx_big_v3_poprawki</vt:lpstr>
      <vt:lpstr>CENTRUM SZKOLENIOWE COMARCH</vt:lpstr>
      <vt:lpstr>Centrum Szkoleniowe Comarch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Typy danych - proste</vt:lpstr>
      <vt:lpstr>Typy obiektowe</vt:lpstr>
      <vt:lpstr>Programowanie obiektowe</vt:lpstr>
      <vt:lpstr>PROGRAMOWANIE OBIEKTOWE</vt:lpstr>
      <vt:lpstr>Paradygmaty programowania obiektowego</vt:lpstr>
      <vt:lpstr>Paradygmaty programowania obiektowego</vt:lpstr>
      <vt:lpstr>Garbage Collector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 Pietruszka</dc:creator>
  <cp:lastModifiedBy>Marcin Albiniak</cp:lastModifiedBy>
  <cp:revision>266</cp:revision>
  <dcterms:created xsi:type="dcterms:W3CDTF">2015-08-12T08:39:11Z</dcterms:created>
  <dcterms:modified xsi:type="dcterms:W3CDTF">2022-05-10T11:25:48Z</dcterms:modified>
</cp:coreProperties>
</file>