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7" r:id="rId2"/>
    <p:sldId id="343" r:id="rId3"/>
    <p:sldId id="338" r:id="rId4"/>
    <p:sldId id="365" r:id="rId5"/>
    <p:sldId id="347" r:id="rId6"/>
    <p:sldId id="355" r:id="rId7"/>
    <p:sldId id="348" r:id="rId8"/>
    <p:sldId id="349" r:id="rId9"/>
    <p:sldId id="350" r:id="rId10"/>
    <p:sldId id="351" r:id="rId11"/>
    <p:sldId id="352" r:id="rId12"/>
    <p:sldId id="353" r:id="rId13"/>
    <p:sldId id="354" r:id="rId14"/>
    <p:sldId id="356" r:id="rId15"/>
    <p:sldId id="357" r:id="rId16"/>
    <p:sldId id="441" r:id="rId17"/>
    <p:sldId id="442" r:id="rId18"/>
    <p:sldId id="443" r:id="rId19"/>
    <p:sldId id="444" r:id="rId20"/>
    <p:sldId id="345" r:id="rId21"/>
    <p:sldId id="346" r:id="rId22"/>
    <p:sldId id="366" r:id="rId23"/>
    <p:sldId id="401" r:id="rId24"/>
    <p:sldId id="388" r:id="rId25"/>
    <p:sldId id="389" r:id="rId26"/>
    <p:sldId id="390" r:id="rId27"/>
    <p:sldId id="391" r:id="rId28"/>
    <p:sldId id="392" r:id="rId29"/>
    <p:sldId id="393" r:id="rId30"/>
    <p:sldId id="394" r:id="rId31"/>
    <p:sldId id="395" r:id="rId32"/>
    <p:sldId id="396" r:id="rId33"/>
    <p:sldId id="397" r:id="rId34"/>
    <p:sldId id="400" r:id="rId35"/>
    <p:sldId id="402" r:id="rId36"/>
    <p:sldId id="403" r:id="rId37"/>
    <p:sldId id="404" r:id="rId38"/>
    <p:sldId id="434" r:id="rId39"/>
    <p:sldId id="435" r:id="rId40"/>
    <p:sldId id="436" r:id="rId41"/>
    <p:sldId id="437" r:id="rId42"/>
    <p:sldId id="438" r:id="rId43"/>
    <p:sldId id="439" r:id="rId44"/>
    <p:sldId id="440" r:id="rId45"/>
    <p:sldId id="335" r:id="rId46"/>
  </p:sldIdLst>
  <p:sldSz cx="9144000" cy="5143500" type="screen16x9"/>
  <p:notesSz cx="6858000" cy="9144000"/>
  <p:defaultText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37E"/>
    <a:srgbClr val="192D5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yl pośredni 3 — Ak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Styl jasny 2 — Ak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8" d="100"/>
          <a:sy n="138" d="100"/>
        </p:scale>
        <p:origin x="834" y="12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268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889E5-94A8-4BFB-AF5D-63776A689619}" type="datetimeFigureOut">
              <a:rPr lang="pl-PL" smtClean="0"/>
              <a:pPr/>
              <a:t>19.11.2024</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23A5B-E496-450D-9999-935F27616874}" type="slidenum">
              <a:rPr lang="pl-PL" smtClean="0"/>
              <a:pPr/>
              <a:t>‹#›</a:t>
            </a:fld>
            <a:endParaRPr lang="pl-PL"/>
          </a:p>
        </p:txBody>
      </p:sp>
    </p:spTree>
    <p:extLst>
      <p:ext uri="{BB962C8B-B14F-4D97-AF65-F5344CB8AC3E}">
        <p14:creationId xmlns:p14="http://schemas.microsoft.com/office/powerpoint/2010/main" val="257285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F5C40-7709-7D40-B47A-8508ED5FE75B}" type="datetimeFigureOut">
              <a:rPr lang="pl-PL" smtClean="0"/>
              <a:pPr/>
              <a:t>19.11.2024</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14D64-BFD3-464E-8A52-07B4CA58294A}" type="slidenum">
              <a:rPr lang="pl-PL" smtClean="0"/>
              <a:pPr/>
              <a:t>‹#›</a:t>
            </a:fld>
            <a:endParaRPr lang="pl-PL"/>
          </a:p>
        </p:txBody>
      </p:sp>
    </p:spTree>
    <p:extLst>
      <p:ext uri="{BB962C8B-B14F-4D97-AF65-F5344CB8AC3E}">
        <p14:creationId xmlns:p14="http://schemas.microsoft.com/office/powerpoint/2010/main" val="2346244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2514D64-BFD3-464E-8A52-07B4CA58294A}" type="slidenum">
              <a:rPr lang="pl-PL" smtClean="0"/>
              <a:pPr/>
              <a:t>45</a:t>
            </a:fld>
            <a:endParaRPr lang="pl-PL"/>
          </a:p>
        </p:txBody>
      </p:sp>
    </p:spTree>
    <p:extLst>
      <p:ext uri="{BB962C8B-B14F-4D97-AF65-F5344CB8AC3E}">
        <p14:creationId xmlns:p14="http://schemas.microsoft.com/office/powerpoint/2010/main" val="350740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e 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8" name="Tytuł 1"/>
          <p:cNvSpPr>
            <a:spLocks noGrp="1"/>
          </p:cNvSpPr>
          <p:nvPr>
            <p:ph type="ctrTitle" hasCustomPrompt="1"/>
          </p:nvPr>
        </p:nvSpPr>
        <p:spPr>
          <a:xfrm>
            <a:off x="457199" y="2535161"/>
            <a:ext cx="8229599" cy="1026962"/>
          </a:xfrm>
        </p:spPr>
        <p:txBody>
          <a:bodyPr lIns="0" rIns="0" anchor="b">
            <a:noAutofit/>
          </a:bodyPr>
          <a:lstStyle>
            <a:lvl1pPr algn="l">
              <a:lnSpc>
                <a:spcPct val="80000"/>
              </a:lnSpc>
              <a:defRPr sz="2800" b="1" baseline="0">
                <a:solidFill>
                  <a:schemeClr val="bg1"/>
                </a:solidFill>
              </a:defRPr>
            </a:lvl1pPr>
          </a:lstStyle>
          <a:p>
            <a:r>
              <a:rPr lang="en-US" dirty="0"/>
              <a:t>INSTERT TITLE </a:t>
            </a:r>
            <a:br>
              <a:rPr lang="pl-PL" dirty="0"/>
            </a:br>
            <a:r>
              <a:rPr lang="en-US" dirty="0"/>
              <a:t>OF THE PRESENTATION</a:t>
            </a: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bg1"/>
                </a:solidFill>
                <a:latin typeface="+mn-lt"/>
                <a:ea typeface="+mn-ea"/>
                <a:cs typeface="+mn-cs"/>
              </a:defRPr>
            </a:lvl1pPr>
          </a:lstStyle>
          <a:p>
            <a:fld id="{22CBB02E-943C-4C46-9B21-33621668B686}" type="datetimeFigureOut">
              <a:rPr lang="pl-PL" smtClean="0"/>
              <a:pPr/>
              <a:t>19.11.2024</a:t>
            </a:fld>
            <a:endParaRPr lang="pl-PL"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Tree>
    <p:extLst>
      <p:ext uri="{BB962C8B-B14F-4D97-AF65-F5344CB8AC3E}">
        <p14:creationId xmlns:p14="http://schemas.microsoft.com/office/powerpoint/2010/main" val="229247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Clean">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0" name="Prostokąt 9"/>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5834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2 columns ">
    <p:bg>
      <p:bgPr>
        <a:solidFill>
          <a:schemeClr val="bg1"/>
        </a:solidFill>
        <a:effectLst/>
      </p:bgPr>
    </p:bg>
    <p:spTree>
      <p:nvGrpSpPr>
        <p:cNvPr id="1" name=""/>
        <p:cNvGrpSpPr/>
        <p:nvPr/>
      </p:nvGrpSpPr>
      <p:grpSpPr>
        <a:xfrm>
          <a:off x="0" y="0"/>
          <a:ext cx="0" cy="0"/>
          <a:chOff x="0" y="0"/>
          <a:chExt cx="0" cy="0"/>
        </a:xfrm>
      </p:grpSpPr>
      <p:sp>
        <p:nvSpPr>
          <p:cNvPr id="5" name="Symbol zastępczy stopki 4"/>
          <p:cNvSpPr>
            <a:spLocks noGrp="1"/>
          </p:cNvSpPr>
          <p:nvPr>
            <p:ph type="ftr" sz="quarter" idx="11"/>
          </p:nvPr>
        </p:nvSpPr>
        <p:spPr>
          <a:xfrm>
            <a:off x="1676400" y="4774697"/>
            <a:ext cx="5118100" cy="273844"/>
          </a:xfrm>
          <a:prstGeom prst="rect">
            <a:avLst/>
          </a:prstGeom>
        </p:spPr>
        <p:txBody>
          <a:bodyPr/>
          <a:lstStyle>
            <a:lvl1pPr algn="l">
              <a:defRPr sz="1050"/>
            </a:lvl1pPr>
          </a:lstStyle>
          <a:p>
            <a:r>
              <a:rPr lang="pl-PL" dirty="0" err="1"/>
              <a:t>Footer</a:t>
            </a:r>
            <a:endParaRPr lang="pl-PL" dirty="0"/>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4" name="Symbol zastępczy tekstu 3"/>
          <p:cNvSpPr>
            <a:spLocks noGrp="1"/>
          </p:cNvSpPr>
          <p:nvPr>
            <p:ph type="body" sz="quarter" idx="26" hasCustomPrompt="1"/>
          </p:nvPr>
        </p:nvSpPr>
        <p:spPr>
          <a:xfrm>
            <a:off x="457200" y="853640"/>
            <a:ext cx="4085063"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3" name="Symbol zastępczy tekstu 3"/>
          <p:cNvSpPr>
            <a:spLocks noGrp="1"/>
          </p:cNvSpPr>
          <p:nvPr>
            <p:ph type="body" sz="quarter" idx="27" hasCustomPrompt="1"/>
          </p:nvPr>
        </p:nvSpPr>
        <p:spPr>
          <a:xfrm>
            <a:off x="4638908" y="853641"/>
            <a:ext cx="4054640" cy="3913622"/>
          </a:xfrm>
        </p:spPr>
        <p:txBody>
          <a:bodyPr/>
          <a:lstStyle>
            <a:lvl1pPr>
              <a:defRPr b="0"/>
            </a:lvl1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80616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4" name="Prostokąt 1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icing">
    <p:bg>
      <p:bgPr>
        <a:solidFill>
          <a:schemeClr val="bg1"/>
        </a:solidFill>
        <a:effectLst/>
      </p:bgPr>
    </p:bg>
    <p:spTree>
      <p:nvGrpSpPr>
        <p:cNvPr id="1" name=""/>
        <p:cNvGrpSpPr/>
        <p:nvPr/>
      </p:nvGrpSpPr>
      <p:grpSpPr>
        <a:xfrm>
          <a:off x="0" y="0"/>
          <a:ext cx="0" cy="0"/>
          <a:chOff x="0" y="0"/>
          <a:chExt cx="0" cy="0"/>
        </a:xfrm>
      </p:grpSpPr>
      <p:sp>
        <p:nvSpPr>
          <p:cNvPr id="14" name="Symbol zastępczy tekstu 13"/>
          <p:cNvSpPr>
            <a:spLocks noGrp="1"/>
          </p:cNvSpPr>
          <p:nvPr>
            <p:ph type="body" sz="quarter" idx="15" hasCustomPrompt="1"/>
          </p:nvPr>
        </p:nvSpPr>
        <p:spPr>
          <a:xfrm>
            <a:off x="457200" y="1335088"/>
            <a:ext cx="2378075" cy="252755"/>
          </a:xfrm>
        </p:spPr>
        <p:txBody>
          <a:bodyPr anchor="ctr">
            <a:normAutofit/>
          </a:bodyPr>
          <a:lstStyle>
            <a:lvl1pPr algn="ctr">
              <a:buNone/>
              <a:defRPr sz="1400" baseline="0">
                <a:solidFill>
                  <a:schemeClr val="tx2"/>
                </a:solidFill>
              </a:defRPr>
            </a:lvl1pPr>
          </a:lstStyle>
          <a:p>
            <a:pPr lvl="0"/>
            <a:r>
              <a:rPr lang="pl-PL" dirty="0"/>
              <a:t>INSERT </a:t>
            </a:r>
            <a:r>
              <a:rPr lang="pl-PL" dirty="0" err="1"/>
              <a:t>NAME</a:t>
            </a:r>
            <a:endParaRPr lang="pl-PL" dirty="0"/>
          </a:p>
        </p:txBody>
      </p:sp>
      <p:sp>
        <p:nvSpPr>
          <p:cNvPr id="16" name="Symbol zastępczy tekstu 13"/>
          <p:cNvSpPr>
            <a:spLocks noGrp="1"/>
          </p:cNvSpPr>
          <p:nvPr>
            <p:ph type="body" sz="quarter" idx="17" hasCustomPrompt="1"/>
          </p:nvPr>
        </p:nvSpPr>
        <p:spPr>
          <a:xfrm>
            <a:off x="457200" y="2187148"/>
            <a:ext cx="2378075" cy="1538416"/>
          </a:xfrm>
        </p:spPr>
        <p:txBody>
          <a:bodyPr anchor="t">
            <a:noAutofit/>
          </a:bodyPr>
          <a:lstStyle>
            <a:lvl1pPr algn="ctr">
              <a:lnSpc>
                <a:spcPct val="150000"/>
              </a:lnSpc>
              <a:buNone/>
              <a:defRPr sz="1100" b="0" baseline="0">
                <a:solidFill>
                  <a:schemeClr val="bg2">
                    <a:lumMod val="10000"/>
                  </a:schemeClr>
                </a:solidFill>
              </a:defRPr>
            </a:lvl1pPr>
          </a:lstStyle>
          <a:p>
            <a:pPr lvl="0"/>
            <a:r>
              <a:rPr lang="pl-PL" dirty="0"/>
              <a:t>Insert </a:t>
            </a:r>
            <a:r>
              <a:rPr lang="pl-PL" dirty="0" err="1"/>
              <a:t>description</a:t>
            </a:r>
            <a:endParaRPr lang="pl-PL" dirty="0"/>
          </a:p>
        </p:txBody>
      </p:sp>
      <p:sp>
        <p:nvSpPr>
          <p:cNvPr id="19" name="Symbol zastępczy tekstu 13"/>
          <p:cNvSpPr>
            <a:spLocks noGrp="1"/>
          </p:cNvSpPr>
          <p:nvPr>
            <p:ph type="body" sz="quarter" idx="16" hasCustomPrompt="1"/>
          </p:nvPr>
        </p:nvSpPr>
        <p:spPr>
          <a:xfrm>
            <a:off x="718751" y="4071948"/>
            <a:ext cx="1915297" cy="252755"/>
          </a:xfrm>
        </p:spPr>
        <p:txBody>
          <a:bodyPr anchor="ctr">
            <a:noAutofit/>
          </a:bodyPr>
          <a:lstStyle>
            <a:lvl1pPr algn="ctr">
              <a:buNone/>
              <a:defRPr sz="1000" b="1" baseline="0">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1" name="Symbol zastępczy tekstu 13"/>
          <p:cNvSpPr>
            <a:spLocks noGrp="1"/>
          </p:cNvSpPr>
          <p:nvPr>
            <p:ph type="body" sz="quarter" idx="18" hasCustomPrompt="1"/>
          </p:nvPr>
        </p:nvSpPr>
        <p:spPr>
          <a:xfrm>
            <a:off x="457200" y="1587843"/>
            <a:ext cx="2378075" cy="339811"/>
          </a:xfrm>
        </p:spPr>
        <p:txBody>
          <a:bodyPr anchor="t">
            <a:noAutofit/>
          </a:bodyPr>
          <a:lstStyle>
            <a:lvl1pPr algn="ctr">
              <a:lnSpc>
                <a:spcPct val="150000"/>
              </a:lnSpc>
              <a:buNone/>
              <a:defRPr sz="1100" b="0" baseline="0">
                <a:solidFill>
                  <a:schemeClr val="accent3"/>
                </a:solidFill>
              </a:defRPr>
            </a:lvl1pPr>
          </a:lstStyle>
          <a:p>
            <a:pPr lvl="0"/>
            <a:r>
              <a:rPr lang="pl-PL" dirty="0"/>
              <a:t>Insert </a:t>
            </a:r>
            <a:r>
              <a:rPr lang="pl-PL" dirty="0" err="1"/>
              <a:t>additional</a:t>
            </a:r>
            <a:r>
              <a:rPr lang="pl-PL" dirty="0"/>
              <a:t> </a:t>
            </a:r>
            <a:r>
              <a:rPr lang="pl-PL" dirty="0" err="1"/>
              <a:t>information</a:t>
            </a:r>
            <a:endParaRPr lang="pl-PL" dirty="0"/>
          </a:p>
        </p:txBody>
      </p:sp>
      <p:sp>
        <p:nvSpPr>
          <p:cNvPr id="24" name="Symbol zastępczy tekstu 13"/>
          <p:cNvSpPr>
            <a:spLocks noGrp="1"/>
          </p:cNvSpPr>
          <p:nvPr>
            <p:ph type="body" sz="quarter" idx="19" hasCustomPrompt="1"/>
          </p:nvPr>
        </p:nvSpPr>
        <p:spPr>
          <a:xfrm>
            <a:off x="6286512" y="1335088"/>
            <a:ext cx="2378075" cy="252755"/>
          </a:xfrm>
        </p:spPr>
        <p:txBody>
          <a:bodyPr anchor="ctr">
            <a:normAutofit/>
          </a:bodyPr>
          <a:lstStyle>
            <a:lvl1pPr algn="ctr">
              <a:buNone/>
              <a:defRPr sz="1400">
                <a:solidFill>
                  <a:schemeClr val="accent2"/>
                </a:solidFill>
              </a:defRPr>
            </a:lvl1pPr>
          </a:lstStyle>
          <a:p>
            <a:pPr lvl="0"/>
            <a:r>
              <a:rPr lang="pl-PL" dirty="0"/>
              <a:t>INSERT </a:t>
            </a:r>
            <a:r>
              <a:rPr lang="pl-PL" dirty="0" err="1"/>
              <a:t>NAME</a:t>
            </a:r>
            <a:endParaRPr lang="pl-PL" dirty="0"/>
          </a:p>
        </p:txBody>
      </p:sp>
      <p:sp>
        <p:nvSpPr>
          <p:cNvPr id="25" name="Symbol zastępczy tekstu 13"/>
          <p:cNvSpPr>
            <a:spLocks noGrp="1"/>
          </p:cNvSpPr>
          <p:nvPr>
            <p:ph type="body" sz="quarter" idx="20" hasCustomPrompt="1"/>
          </p:nvPr>
        </p:nvSpPr>
        <p:spPr>
          <a:xfrm>
            <a:off x="628651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27" name="Symbol zastępczy tekstu 13"/>
          <p:cNvSpPr>
            <a:spLocks noGrp="1"/>
          </p:cNvSpPr>
          <p:nvPr>
            <p:ph type="body" sz="quarter" idx="21" hasCustomPrompt="1"/>
          </p:nvPr>
        </p:nvSpPr>
        <p:spPr>
          <a:xfrm>
            <a:off x="654806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8" name="Symbol zastępczy tekstu 13"/>
          <p:cNvSpPr>
            <a:spLocks noGrp="1"/>
          </p:cNvSpPr>
          <p:nvPr>
            <p:ph type="body" sz="quarter" idx="22" hasCustomPrompt="1"/>
          </p:nvPr>
        </p:nvSpPr>
        <p:spPr>
          <a:xfrm>
            <a:off x="628651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sp>
        <p:nvSpPr>
          <p:cNvPr id="38" name="Symbol zastępczy tekstu 13"/>
          <p:cNvSpPr>
            <a:spLocks noGrp="1"/>
          </p:cNvSpPr>
          <p:nvPr>
            <p:ph type="body" sz="quarter" idx="23" hasCustomPrompt="1"/>
          </p:nvPr>
        </p:nvSpPr>
        <p:spPr>
          <a:xfrm>
            <a:off x="3375722" y="1335088"/>
            <a:ext cx="2378075" cy="252755"/>
          </a:xfrm>
        </p:spPr>
        <p:txBody>
          <a:bodyPr anchor="ctr">
            <a:normAutofit/>
          </a:bodyPr>
          <a:lstStyle>
            <a:lvl1pPr algn="ctr">
              <a:buNone/>
              <a:defRPr sz="1400">
                <a:solidFill>
                  <a:schemeClr val="tx2"/>
                </a:solidFill>
              </a:defRPr>
            </a:lvl1pPr>
          </a:lstStyle>
          <a:p>
            <a:pPr lvl="0"/>
            <a:r>
              <a:rPr lang="pl-PL" dirty="0"/>
              <a:t>INSERT </a:t>
            </a:r>
            <a:r>
              <a:rPr lang="pl-PL" dirty="0" err="1"/>
              <a:t>NAME</a:t>
            </a:r>
            <a:endParaRPr lang="pl-PL" dirty="0"/>
          </a:p>
        </p:txBody>
      </p:sp>
      <p:sp>
        <p:nvSpPr>
          <p:cNvPr id="39" name="Symbol zastępczy tekstu 13"/>
          <p:cNvSpPr>
            <a:spLocks noGrp="1"/>
          </p:cNvSpPr>
          <p:nvPr>
            <p:ph type="body" sz="quarter" idx="24" hasCustomPrompt="1"/>
          </p:nvPr>
        </p:nvSpPr>
        <p:spPr>
          <a:xfrm>
            <a:off x="337572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41" name="Symbol zastępczy tekstu 13"/>
          <p:cNvSpPr>
            <a:spLocks noGrp="1"/>
          </p:cNvSpPr>
          <p:nvPr>
            <p:ph type="body" sz="quarter" idx="25" hasCustomPrompt="1"/>
          </p:nvPr>
        </p:nvSpPr>
        <p:spPr>
          <a:xfrm>
            <a:off x="363727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42" name="Symbol zastępczy tekstu 13"/>
          <p:cNvSpPr>
            <a:spLocks noGrp="1"/>
          </p:cNvSpPr>
          <p:nvPr>
            <p:ph type="body" sz="quarter" idx="26" hasCustomPrompt="1"/>
          </p:nvPr>
        </p:nvSpPr>
        <p:spPr>
          <a:xfrm>
            <a:off x="337572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solidFill>
        <a:effectLst/>
      </p:bgPr>
    </p:bg>
    <p:spTree>
      <p:nvGrpSpPr>
        <p:cNvPr id="1" name=""/>
        <p:cNvGrpSpPr/>
        <p:nvPr/>
      </p:nvGrpSpPr>
      <p:grpSpPr>
        <a:xfrm>
          <a:off x="0" y="0"/>
          <a:ext cx="0" cy="0"/>
          <a:chOff x="0" y="0"/>
          <a:chExt cx="0" cy="0"/>
        </a:xfrm>
      </p:grpSpPr>
      <p:sp>
        <p:nvSpPr>
          <p:cNvPr id="10" name="Symbol zastępczy obiektu SmartArt 9"/>
          <p:cNvSpPr>
            <a:spLocks noGrp="1"/>
          </p:cNvSpPr>
          <p:nvPr>
            <p:ph type="dgm" sz="quarter" idx="15" hasCustomPrompt="1"/>
          </p:nvPr>
        </p:nvSpPr>
        <p:spPr>
          <a:xfrm>
            <a:off x="457199" y="853641"/>
            <a:ext cx="8236347" cy="3913622"/>
          </a:xfrm>
        </p:spPr>
        <p:txBody>
          <a:bodyPr lIns="0" rIns="0" anchor="ctr"/>
          <a:lstStyle>
            <a:lvl1pPr algn="ctr">
              <a:buNone/>
              <a:defRPr/>
            </a:lvl1pPr>
          </a:lstStyle>
          <a:p>
            <a:r>
              <a:rPr lang="pl-PL" dirty="0"/>
              <a:t>Insert </a:t>
            </a:r>
            <a:r>
              <a:rPr lang="pl-PL" dirty="0" err="1"/>
              <a:t>SmartArt</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1" name="Prostokąt 1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85799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p:bg>
      <p:bgPr>
        <a:solidFill>
          <a:schemeClr val="bg1"/>
        </a:solidFill>
        <a:effectLst/>
      </p:bgPr>
    </p:bg>
    <p:spTree>
      <p:nvGrpSpPr>
        <p:cNvPr id="1" name=""/>
        <p:cNvGrpSpPr/>
        <p:nvPr/>
      </p:nvGrpSpPr>
      <p:grpSpPr>
        <a:xfrm>
          <a:off x="0" y="0"/>
          <a:ext cx="0" cy="0"/>
          <a:chOff x="0" y="0"/>
          <a:chExt cx="0" cy="0"/>
        </a:xfrm>
      </p:grpSpPr>
      <p:sp>
        <p:nvSpPr>
          <p:cNvPr id="11" name="Symbol zastępczy wykresu 10"/>
          <p:cNvSpPr>
            <a:spLocks noGrp="1"/>
          </p:cNvSpPr>
          <p:nvPr>
            <p:ph type="chart" sz="quarter" idx="15" hasCustomPrompt="1"/>
          </p:nvPr>
        </p:nvSpPr>
        <p:spPr>
          <a:xfrm>
            <a:off x="457199" y="853641"/>
            <a:ext cx="8236347" cy="3913621"/>
          </a:xfrm>
        </p:spPr>
        <p:txBody>
          <a:bodyPr lIns="0" rIns="0" anchor="ctr"/>
          <a:lstStyle>
            <a:lvl1pPr algn="ctr">
              <a:buNone/>
              <a:defRPr/>
            </a:lvl1pPr>
          </a:lstStyle>
          <a:p>
            <a:r>
              <a:rPr lang="pl-PL" dirty="0"/>
              <a:t>Insert </a:t>
            </a:r>
            <a:r>
              <a:rPr lang="pl-PL" dirty="0" err="1"/>
              <a:t>Graph</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61380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1">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8614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1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dirty="0">
                <a:solidFill>
                  <a:srgbClr val="B0BAC1"/>
                </a:solidFill>
              </a:defRPr>
            </a:lvl1pPr>
          </a:lstStyle>
          <a:p>
            <a:pPr marL="0" lvl="0" indent="0" algn="ctr">
              <a:buNone/>
            </a:pPr>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89330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2">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chemeClr val="accent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accent2"/>
                </a:solidFill>
                <a:latin typeface="+mn-lt"/>
                <a:ea typeface="+mn-ea"/>
                <a:cs typeface="+mn-cs"/>
              </a:defRPr>
            </a:lvl1pPr>
          </a:lstStyle>
          <a:p>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72001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2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30540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title slide to print">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accent1"/>
                </a:solidFill>
                <a:latin typeface="+mn-lt"/>
                <a:ea typeface="+mn-ea"/>
                <a:cs typeface="+mn-cs"/>
              </a:defRPr>
            </a:lvl1pPr>
          </a:lstStyle>
          <a:p>
            <a:fld id="{22CBB02E-943C-4C46-9B21-33621668B686}" type="datetimeFigureOut">
              <a:rPr lang="en-GB" smtClean="0"/>
              <a:pPr/>
              <a:t>19/11/2024</a:t>
            </a:fld>
            <a:endParaRPr lang="en-GB"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6"/>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
        <p:nvSpPr>
          <p:cNvPr id="2" name="Tytuł 1"/>
          <p:cNvSpPr>
            <a:spLocks noGrp="1"/>
          </p:cNvSpPr>
          <p:nvPr>
            <p:ph type="title"/>
          </p:nvPr>
        </p:nvSpPr>
        <p:spPr/>
        <p:txBody>
          <a:bodyPr/>
          <a:lstStyle>
            <a:lvl1pPr algn="l">
              <a:defRPr/>
            </a:lvl1pPr>
          </a:lstStyle>
          <a:p>
            <a:r>
              <a:rPr lang="pl-PL"/>
              <a:t>Kliknij, aby edytować styl</a:t>
            </a:r>
            <a:endParaRPr lang="en-US"/>
          </a:p>
        </p:txBody>
      </p:sp>
    </p:spTree>
    <p:extLst>
      <p:ext uri="{BB962C8B-B14F-4D97-AF65-F5344CB8AC3E}">
        <p14:creationId xmlns:p14="http://schemas.microsoft.com/office/powerpoint/2010/main" val="2292471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268228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3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lang="pl-PL" sz="1400" b="0" kern="1200" dirty="0">
                <a:solidFill>
                  <a:srgbClr val="B0BAC1"/>
                </a:solidFill>
                <a:latin typeface="+mn-lt"/>
                <a:ea typeface="+mn-ea"/>
                <a:cs typeface="+mn-cs"/>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lang="pl-PL" sz="1100" b="0" kern="1200" dirty="0" smtClean="0">
                <a:solidFill>
                  <a:srgbClr val="B0BAC1"/>
                </a:solidFill>
                <a:latin typeface="+mn-lt"/>
                <a:ea typeface="+mn-ea"/>
                <a:cs typeface="+mn-cs"/>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0838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orld Map">
    <p:bg>
      <p:bgPr>
        <a:solidFill>
          <a:schemeClr val="bg1"/>
        </a:solidFill>
        <a:effectLst/>
      </p:bgPr>
    </p:bg>
    <p:spTree>
      <p:nvGrpSpPr>
        <p:cNvPr id="1" name=""/>
        <p:cNvGrpSpPr/>
        <p:nvPr/>
      </p:nvGrpSpPr>
      <p:grpSpPr>
        <a:xfrm>
          <a:off x="0" y="0"/>
          <a:ext cx="0" cy="0"/>
          <a:chOff x="0" y="0"/>
          <a:chExt cx="0" cy="0"/>
        </a:xfrm>
      </p:grpSpPr>
      <p:pic>
        <p:nvPicPr>
          <p:cNvPr id="2" name="Obraz 1" descr="mapa.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930105"/>
            <a:ext cx="8780662" cy="4172581"/>
          </a:xfrm>
          <a:prstGeom prst="rect">
            <a:avLst/>
          </a:prstGeom>
        </p:spPr>
      </p:pic>
      <p:sp>
        <p:nvSpPr>
          <p:cNvPr id="4" name="Owal 3"/>
          <p:cNvSpPr/>
          <p:nvPr userDrawn="1"/>
        </p:nvSpPr>
        <p:spPr>
          <a:xfrm>
            <a:off x="1344378" y="1384168"/>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7" name="Symbol zastępczy tekstu 6"/>
          <p:cNvSpPr>
            <a:spLocks noGrp="1"/>
          </p:cNvSpPr>
          <p:nvPr>
            <p:ph type="body" sz="quarter" idx="15" hasCustomPrompt="1"/>
          </p:nvPr>
        </p:nvSpPr>
        <p:spPr>
          <a:xfrm>
            <a:off x="1344613" y="1606734"/>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19" name="Symbol zastępczy tekstu 6"/>
          <p:cNvSpPr>
            <a:spLocks noGrp="1"/>
          </p:cNvSpPr>
          <p:nvPr>
            <p:ph type="body" sz="quarter" idx="16" hasCustomPrompt="1"/>
          </p:nvPr>
        </p:nvSpPr>
        <p:spPr>
          <a:xfrm>
            <a:off x="1344613" y="2068009"/>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29" name="Owal 28"/>
          <p:cNvSpPr/>
          <p:nvPr userDrawn="1"/>
        </p:nvSpPr>
        <p:spPr>
          <a:xfrm>
            <a:off x="6716122" y="1245077"/>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0" name="Symbol zastępczy tekstu 6"/>
          <p:cNvSpPr>
            <a:spLocks noGrp="1"/>
          </p:cNvSpPr>
          <p:nvPr>
            <p:ph type="body" sz="quarter" idx="17" hasCustomPrompt="1"/>
          </p:nvPr>
        </p:nvSpPr>
        <p:spPr>
          <a:xfrm>
            <a:off x="6716357" y="1467643"/>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1" name="Symbol zastępczy tekstu 6"/>
          <p:cNvSpPr>
            <a:spLocks noGrp="1"/>
          </p:cNvSpPr>
          <p:nvPr>
            <p:ph type="body" sz="quarter" idx="18" hasCustomPrompt="1"/>
          </p:nvPr>
        </p:nvSpPr>
        <p:spPr>
          <a:xfrm>
            <a:off x="6716357" y="1928918"/>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2" name="Owal 31"/>
          <p:cNvSpPr/>
          <p:nvPr userDrawn="1"/>
        </p:nvSpPr>
        <p:spPr>
          <a:xfrm>
            <a:off x="4489528" y="1066800"/>
            <a:ext cx="1339416" cy="1339416"/>
          </a:xfrm>
          <a:prstGeom prst="ellipse">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3" name="Symbol zastępczy tekstu 6"/>
          <p:cNvSpPr>
            <a:spLocks noGrp="1"/>
          </p:cNvSpPr>
          <p:nvPr>
            <p:ph type="body" sz="quarter" idx="19" hasCustomPrompt="1"/>
          </p:nvPr>
        </p:nvSpPr>
        <p:spPr>
          <a:xfrm>
            <a:off x="4489763" y="1289366"/>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4" name="Symbol zastępczy tekstu 6"/>
          <p:cNvSpPr>
            <a:spLocks noGrp="1"/>
          </p:cNvSpPr>
          <p:nvPr>
            <p:ph type="body" sz="quarter" idx="20" hasCustomPrompt="1"/>
          </p:nvPr>
        </p:nvSpPr>
        <p:spPr>
          <a:xfrm>
            <a:off x="4489763" y="1750641"/>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5" name="Owal 34"/>
          <p:cNvSpPr/>
          <p:nvPr userDrawn="1"/>
        </p:nvSpPr>
        <p:spPr>
          <a:xfrm>
            <a:off x="5080000" y="3016396"/>
            <a:ext cx="1339416" cy="1339416"/>
          </a:xfrm>
          <a:prstGeom prst="ellipse">
            <a:avLst/>
          </a:prstGeom>
          <a:solidFill>
            <a:schemeClr val="tx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6" name="Symbol zastępczy tekstu 6"/>
          <p:cNvSpPr>
            <a:spLocks noGrp="1"/>
          </p:cNvSpPr>
          <p:nvPr>
            <p:ph type="body" sz="quarter" idx="21" hasCustomPrompt="1"/>
          </p:nvPr>
        </p:nvSpPr>
        <p:spPr>
          <a:xfrm>
            <a:off x="5080235" y="3238962"/>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7" name="Symbol zastępczy tekstu 6"/>
          <p:cNvSpPr>
            <a:spLocks noGrp="1"/>
          </p:cNvSpPr>
          <p:nvPr>
            <p:ph type="body" sz="quarter" idx="22" hasCustomPrompt="1"/>
          </p:nvPr>
        </p:nvSpPr>
        <p:spPr>
          <a:xfrm>
            <a:off x="5080235" y="3700237"/>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pic>
        <p:nvPicPr>
          <p:cNvPr id="24" name="Obraz 2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69557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444229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lication Features ">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168400" y="118543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7" name="Symbol zastępczy tekstu 6"/>
          <p:cNvSpPr>
            <a:spLocks noGrp="1"/>
          </p:cNvSpPr>
          <p:nvPr>
            <p:ph type="body" sz="quarter" idx="17" hasCustomPrompt="1"/>
          </p:nvPr>
        </p:nvSpPr>
        <p:spPr>
          <a:xfrm>
            <a:off x="1168400" y="206808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2" name="Symbol zastępczy tekstu 6"/>
          <p:cNvSpPr>
            <a:spLocks noGrp="1"/>
          </p:cNvSpPr>
          <p:nvPr>
            <p:ph type="body" sz="quarter" idx="19" hasCustomPrompt="1"/>
          </p:nvPr>
        </p:nvSpPr>
        <p:spPr>
          <a:xfrm>
            <a:off x="1168400" y="289885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5" name="Symbol zastępczy tekstu 6"/>
          <p:cNvSpPr>
            <a:spLocks noGrp="1"/>
          </p:cNvSpPr>
          <p:nvPr>
            <p:ph type="body" sz="quarter" idx="21" hasCustomPrompt="1"/>
          </p:nvPr>
        </p:nvSpPr>
        <p:spPr>
          <a:xfrm>
            <a:off x="1168400" y="375610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65879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pplication Features ">
    <p:bg>
      <p:bgPr>
        <a:solidFill>
          <a:schemeClr val="bg1"/>
        </a:solidFill>
        <a:effectLst/>
      </p:bgPr>
    </p:bg>
    <p:spTree>
      <p:nvGrpSpPr>
        <p:cNvPr id="1" name=""/>
        <p:cNvGrpSpPr/>
        <p:nvPr/>
      </p:nvGrpSpPr>
      <p:grpSpPr>
        <a:xfrm>
          <a:off x="0" y="0"/>
          <a:ext cx="0" cy="0"/>
          <a:chOff x="0" y="0"/>
          <a:chExt cx="0" cy="0"/>
        </a:xfrm>
      </p:grpSpPr>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16" name="Symbol zastępczy tekstu 6"/>
          <p:cNvSpPr>
            <a:spLocks noGrp="1"/>
          </p:cNvSpPr>
          <p:nvPr>
            <p:ph type="body" sz="quarter" idx="15" hasCustomPrompt="1"/>
          </p:nvPr>
        </p:nvSpPr>
        <p:spPr>
          <a:xfrm>
            <a:off x="1168400" y="118543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17" hasCustomPrompt="1"/>
          </p:nvPr>
        </p:nvSpPr>
        <p:spPr>
          <a:xfrm>
            <a:off x="1168400" y="206808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1827021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7" name="Symbol zastępczy tekstu 6"/>
          <p:cNvSpPr>
            <a:spLocks noGrp="1"/>
          </p:cNvSpPr>
          <p:nvPr>
            <p:ph type="body" sz="quarter" idx="15" hasCustomPrompt="1"/>
          </p:nvPr>
        </p:nvSpPr>
        <p:spPr>
          <a:xfrm>
            <a:off x="1168400" y="11780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7" name="Symbol zastępczy tekstu 6"/>
          <p:cNvSpPr>
            <a:spLocks noGrp="1"/>
          </p:cNvSpPr>
          <p:nvPr>
            <p:ph type="body" sz="quarter" idx="17" hasCustomPrompt="1"/>
          </p:nvPr>
        </p:nvSpPr>
        <p:spPr>
          <a:xfrm>
            <a:off x="1168400" y="20606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2" name="Symbol zastępczy tekstu 6"/>
          <p:cNvSpPr>
            <a:spLocks noGrp="1"/>
          </p:cNvSpPr>
          <p:nvPr>
            <p:ph type="body" sz="quarter" idx="19" hasCustomPrompt="1"/>
          </p:nvPr>
        </p:nvSpPr>
        <p:spPr>
          <a:xfrm>
            <a:off x="1168400" y="28988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5" name="Symbol zastępczy tekstu 6"/>
          <p:cNvSpPr>
            <a:spLocks noGrp="1"/>
          </p:cNvSpPr>
          <p:nvPr>
            <p:ph type="body" sz="quarter" idx="21" hasCustomPrompt="1"/>
          </p:nvPr>
        </p:nvSpPr>
        <p:spPr>
          <a:xfrm>
            <a:off x="1168400" y="37561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29414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20" name="Symbol zastępczy tekstu 6"/>
          <p:cNvSpPr>
            <a:spLocks noGrp="1"/>
          </p:cNvSpPr>
          <p:nvPr>
            <p:ph type="body" sz="quarter" idx="15" hasCustomPrompt="1"/>
          </p:nvPr>
        </p:nvSpPr>
        <p:spPr>
          <a:xfrm>
            <a:off x="1168400" y="11780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17" hasCustomPrompt="1"/>
          </p:nvPr>
        </p:nvSpPr>
        <p:spPr>
          <a:xfrm>
            <a:off x="1168400" y="20606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3913530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7" name="Symbol zastępczy tekstu 11"/>
          <p:cNvSpPr>
            <a:spLocks noGrp="1"/>
          </p:cNvSpPr>
          <p:nvPr>
            <p:ph type="body" sz="quarter" idx="16" hasCustomPrompt="1"/>
          </p:nvPr>
        </p:nvSpPr>
        <p:spPr>
          <a:xfrm>
            <a:off x="1168400" y="1449828"/>
            <a:ext cx="301702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89" name="Symbol zastępczy tekstu 6"/>
          <p:cNvSpPr>
            <a:spLocks noGrp="1"/>
          </p:cNvSpPr>
          <p:nvPr>
            <p:ph type="body" sz="quarter" idx="17" hasCustomPrompt="1"/>
          </p:nvPr>
        </p:nvSpPr>
        <p:spPr>
          <a:xfrm>
            <a:off x="1168400" y="20606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0" name="Symbol zastępczy tekstu 11"/>
          <p:cNvSpPr>
            <a:spLocks noGrp="1"/>
          </p:cNvSpPr>
          <p:nvPr>
            <p:ph type="body" sz="quarter" idx="18" hasCustomPrompt="1"/>
          </p:nvPr>
        </p:nvSpPr>
        <p:spPr>
          <a:xfrm>
            <a:off x="1168400" y="2332478"/>
            <a:ext cx="301702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2" name="Symbol zastępczy tekstu 6"/>
          <p:cNvSpPr>
            <a:spLocks noGrp="1"/>
          </p:cNvSpPr>
          <p:nvPr>
            <p:ph type="body" sz="quarter" idx="19" hasCustomPrompt="1"/>
          </p:nvPr>
        </p:nvSpPr>
        <p:spPr>
          <a:xfrm>
            <a:off x="1168400" y="28988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3" name="Symbol zastępczy tekstu 11"/>
          <p:cNvSpPr>
            <a:spLocks noGrp="1"/>
          </p:cNvSpPr>
          <p:nvPr>
            <p:ph type="body" sz="quarter" idx="20" hasCustomPrompt="1"/>
          </p:nvPr>
        </p:nvSpPr>
        <p:spPr>
          <a:xfrm>
            <a:off x="1168400" y="317067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5" name="Symbol zastępczy tekstu 6"/>
          <p:cNvSpPr>
            <a:spLocks noGrp="1"/>
          </p:cNvSpPr>
          <p:nvPr>
            <p:ph type="body" sz="quarter" idx="21" hasCustomPrompt="1"/>
          </p:nvPr>
        </p:nvSpPr>
        <p:spPr>
          <a:xfrm>
            <a:off x="1168400" y="37561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6" name="Symbol zastępczy tekstu 11"/>
          <p:cNvSpPr>
            <a:spLocks noGrp="1"/>
          </p:cNvSpPr>
          <p:nvPr>
            <p:ph type="body" sz="quarter" idx="22" hasCustomPrompt="1"/>
          </p:nvPr>
        </p:nvSpPr>
        <p:spPr>
          <a:xfrm>
            <a:off x="1168400" y="402792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2" name="Symbol zastępczy tekstu 6"/>
          <p:cNvSpPr>
            <a:spLocks noGrp="1"/>
          </p:cNvSpPr>
          <p:nvPr>
            <p:ph type="body" sz="quarter" idx="40" hasCustomPrompt="1"/>
          </p:nvPr>
        </p:nvSpPr>
        <p:spPr>
          <a:xfrm>
            <a:off x="5647473" y="11851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3" name="Symbol zastępczy tekstu 11"/>
          <p:cNvSpPr>
            <a:spLocks noGrp="1"/>
          </p:cNvSpPr>
          <p:nvPr>
            <p:ph type="body" sz="quarter" idx="41" hasCustomPrompt="1"/>
          </p:nvPr>
        </p:nvSpPr>
        <p:spPr>
          <a:xfrm>
            <a:off x="5647473" y="1456952"/>
            <a:ext cx="304607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5" name="Symbol zastępczy tekstu 6"/>
          <p:cNvSpPr>
            <a:spLocks noGrp="1"/>
          </p:cNvSpPr>
          <p:nvPr>
            <p:ph type="body" sz="quarter" idx="42" hasCustomPrompt="1"/>
          </p:nvPr>
        </p:nvSpPr>
        <p:spPr>
          <a:xfrm>
            <a:off x="5647472" y="2067776"/>
            <a:ext cx="3046075"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6" name="Symbol zastępczy tekstu 11"/>
          <p:cNvSpPr>
            <a:spLocks noGrp="1"/>
          </p:cNvSpPr>
          <p:nvPr>
            <p:ph type="body" sz="quarter" idx="43" hasCustomPrompt="1"/>
          </p:nvPr>
        </p:nvSpPr>
        <p:spPr>
          <a:xfrm>
            <a:off x="5647473" y="2339602"/>
            <a:ext cx="304607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8" name="Symbol zastępczy tekstu 6"/>
          <p:cNvSpPr>
            <a:spLocks noGrp="1"/>
          </p:cNvSpPr>
          <p:nvPr>
            <p:ph type="body" sz="quarter" idx="44" hasCustomPrompt="1"/>
          </p:nvPr>
        </p:nvSpPr>
        <p:spPr>
          <a:xfrm>
            <a:off x="5647473" y="290597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9" name="Symbol zastępczy tekstu 11"/>
          <p:cNvSpPr>
            <a:spLocks noGrp="1"/>
          </p:cNvSpPr>
          <p:nvPr>
            <p:ph type="body" sz="quarter" idx="45" hasCustomPrompt="1"/>
          </p:nvPr>
        </p:nvSpPr>
        <p:spPr>
          <a:xfrm>
            <a:off x="5647473" y="317780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11" name="Symbol zastępczy tekstu 6"/>
          <p:cNvSpPr>
            <a:spLocks noGrp="1"/>
          </p:cNvSpPr>
          <p:nvPr>
            <p:ph type="body" sz="quarter" idx="46" hasCustomPrompt="1"/>
          </p:nvPr>
        </p:nvSpPr>
        <p:spPr>
          <a:xfrm>
            <a:off x="5647473" y="37632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2" name="Symbol zastępczy tekstu 11"/>
          <p:cNvSpPr>
            <a:spLocks noGrp="1"/>
          </p:cNvSpPr>
          <p:nvPr>
            <p:ph type="body" sz="quarter" idx="47" hasCustomPrompt="1"/>
          </p:nvPr>
        </p:nvSpPr>
        <p:spPr>
          <a:xfrm>
            <a:off x="5647473" y="403505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98421"/>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9" name="Symbol zastępczy tekstu 6"/>
          <p:cNvSpPr>
            <a:spLocks noGrp="1"/>
          </p:cNvSpPr>
          <p:nvPr>
            <p:ph type="body" sz="quarter" idx="17" hasCustomPrompt="1"/>
          </p:nvPr>
        </p:nvSpPr>
        <p:spPr>
          <a:xfrm>
            <a:off x="1168400" y="20606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2" name="Symbol zastępczy tekstu 6"/>
          <p:cNvSpPr>
            <a:spLocks noGrp="1"/>
          </p:cNvSpPr>
          <p:nvPr>
            <p:ph type="body" sz="quarter" idx="19" hasCustomPrompt="1"/>
          </p:nvPr>
        </p:nvSpPr>
        <p:spPr>
          <a:xfrm>
            <a:off x="1168400" y="28988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5" name="Symbol zastępczy tekstu 6"/>
          <p:cNvSpPr>
            <a:spLocks noGrp="1"/>
          </p:cNvSpPr>
          <p:nvPr>
            <p:ph type="body" sz="quarter" idx="21" hasCustomPrompt="1"/>
          </p:nvPr>
        </p:nvSpPr>
        <p:spPr>
          <a:xfrm>
            <a:off x="1168400" y="37561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2" name="Symbol zastępczy tekstu 6"/>
          <p:cNvSpPr>
            <a:spLocks noGrp="1"/>
          </p:cNvSpPr>
          <p:nvPr>
            <p:ph type="body" sz="quarter" idx="40" hasCustomPrompt="1"/>
          </p:nvPr>
        </p:nvSpPr>
        <p:spPr>
          <a:xfrm>
            <a:off x="5647473" y="11851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5" name="Symbol zastępczy tekstu 6"/>
          <p:cNvSpPr>
            <a:spLocks noGrp="1"/>
          </p:cNvSpPr>
          <p:nvPr>
            <p:ph type="body" sz="quarter" idx="42" hasCustomPrompt="1"/>
          </p:nvPr>
        </p:nvSpPr>
        <p:spPr>
          <a:xfrm>
            <a:off x="5647472" y="2067776"/>
            <a:ext cx="3046075"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8" name="Symbol zastępczy tekstu 6"/>
          <p:cNvSpPr>
            <a:spLocks noGrp="1"/>
          </p:cNvSpPr>
          <p:nvPr>
            <p:ph type="body" sz="quarter" idx="44" hasCustomPrompt="1"/>
          </p:nvPr>
        </p:nvSpPr>
        <p:spPr>
          <a:xfrm>
            <a:off x="5647473" y="290597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1" name="Symbol zastępczy tekstu 6"/>
          <p:cNvSpPr>
            <a:spLocks noGrp="1"/>
          </p:cNvSpPr>
          <p:nvPr>
            <p:ph type="body" sz="quarter" idx="46" hasCustomPrompt="1"/>
          </p:nvPr>
        </p:nvSpPr>
        <p:spPr>
          <a:xfrm>
            <a:off x="5647473" y="37632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021422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34" name="Symbol zastępczy tekstu 6"/>
          <p:cNvSpPr>
            <a:spLocks noGrp="1"/>
          </p:cNvSpPr>
          <p:nvPr>
            <p:ph type="body" sz="quarter" idx="40" hasCustomPrompt="1"/>
          </p:nvPr>
        </p:nvSpPr>
        <p:spPr>
          <a:xfrm>
            <a:off x="6000759" y="11851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5" name="Symbol zastępczy tekstu 11"/>
          <p:cNvSpPr>
            <a:spLocks noGrp="1"/>
          </p:cNvSpPr>
          <p:nvPr>
            <p:ph type="body" sz="quarter" idx="41" hasCustomPrompt="1"/>
          </p:nvPr>
        </p:nvSpPr>
        <p:spPr>
          <a:xfrm>
            <a:off x="6000759" y="14569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7" name="Symbol zastępczy tekstu 6"/>
          <p:cNvSpPr>
            <a:spLocks noGrp="1"/>
          </p:cNvSpPr>
          <p:nvPr>
            <p:ph type="body" sz="quarter" idx="42" hasCustomPrompt="1"/>
          </p:nvPr>
        </p:nvSpPr>
        <p:spPr>
          <a:xfrm>
            <a:off x="6000759" y="2067776"/>
            <a:ext cx="2660652"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Symbol zastępczy tekstu 11"/>
          <p:cNvSpPr>
            <a:spLocks noGrp="1"/>
          </p:cNvSpPr>
          <p:nvPr>
            <p:ph type="body" sz="quarter" idx="43" hasCustomPrompt="1"/>
          </p:nvPr>
        </p:nvSpPr>
        <p:spPr>
          <a:xfrm>
            <a:off x="6000759" y="2339602"/>
            <a:ext cx="2660651"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0" name="Symbol zastępczy tekstu 6"/>
          <p:cNvSpPr>
            <a:spLocks noGrp="1"/>
          </p:cNvSpPr>
          <p:nvPr>
            <p:ph type="body" sz="quarter" idx="44" hasCustomPrompt="1"/>
          </p:nvPr>
        </p:nvSpPr>
        <p:spPr>
          <a:xfrm>
            <a:off x="6000759" y="290597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1" name="Symbol zastępczy tekstu 11"/>
          <p:cNvSpPr>
            <a:spLocks noGrp="1"/>
          </p:cNvSpPr>
          <p:nvPr>
            <p:ph type="body" sz="quarter" idx="45" hasCustomPrompt="1"/>
          </p:nvPr>
        </p:nvSpPr>
        <p:spPr>
          <a:xfrm>
            <a:off x="6000759" y="317780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3" name="Symbol zastępczy tekstu 6"/>
          <p:cNvSpPr>
            <a:spLocks noGrp="1"/>
          </p:cNvSpPr>
          <p:nvPr>
            <p:ph type="body" sz="quarter" idx="46" hasCustomPrompt="1"/>
          </p:nvPr>
        </p:nvSpPr>
        <p:spPr>
          <a:xfrm>
            <a:off x="6000759" y="37632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4" name="Symbol zastępczy tekstu 11"/>
          <p:cNvSpPr>
            <a:spLocks noGrp="1"/>
          </p:cNvSpPr>
          <p:nvPr>
            <p:ph type="body" sz="quarter" idx="47" hasCustomPrompt="1"/>
          </p:nvPr>
        </p:nvSpPr>
        <p:spPr>
          <a:xfrm>
            <a:off x="6000759" y="40350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dna 1">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4" name="Prostokąt 2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1" name="Tytuł 1"/>
          <p:cNvSpPr>
            <a:spLocks noGrp="1"/>
          </p:cNvSpPr>
          <p:nvPr>
            <p:ph type="title" hasCustomPrompt="1"/>
          </p:nvPr>
        </p:nvSpPr>
        <p:spPr>
          <a:xfrm>
            <a:off x="457200" y="107364"/>
            <a:ext cx="8229600" cy="690916"/>
          </a:xfrm>
        </p:spPr>
        <p:txBody>
          <a:bodyPr/>
          <a:lstStyle>
            <a:lvl1pPr algn="l">
              <a:defRPr/>
            </a:lvl1pPr>
          </a:lstStyle>
          <a:p>
            <a:r>
              <a:rPr lang="pl-PL" dirty="0"/>
              <a:t>AGENDA</a:t>
            </a:r>
            <a:endParaRPr lang="en-US" dirty="0"/>
          </a:p>
        </p:txBody>
      </p:sp>
      <p:sp>
        <p:nvSpPr>
          <p:cNvPr id="22" name="Symbol zastępczy tekstu 38"/>
          <p:cNvSpPr>
            <a:spLocks noGrp="1"/>
          </p:cNvSpPr>
          <p:nvPr>
            <p:ph type="body" sz="quarter" idx="12" hasCustomPrompt="1"/>
          </p:nvPr>
        </p:nvSpPr>
        <p:spPr>
          <a:xfrm>
            <a:off x="457200" y="122471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23" name="Symbol zastępczy tekstu 38"/>
          <p:cNvSpPr>
            <a:spLocks noGrp="1"/>
          </p:cNvSpPr>
          <p:nvPr>
            <p:ph type="body" sz="quarter" idx="10" hasCustomPrompt="1"/>
          </p:nvPr>
        </p:nvSpPr>
        <p:spPr>
          <a:xfrm>
            <a:off x="1581528" y="122471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Symbol zastępczy tekstu 38"/>
          <p:cNvSpPr>
            <a:spLocks noGrp="1"/>
          </p:cNvSpPr>
          <p:nvPr>
            <p:ph type="body" sz="quarter" idx="30" hasCustomPrompt="1"/>
          </p:nvPr>
        </p:nvSpPr>
        <p:spPr>
          <a:xfrm>
            <a:off x="1581528" y="159579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6" name="Symbol zastępczy tekstu 38"/>
          <p:cNvSpPr>
            <a:spLocks noGrp="1"/>
          </p:cNvSpPr>
          <p:nvPr>
            <p:ph type="body" sz="quarter" idx="31" hasCustomPrompt="1"/>
          </p:nvPr>
        </p:nvSpPr>
        <p:spPr>
          <a:xfrm>
            <a:off x="1581528" y="196686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7" name="Symbol zastępczy tekstu 38"/>
          <p:cNvSpPr>
            <a:spLocks noGrp="1"/>
          </p:cNvSpPr>
          <p:nvPr>
            <p:ph type="body" sz="quarter" idx="32" hasCustomPrompt="1"/>
          </p:nvPr>
        </p:nvSpPr>
        <p:spPr>
          <a:xfrm>
            <a:off x="1581528" y="2337944"/>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8" name="Symbol zastępczy tekstu 38"/>
          <p:cNvSpPr>
            <a:spLocks noGrp="1"/>
          </p:cNvSpPr>
          <p:nvPr>
            <p:ph type="body" sz="quarter" idx="33" hasCustomPrompt="1"/>
          </p:nvPr>
        </p:nvSpPr>
        <p:spPr>
          <a:xfrm>
            <a:off x="1581528" y="2709020"/>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9" name="Symbol zastępczy tekstu 38"/>
          <p:cNvSpPr>
            <a:spLocks noGrp="1"/>
          </p:cNvSpPr>
          <p:nvPr>
            <p:ph type="body" sz="quarter" idx="34" hasCustomPrompt="1"/>
          </p:nvPr>
        </p:nvSpPr>
        <p:spPr>
          <a:xfrm>
            <a:off x="1581528" y="308009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0" name="Symbol zastępczy tekstu 38"/>
          <p:cNvSpPr>
            <a:spLocks noGrp="1"/>
          </p:cNvSpPr>
          <p:nvPr>
            <p:ph type="body" sz="quarter" idx="35" hasCustomPrompt="1"/>
          </p:nvPr>
        </p:nvSpPr>
        <p:spPr>
          <a:xfrm>
            <a:off x="1581528" y="345117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2" name="Symbol zastępczy tekstu 38"/>
          <p:cNvSpPr>
            <a:spLocks noGrp="1"/>
          </p:cNvSpPr>
          <p:nvPr>
            <p:ph type="body" sz="quarter" idx="36" hasCustomPrompt="1"/>
          </p:nvPr>
        </p:nvSpPr>
        <p:spPr>
          <a:xfrm>
            <a:off x="1581528" y="382224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3" name="Symbol zastępczy tekstu 38"/>
          <p:cNvSpPr>
            <a:spLocks noGrp="1"/>
          </p:cNvSpPr>
          <p:nvPr>
            <p:ph type="body" sz="quarter" idx="37" hasCustomPrompt="1"/>
          </p:nvPr>
        </p:nvSpPr>
        <p:spPr>
          <a:xfrm>
            <a:off x="457200" y="159579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4" name="Symbol zastępczy tekstu 38"/>
          <p:cNvSpPr>
            <a:spLocks noGrp="1"/>
          </p:cNvSpPr>
          <p:nvPr>
            <p:ph type="body" sz="quarter" idx="38" hasCustomPrompt="1"/>
          </p:nvPr>
        </p:nvSpPr>
        <p:spPr>
          <a:xfrm>
            <a:off x="457200" y="1963419"/>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5" name="Symbol zastępczy tekstu 38"/>
          <p:cNvSpPr>
            <a:spLocks noGrp="1"/>
          </p:cNvSpPr>
          <p:nvPr>
            <p:ph type="body" sz="quarter" idx="39" hasCustomPrompt="1"/>
          </p:nvPr>
        </p:nvSpPr>
        <p:spPr>
          <a:xfrm>
            <a:off x="457200" y="2334495"/>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6" name="Symbol zastępczy tekstu 38"/>
          <p:cNvSpPr>
            <a:spLocks noGrp="1"/>
          </p:cNvSpPr>
          <p:nvPr>
            <p:ph type="body" sz="quarter" idx="40" hasCustomPrompt="1"/>
          </p:nvPr>
        </p:nvSpPr>
        <p:spPr>
          <a:xfrm>
            <a:off x="457199" y="2711073"/>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7" name="Symbol zastępczy tekstu 38"/>
          <p:cNvSpPr>
            <a:spLocks noGrp="1"/>
          </p:cNvSpPr>
          <p:nvPr>
            <p:ph type="body" sz="quarter" idx="41" hasCustomPrompt="1"/>
          </p:nvPr>
        </p:nvSpPr>
        <p:spPr>
          <a:xfrm>
            <a:off x="457199" y="307571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8" name="Symbol zastępczy tekstu 38"/>
          <p:cNvSpPr>
            <a:spLocks noGrp="1"/>
          </p:cNvSpPr>
          <p:nvPr>
            <p:ph type="body" sz="quarter" idx="42" hasCustomPrompt="1"/>
          </p:nvPr>
        </p:nvSpPr>
        <p:spPr>
          <a:xfrm>
            <a:off x="457200" y="3451707"/>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9" name="Symbol zastępczy tekstu 38"/>
          <p:cNvSpPr>
            <a:spLocks noGrp="1"/>
          </p:cNvSpPr>
          <p:nvPr>
            <p:ph type="body" sz="quarter" idx="43" hasCustomPrompt="1"/>
          </p:nvPr>
        </p:nvSpPr>
        <p:spPr>
          <a:xfrm>
            <a:off x="457200" y="381634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Tree>
    <p:extLst>
      <p:ext uri="{BB962C8B-B14F-4D97-AF65-F5344CB8AC3E}">
        <p14:creationId xmlns:p14="http://schemas.microsoft.com/office/powerpoint/2010/main" val="617320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
        <p:nvSpPr>
          <p:cNvPr id="15" name="Symbol zastępczy tekstu 6"/>
          <p:cNvSpPr>
            <a:spLocks noGrp="1"/>
          </p:cNvSpPr>
          <p:nvPr>
            <p:ph type="body" sz="quarter" idx="40" hasCustomPrompt="1"/>
          </p:nvPr>
        </p:nvSpPr>
        <p:spPr>
          <a:xfrm>
            <a:off x="6000759" y="11851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7" name="Symbol zastępczy tekstu 6"/>
          <p:cNvSpPr>
            <a:spLocks noGrp="1"/>
          </p:cNvSpPr>
          <p:nvPr>
            <p:ph type="body" sz="quarter" idx="42" hasCustomPrompt="1"/>
          </p:nvPr>
        </p:nvSpPr>
        <p:spPr>
          <a:xfrm>
            <a:off x="6000759" y="20677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44" hasCustomPrompt="1"/>
          </p:nvPr>
        </p:nvSpPr>
        <p:spPr>
          <a:xfrm>
            <a:off x="6000759" y="29059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6"/>
          <p:cNvSpPr>
            <a:spLocks noGrp="1"/>
          </p:cNvSpPr>
          <p:nvPr>
            <p:ph type="body" sz="quarter" idx="46" hasCustomPrompt="1"/>
          </p:nvPr>
        </p:nvSpPr>
        <p:spPr>
          <a:xfrm>
            <a:off x="6000759" y="37632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27044656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676401" y="2015848"/>
            <a:ext cx="2832099" cy="278538"/>
          </a:xfrm>
          <a:noFill/>
        </p:spPr>
        <p:txBody>
          <a:bodyPr wrap="square" rtlCol="0" anchor="b">
            <a:spAutoFit/>
          </a:bodyPr>
          <a:lstStyle>
            <a:lvl1pPr marL="0" indent="0">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7" name="Symbol zastępczy tekstu 6"/>
          <p:cNvSpPr>
            <a:spLocks noGrp="1"/>
          </p:cNvSpPr>
          <p:nvPr>
            <p:ph type="body" sz="quarter" idx="24" hasCustomPrompt="1"/>
          </p:nvPr>
        </p:nvSpPr>
        <p:spPr>
          <a:xfrm>
            <a:off x="1676401"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8" name="Symbol zastępczy tekstu 11"/>
          <p:cNvSpPr>
            <a:spLocks noGrp="1"/>
          </p:cNvSpPr>
          <p:nvPr>
            <p:ph type="body" sz="quarter" idx="25" hasCustomPrompt="1"/>
          </p:nvPr>
        </p:nvSpPr>
        <p:spPr>
          <a:xfrm>
            <a:off x="1676401"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7" name="Symbol zastępczy tekstu 11"/>
          <p:cNvSpPr>
            <a:spLocks noGrp="1"/>
          </p:cNvSpPr>
          <p:nvPr>
            <p:ph type="body" sz="quarter" idx="36" hasCustomPrompt="1"/>
          </p:nvPr>
        </p:nvSpPr>
        <p:spPr>
          <a:xfrm>
            <a:off x="5856584" y="200847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8" name="Symbol zastępczy tekstu 6"/>
          <p:cNvSpPr>
            <a:spLocks noGrp="1"/>
          </p:cNvSpPr>
          <p:nvPr>
            <p:ph type="body" sz="quarter" idx="37" hasCustomPrompt="1"/>
          </p:nvPr>
        </p:nvSpPr>
        <p:spPr>
          <a:xfrm>
            <a:off x="5856584"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9" name="Symbol zastępczy tekstu 11"/>
          <p:cNvSpPr>
            <a:spLocks noGrp="1"/>
          </p:cNvSpPr>
          <p:nvPr>
            <p:ph type="body" sz="quarter" idx="38" hasCustomPrompt="1"/>
          </p:nvPr>
        </p:nvSpPr>
        <p:spPr>
          <a:xfrm>
            <a:off x="5856584"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509524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7" name="Symbol zastępczy tekstu 6"/>
          <p:cNvSpPr>
            <a:spLocks noGrp="1"/>
          </p:cNvSpPr>
          <p:nvPr>
            <p:ph type="body" sz="quarter" idx="24" hasCustomPrompt="1"/>
          </p:nvPr>
        </p:nvSpPr>
        <p:spPr>
          <a:xfrm>
            <a:off x="1676401"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37" hasCustomPrompt="1"/>
          </p:nvPr>
        </p:nvSpPr>
        <p:spPr>
          <a:xfrm>
            <a:off x="5856584"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915665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ckup 1">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5" name="Obraz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tekstu 2"/>
          <p:cNvSpPr>
            <a:spLocks noGrp="1"/>
          </p:cNvSpPr>
          <p:nvPr>
            <p:ph type="body" sz="quarter" idx="31" hasCustomPrompt="1"/>
          </p:nvPr>
        </p:nvSpPr>
        <p:spPr>
          <a:xfrm>
            <a:off x="457199" y="853641"/>
            <a:ext cx="3937001" cy="3222326"/>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3" name="Obraz 12"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2627" y="429950"/>
            <a:ext cx="2621423" cy="3705739"/>
          </a:xfrm>
          <a:prstGeom prst="rect">
            <a:avLst/>
          </a:prstGeom>
        </p:spPr>
      </p:pic>
      <p:sp>
        <p:nvSpPr>
          <p:cNvPr id="5" name="Symbol zastępczy obrazu 4"/>
          <p:cNvSpPr>
            <a:spLocks noGrp="1"/>
          </p:cNvSpPr>
          <p:nvPr>
            <p:ph type="pic" sz="quarter" idx="32"/>
          </p:nvPr>
        </p:nvSpPr>
        <p:spPr>
          <a:xfrm>
            <a:off x="5805488" y="758825"/>
            <a:ext cx="2305050" cy="3040063"/>
          </a:xfrm>
        </p:spPr>
        <p:txBody>
          <a:bodyPr anchor="ctr"/>
          <a:lstStyle>
            <a:lvl1pPr algn="ctr">
              <a:buNone/>
              <a:defRPr>
                <a:solidFill>
                  <a:schemeClr val="bg2"/>
                </a:solidFill>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31289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ckup 2">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6" name="Obraz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7"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5"/>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4" name="Obraz 13" descr="iPhon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27438" y="435800"/>
            <a:ext cx="1816309" cy="3699889"/>
          </a:xfrm>
          <a:prstGeom prst="rect">
            <a:avLst/>
          </a:prstGeom>
        </p:spPr>
      </p:pic>
      <p:sp>
        <p:nvSpPr>
          <p:cNvPr id="3" name="Symbol zastępczy obrazu 2"/>
          <p:cNvSpPr>
            <a:spLocks noGrp="1"/>
          </p:cNvSpPr>
          <p:nvPr>
            <p:ph type="pic" sz="quarter" idx="32"/>
          </p:nvPr>
        </p:nvSpPr>
        <p:spPr>
          <a:xfrm>
            <a:off x="5843588" y="877888"/>
            <a:ext cx="1582737" cy="2809875"/>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ckup 3">
    <p:bg>
      <p:bgPr>
        <a:solidFill>
          <a:schemeClr val="bg2"/>
        </a:solidFill>
        <a:effectLst/>
      </p:bgPr>
    </p:bg>
    <p:spTree>
      <p:nvGrpSpPr>
        <p:cNvPr id="1" name=""/>
        <p:cNvGrpSpPr/>
        <p:nvPr/>
      </p:nvGrpSpPr>
      <p:grpSpPr>
        <a:xfrm>
          <a:off x="0" y="0"/>
          <a:ext cx="0" cy="0"/>
          <a:chOff x="0" y="0"/>
          <a:chExt cx="0" cy="0"/>
        </a:xfrm>
      </p:grpSpPr>
      <p:sp>
        <p:nvSpPr>
          <p:cNvPr id="16" name="Prostokąt 1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8"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6"/>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Wingdings" charset="2"/>
              <a:buNone/>
              <a:tabLst/>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pl-PL" dirty="0" err="1"/>
              <a:t>Click</a:t>
            </a:r>
            <a:r>
              <a:rPr lang="pl-PL" dirty="0"/>
              <a:t> to </a:t>
            </a:r>
            <a:r>
              <a:rPr lang="pl-PL" dirty="0" err="1"/>
              <a:t>edit</a:t>
            </a:r>
            <a:endParaRPr lang="pl-PL" dirty="0"/>
          </a:p>
          <a:p>
            <a:pPr lvl="0"/>
            <a:endParaRPr lang="pl-PL" dirty="0"/>
          </a:p>
        </p:txBody>
      </p:sp>
      <p:pic>
        <p:nvPicPr>
          <p:cNvPr id="14" name="Obraz 13"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79222" y="435800"/>
            <a:ext cx="2622397" cy="3707116"/>
          </a:xfrm>
          <a:prstGeom prst="rect">
            <a:avLst/>
          </a:prstGeom>
        </p:spPr>
      </p:pic>
      <p:sp>
        <p:nvSpPr>
          <p:cNvPr id="5" name="Symbol zastępczy obrazu 4"/>
          <p:cNvSpPr>
            <a:spLocks noGrp="1"/>
          </p:cNvSpPr>
          <p:nvPr>
            <p:ph type="pic" sz="quarter" idx="33"/>
          </p:nvPr>
        </p:nvSpPr>
        <p:spPr>
          <a:xfrm>
            <a:off x="5040313" y="765174"/>
            <a:ext cx="2282825" cy="3060000"/>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pic>
        <p:nvPicPr>
          <p:cNvPr id="15" name="Obraz 14" descr="iPhone.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90199" y="1861432"/>
            <a:ext cx="1120001" cy="2281484"/>
          </a:xfrm>
          <a:prstGeom prst="rect">
            <a:avLst/>
          </a:prstGeom>
        </p:spPr>
      </p:pic>
      <p:sp>
        <p:nvSpPr>
          <p:cNvPr id="3" name="Symbol zastępczy obrazu 2"/>
          <p:cNvSpPr>
            <a:spLocks noGrp="1"/>
          </p:cNvSpPr>
          <p:nvPr>
            <p:ph type="pic" sz="quarter" idx="32"/>
          </p:nvPr>
        </p:nvSpPr>
        <p:spPr>
          <a:xfrm>
            <a:off x="7463767" y="2141538"/>
            <a:ext cx="972000" cy="1716087"/>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
    <p:bg>
      <p:bgPr>
        <a:solidFill>
          <a:schemeClr val="tx1"/>
        </a:solidFill>
        <a:effectLst/>
      </p:bgPr>
    </p:b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457200" y="641894"/>
            <a:ext cx="8236344" cy="2290004"/>
          </a:xfrm>
        </p:spPr>
        <p:txBody>
          <a:bodyPr anchor="b">
            <a:noAutofit/>
          </a:bodyPr>
          <a:lstStyle>
            <a:lvl1pPr algn="ctr">
              <a:defRPr sz="7400" b="1" cap="all" baseline="0">
                <a:solidFill>
                  <a:schemeClr val="bg1"/>
                </a:solidFill>
              </a:defRPr>
            </a:lvl1pPr>
          </a:lstStyle>
          <a:p>
            <a:r>
              <a:rPr lang="pl-PL" dirty="0"/>
              <a:t>INSERT NAME</a:t>
            </a:r>
          </a:p>
        </p:txBody>
      </p:sp>
      <p:sp>
        <p:nvSpPr>
          <p:cNvPr id="11" name="Symbol zastępczy tekstu 10"/>
          <p:cNvSpPr>
            <a:spLocks noGrp="1"/>
          </p:cNvSpPr>
          <p:nvPr>
            <p:ph type="body" sz="quarter" idx="13" hasCustomPrompt="1"/>
          </p:nvPr>
        </p:nvSpPr>
        <p:spPr>
          <a:xfrm>
            <a:off x="457200" y="2931501"/>
            <a:ext cx="8236344" cy="1573885"/>
          </a:xfrm>
        </p:spPr>
        <p:txBody>
          <a:bodyPr>
            <a:normAutofit/>
          </a:bodyPr>
          <a:lstStyle>
            <a:lvl1pPr algn="ctr">
              <a:buNone/>
              <a:defRPr sz="2600">
                <a:solidFill>
                  <a:schemeClr val="bg1"/>
                </a:solidFill>
              </a:defRPr>
            </a:lvl1pPr>
            <a:lvl2pPr algn="ctr">
              <a:buNone/>
              <a:defRPr>
                <a:solidFill>
                  <a:schemeClr val="bg1"/>
                </a:solidFill>
              </a:defRPr>
            </a:lvl2pPr>
            <a:lvl3pPr algn="ctr">
              <a:buNone/>
              <a:defRPr>
                <a:solidFill>
                  <a:schemeClr val="bg1"/>
                </a:solidFill>
              </a:defRPr>
            </a:lvl3pPr>
            <a:lvl4pPr algn="ctr">
              <a:buNone/>
              <a:defRPr>
                <a:solidFill>
                  <a:schemeClr val="bg1"/>
                </a:solidFill>
              </a:defRPr>
            </a:lvl4pPr>
            <a:lvl5pPr algn="ctr">
              <a:buNone/>
              <a:defRPr>
                <a:solidFill>
                  <a:schemeClr val="bg1"/>
                </a:solidFill>
              </a:defRPr>
            </a:lvl5pPr>
          </a:lstStyle>
          <a:p>
            <a:pPr lvl="0"/>
            <a:r>
              <a:rPr lang="pl-PL" dirty="0"/>
              <a:t>INSERT NAME</a:t>
            </a:r>
          </a:p>
        </p:txBody>
      </p:sp>
      <p:pic>
        <p:nvPicPr>
          <p:cNvPr id="7" name="Obraz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6" name="Prostokąt 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04659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ny Question 1">
    <p:spTree>
      <p:nvGrpSpPr>
        <p:cNvPr id="1" name=""/>
        <p:cNvGrpSpPr/>
        <p:nvPr/>
      </p:nvGrpSpPr>
      <p:grpSpPr>
        <a:xfrm>
          <a:off x="0" y="0"/>
          <a:ext cx="0" cy="0"/>
          <a:chOff x="0" y="0"/>
          <a:chExt cx="0" cy="0"/>
        </a:xfrm>
      </p:grpSpPr>
      <p:sp>
        <p:nvSpPr>
          <p:cNvPr id="14"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tx2"/>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15"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6"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Prostokąt 9"/>
          <p:cNvSpPr/>
          <p:nvPr userDrawn="1"/>
        </p:nvSpPr>
        <p:spPr>
          <a:xfrm flipV="1">
            <a:off x="0" y="509778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13272107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ny Question 2">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accent1"/>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6"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2"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97921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cial Content 1">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338400"/>
            <a:ext cx="3784600" cy="703223"/>
          </a:xfrm>
        </p:spPr>
        <p:txBody>
          <a:bodyPr anchor="b">
            <a:noAutofit/>
          </a:bodyPr>
          <a:lstStyle>
            <a:lvl1pPr algn="l">
              <a:lnSpc>
                <a:spcPct val="120000"/>
              </a:lnSpc>
              <a:defRPr sz="24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57200" y="1730143"/>
            <a:ext cx="2311400" cy="1898650"/>
          </a:xfrm>
        </p:spPr>
        <p:txBody>
          <a:bodyPr anchor="ctr">
            <a:noAutofit/>
          </a:bodyPr>
          <a:lstStyle>
            <a:lvl1pPr marL="0" indent="0" algn="ctr">
              <a:buNone/>
              <a:defRPr sz="13800" b="0">
                <a:solidFill>
                  <a:schemeClr val="tx2">
                    <a:alpha val="40000"/>
                  </a:schemeClr>
                </a:solidFill>
              </a:defRPr>
            </a:lvl1pPr>
          </a:lstStyle>
          <a:p>
            <a:pPr lvl="0"/>
            <a:r>
              <a:rPr lang="pl-PL" dirty="0"/>
              <a:t>7</a:t>
            </a:r>
          </a:p>
        </p:txBody>
      </p:sp>
      <p:sp>
        <p:nvSpPr>
          <p:cNvPr id="9" name="Symbol zastępczy tekstu 8"/>
          <p:cNvSpPr>
            <a:spLocks noGrp="1"/>
          </p:cNvSpPr>
          <p:nvPr>
            <p:ph type="body" sz="quarter" idx="11" hasCustomPrompt="1"/>
          </p:nvPr>
        </p:nvSpPr>
        <p:spPr>
          <a:xfrm>
            <a:off x="457200" y="2555643"/>
            <a:ext cx="2311400" cy="450850"/>
          </a:xfrm>
        </p:spPr>
        <p:txBody>
          <a:bodyPr/>
          <a:lstStyle>
            <a:lvl1pPr marL="0" indent="0" algn="ctr">
              <a:buNone/>
              <a:defRPr b="0" spc="300">
                <a:solidFill>
                  <a:schemeClr val="tx2"/>
                </a:solidFill>
              </a:defRPr>
            </a:lvl1pPr>
          </a:lstStyle>
          <a:p>
            <a:pPr lvl="0"/>
            <a:r>
              <a:rPr lang="pl-PL" dirty="0"/>
              <a:t>INSERT NAME</a:t>
            </a:r>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3" name="Prostokąt 12"/>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5253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dna 2">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77509" y="1157643"/>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75589" y="186844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1" name="Symbol zastępczy tekstu 38"/>
          <p:cNvSpPr>
            <a:spLocks noGrp="1"/>
          </p:cNvSpPr>
          <p:nvPr>
            <p:ph type="body" sz="quarter" idx="17" hasCustomPrompt="1"/>
          </p:nvPr>
        </p:nvSpPr>
        <p:spPr>
          <a:xfrm>
            <a:off x="477509" y="2613000"/>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4" name="Symbol zastępczy tekstu 38"/>
          <p:cNvSpPr>
            <a:spLocks noGrp="1"/>
          </p:cNvSpPr>
          <p:nvPr>
            <p:ph type="body" sz="quarter" idx="20" hasCustomPrompt="1"/>
          </p:nvPr>
        </p:nvSpPr>
        <p:spPr>
          <a:xfrm>
            <a:off x="477493" y="336077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7" name="Symbol zastępczy tekstu 38"/>
          <p:cNvSpPr>
            <a:spLocks noGrp="1"/>
          </p:cNvSpPr>
          <p:nvPr>
            <p:ph type="body" sz="quarter" idx="23" hasCustomPrompt="1"/>
          </p:nvPr>
        </p:nvSpPr>
        <p:spPr>
          <a:xfrm>
            <a:off x="477493" y="409095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1" name="Tytuł 1"/>
          <p:cNvSpPr>
            <a:spLocks noGrp="1"/>
          </p:cNvSpPr>
          <p:nvPr>
            <p:ph type="title" hasCustomPrompt="1"/>
          </p:nvPr>
        </p:nvSpPr>
        <p:spPr>
          <a:xfrm>
            <a:off x="457200" y="108792"/>
            <a:ext cx="8229600" cy="693074"/>
          </a:xfrm>
        </p:spPr>
        <p:txBody>
          <a:bodyPr/>
          <a:lstStyle>
            <a:lvl1pPr algn="l">
              <a:defRPr/>
            </a:lvl1pPr>
          </a:lstStyle>
          <a:p>
            <a:r>
              <a:rPr lang="pl-PL" dirty="0"/>
              <a:t>AGENDA </a:t>
            </a:r>
            <a:endParaRPr lang="en-US" dirty="0"/>
          </a:p>
        </p:txBody>
      </p:sp>
    </p:spTree>
    <p:extLst>
      <p:ext uri="{BB962C8B-B14F-4D97-AF65-F5344CB8AC3E}">
        <p14:creationId xmlns:p14="http://schemas.microsoft.com/office/powerpoint/2010/main" val="320548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ecial Conten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1"/>
          <p:cNvSpPr>
            <a:spLocks noGrp="1"/>
          </p:cNvSpPr>
          <p:nvPr>
            <p:ph type="ctrTitle" hasCustomPrompt="1"/>
          </p:nvPr>
        </p:nvSpPr>
        <p:spPr>
          <a:xfrm>
            <a:off x="5359400" y="338400"/>
            <a:ext cx="3784600" cy="703223"/>
          </a:xfrm>
        </p:spPr>
        <p:txBody>
          <a:bodyPr anchor="b">
            <a:noAutofit/>
          </a:bodyPr>
          <a:lstStyle>
            <a:lvl1pPr algn="ctr">
              <a:lnSpc>
                <a:spcPct val="120000"/>
              </a:lnSpc>
              <a:defRPr sz="2400" b="1" baseline="0">
                <a:solidFill>
                  <a:schemeClr val="bg1"/>
                </a:solidFill>
              </a:defRPr>
            </a:lvl1pPr>
          </a:lstStyle>
          <a:p>
            <a:pPr lvl="0">
              <a:spcBef>
                <a:spcPts val="0"/>
              </a:spcBef>
            </a:pPr>
            <a:r>
              <a:rPr lang="pl-PL" dirty="0"/>
              <a:t>INSERT </a:t>
            </a:r>
            <a:r>
              <a:rPr lang="pl-PL" dirty="0" err="1"/>
              <a:t>TITLE</a:t>
            </a:r>
            <a:endParaRPr lang="pl-PL" dirty="0"/>
          </a:p>
        </p:txBody>
      </p:sp>
      <p:sp>
        <p:nvSpPr>
          <p:cNvPr id="10" name="Symbol zastępczy tekstu 6"/>
          <p:cNvSpPr>
            <a:spLocks noGrp="1"/>
          </p:cNvSpPr>
          <p:nvPr>
            <p:ph type="body" sz="quarter" idx="10" hasCustomPrompt="1"/>
          </p:nvPr>
        </p:nvSpPr>
        <p:spPr>
          <a:xfrm>
            <a:off x="6108701" y="1492368"/>
            <a:ext cx="2311400" cy="1898650"/>
          </a:xfrm>
        </p:spPr>
        <p:txBody>
          <a:bodyPr anchor="ctr">
            <a:noAutofit/>
          </a:bodyPr>
          <a:lstStyle>
            <a:lvl1pPr marL="0" indent="0" algn="ctr">
              <a:buNone/>
              <a:defRPr sz="13800" b="0">
                <a:solidFill>
                  <a:schemeClr val="bg1"/>
                </a:solidFill>
              </a:defRPr>
            </a:lvl1pPr>
          </a:lstStyle>
          <a:p>
            <a:pPr lvl="0"/>
            <a:r>
              <a:rPr lang="pl-PL" dirty="0"/>
              <a:t>7</a:t>
            </a:r>
          </a:p>
        </p:txBody>
      </p:sp>
      <p:sp>
        <p:nvSpPr>
          <p:cNvPr id="11" name="Symbol zastępczy tekstu 8"/>
          <p:cNvSpPr>
            <a:spLocks noGrp="1"/>
          </p:cNvSpPr>
          <p:nvPr>
            <p:ph type="body" sz="quarter" idx="11" hasCustomPrompt="1"/>
          </p:nvPr>
        </p:nvSpPr>
        <p:spPr>
          <a:xfrm>
            <a:off x="6108701" y="2317868"/>
            <a:ext cx="2311400" cy="450850"/>
          </a:xfrm>
        </p:spPr>
        <p:txBody>
          <a:bodyPr/>
          <a:lstStyle>
            <a:lvl1pPr marL="0" indent="0" algn="ctr">
              <a:buNone/>
              <a:defRPr b="0" spc="300">
                <a:solidFill>
                  <a:schemeClr val="bg1"/>
                </a:solidFill>
              </a:defRPr>
            </a:lvl1pPr>
          </a:lstStyle>
          <a:p>
            <a:pPr lvl="0"/>
            <a:r>
              <a:rPr lang="pl-PL" dirty="0"/>
              <a:t>INSERT NAME</a:t>
            </a:r>
          </a:p>
        </p:txBody>
      </p:sp>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36025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ecial Content 3">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solidFill>
            <a:srgbClr val="26437E">
              <a:alpha val="50196"/>
            </a:srgbClr>
          </a:solid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solidFill>
            <a:srgbClr val="26437E">
              <a:alpha val="50196"/>
            </a:srgbClr>
          </a:solid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6199953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pecial Content 4">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no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no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567934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pecial Content 5">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536200" y="2650036"/>
            <a:ext cx="3535356" cy="703223"/>
          </a:xfrm>
          <a:solidFill>
            <a:srgbClr val="FFFFFF">
              <a:alpha val="50196"/>
            </a:srgbClr>
          </a:solidFill>
        </p:spPr>
        <p:txBody>
          <a:bodyPr anchor="t">
            <a:noAutofit/>
          </a:bodyPr>
          <a:lstStyle>
            <a:lvl1pPr algn="ctr">
              <a:lnSpc>
                <a:spcPct val="120000"/>
              </a:lnSpc>
              <a:defRPr sz="26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536200" y="737238"/>
            <a:ext cx="3535356" cy="1898650"/>
          </a:xfrm>
          <a:solidFill>
            <a:srgbClr val="FFFFFF">
              <a:alpha val="50196"/>
            </a:srgbClr>
          </a:solidFill>
        </p:spPr>
        <p:txBody>
          <a:bodyPr anchor="ctr">
            <a:noAutofit/>
          </a:bodyPr>
          <a:lstStyle>
            <a:lvl1pPr marL="0" indent="0" algn="ctr">
              <a:buNone/>
              <a:defRPr sz="13800" b="0">
                <a:solidFill>
                  <a:schemeClr val="tx1"/>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41227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etro">
    <p:bg>
      <p:bgPr>
        <a:solidFill>
          <a:schemeClr val="bg1">
            <a:alpha val="80000"/>
          </a:schemeClr>
        </a:solidFill>
        <a:effectLst/>
      </p:bgPr>
    </p:bg>
    <p:spTree>
      <p:nvGrpSpPr>
        <p:cNvPr id="1" name=""/>
        <p:cNvGrpSpPr/>
        <p:nvPr/>
      </p:nvGrpSpPr>
      <p:grpSpPr>
        <a:xfrm>
          <a:off x="0" y="0"/>
          <a:ext cx="0" cy="0"/>
          <a:chOff x="0" y="0"/>
          <a:chExt cx="0" cy="0"/>
        </a:xfrm>
      </p:grpSpPr>
      <p:sp>
        <p:nvSpPr>
          <p:cNvPr id="21" name="Prostokąt 20"/>
          <p:cNvSpPr/>
          <p:nvPr userDrawn="1"/>
        </p:nvSpPr>
        <p:spPr>
          <a:xfrm>
            <a:off x="3656012" y="0"/>
            <a:ext cx="3659981" cy="1711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Symbol zastępczy obrazu 7"/>
          <p:cNvSpPr>
            <a:spLocks noGrp="1"/>
          </p:cNvSpPr>
          <p:nvPr>
            <p:ph type="pic" sz="quarter" idx="10" hasCustomPrompt="1"/>
          </p:nvPr>
        </p:nvSpPr>
        <p:spPr>
          <a:xfrm>
            <a:off x="0" y="0"/>
            <a:ext cx="3656013" cy="1711325"/>
          </a:xfrm>
        </p:spPr>
        <p:txBody>
          <a:bodyPr anchor="ctr"/>
          <a:lstStyle>
            <a:lvl1pPr marL="0" indent="0" algn="ctr">
              <a:buNone/>
              <a:defRPr>
                <a:solidFill>
                  <a:schemeClr val="accent4"/>
                </a:solidFill>
              </a:defRPr>
            </a:lvl1pPr>
          </a:lstStyle>
          <a:p>
            <a:r>
              <a:rPr lang="pl-PL" dirty="0"/>
              <a:t>CLICK AND CHOOSE </a:t>
            </a:r>
          </a:p>
          <a:p>
            <a:r>
              <a:rPr lang="pl-PL" dirty="0"/>
              <a:t>PICTURE</a:t>
            </a:r>
          </a:p>
        </p:txBody>
      </p:sp>
      <p:sp>
        <p:nvSpPr>
          <p:cNvPr id="10" name="Symbol zastępczy obrazu 7"/>
          <p:cNvSpPr>
            <a:spLocks noGrp="1"/>
          </p:cNvSpPr>
          <p:nvPr>
            <p:ph type="pic" sz="quarter" idx="12" hasCustomPrompt="1"/>
          </p:nvPr>
        </p:nvSpPr>
        <p:spPr>
          <a:xfrm>
            <a:off x="3656013" y="1711325"/>
            <a:ext cx="1828007" cy="1711325"/>
          </a:xfrm>
        </p:spPr>
        <p:txBody>
          <a:bodyPr anchor="ctr"/>
          <a:lstStyle>
            <a:lvl1pPr marL="0" indent="0" algn="ctr">
              <a:buNone/>
              <a:defRPr>
                <a:solidFill>
                  <a:schemeClr val="accent2"/>
                </a:solidFill>
              </a:defRPr>
            </a:lvl1pPr>
          </a:lstStyle>
          <a:p>
            <a:r>
              <a:rPr lang="pl-PL" dirty="0"/>
              <a:t>CLICK AND CHOOSE </a:t>
            </a:r>
          </a:p>
          <a:p>
            <a:r>
              <a:rPr lang="pl-PL" dirty="0"/>
              <a:t>PICTURE</a:t>
            </a:r>
          </a:p>
        </p:txBody>
      </p:sp>
      <p:sp>
        <p:nvSpPr>
          <p:cNvPr id="11" name="Symbol zastępczy obrazu 7"/>
          <p:cNvSpPr>
            <a:spLocks noGrp="1"/>
          </p:cNvSpPr>
          <p:nvPr>
            <p:ph type="pic" sz="quarter" idx="13" hasCustomPrompt="1"/>
          </p:nvPr>
        </p:nvSpPr>
        <p:spPr>
          <a:xfrm>
            <a:off x="5484020" y="1711325"/>
            <a:ext cx="1828007" cy="1711325"/>
          </a:xfrm>
        </p:spPr>
        <p:txBody>
          <a:bodyPr anchor="ctr"/>
          <a:lstStyle>
            <a:lvl1pPr marL="0" indent="0" algn="ctr">
              <a:buNone/>
              <a:defRPr>
                <a:solidFill>
                  <a:schemeClr val="tx2"/>
                </a:solidFill>
              </a:defRPr>
            </a:lvl1pPr>
          </a:lstStyle>
          <a:p>
            <a:r>
              <a:rPr lang="pl-PL" dirty="0"/>
              <a:t>CLICK AND CHOOSE </a:t>
            </a:r>
          </a:p>
          <a:p>
            <a:r>
              <a:rPr lang="pl-PL" dirty="0"/>
              <a:t>PICTURE</a:t>
            </a:r>
          </a:p>
        </p:txBody>
      </p:sp>
      <p:sp>
        <p:nvSpPr>
          <p:cNvPr id="12" name="Symbol zastępczy obrazu 7"/>
          <p:cNvSpPr>
            <a:spLocks noGrp="1"/>
          </p:cNvSpPr>
          <p:nvPr>
            <p:ph type="pic" sz="quarter" idx="14" hasCustomPrompt="1"/>
          </p:nvPr>
        </p:nvSpPr>
        <p:spPr>
          <a:xfrm>
            <a:off x="1828006" y="3422650"/>
            <a:ext cx="3656014" cy="1711325"/>
          </a:xfrm>
        </p:spPr>
        <p:txBody>
          <a:bodyPr anchor="ctr"/>
          <a:lstStyle>
            <a:lvl1pPr marL="0" indent="0" algn="ctr">
              <a:buNone/>
              <a:defRPr>
                <a:solidFill>
                  <a:schemeClr val="accent1"/>
                </a:solidFill>
              </a:defRPr>
            </a:lvl1pPr>
          </a:lstStyle>
          <a:p>
            <a:r>
              <a:rPr lang="pl-PL" dirty="0"/>
              <a:t>CLICK AND CHOOSE </a:t>
            </a:r>
          </a:p>
          <a:p>
            <a:r>
              <a:rPr lang="pl-PL" dirty="0"/>
              <a:t>PICTURE</a:t>
            </a:r>
          </a:p>
        </p:txBody>
      </p:sp>
      <p:sp>
        <p:nvSpPr>
          <p:cNvPr id="13" name="Prostokąt 12"/>
          <p:cNvSpPr/>
          <p:nvPr userDrawn="1"/>
        </p:nvSpPr>
        <p:spPr>
          <a:xfrm>
            <a:off x="0" y="1711325"/>
            <a:ext cx="1828006" cy="343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4" name="Prostokąt 13"/>
          <p:cNvSpPr/>
          <p:nvPr userDrawn="1"/>
        </p:nvSpPr>
        <p:spPr>
          <a:xfrm>
            <a:off x="7315994" y="3422650"/>
            <a:ext cx="1828006" cy="17208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8" name="Symbol zastępczy tekstu 15"/>
          <p:cNvSpPr>
            <a:spLocks noGrp="1"/>
          </p:cNvSpPr>
          <p:nvPr>
            <p:ph type="body" sz="quarter" idx="17" hasCustomPrompt="1"/>
          </p:nvPr>
        </p:nvSpPr>
        <p:spPr>
          <a:xfrm>
            <a:off x="3715545" y="208365"/>
            <a:ext cx="2490419"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2" name="Symbol zastępczy obrazu 7"/>
          <p:cNvSpPr>
            <a:spLocks noGrp="1"/>
          </p:cNvSpPr>
          <p:nvPr>
            <p:ph type="pic" sz="quarter" idx="18" hasCustomPrompt="1"/>
          </p:nvPr>
        </p:nvSpPr>
        <p:spPr>
          <a:xfrm>
            <a:off x="5484020" y="3422650"/>
            <a:ext cx="1828007" cy="1711325"/>
          </a:xfrm>
        </p:spPr>
        <p:txBody>
          <a:bodyPr anchor="ctr"/>
          <a:lstStyle>
            <a:lvl1pPr marL="0" indent="0" algn="ctr">
              <a:buNone/>
              <a:defRPr>
                <a:solidFill>
                  <a:schemeClr val="tx1"/>
                </a:solidFill>
              </a:defRPr>
            </a:lvl1pPr>
          </a:lstStyle>
          <a:p>
            <a:r>
              <a:rPr lang="pl-PL" dirty="0"/>
              <a:t>CLICK AND CHOOSE </a:t>
            </a:r>
          </a:p>
          <a:p>
            <a:r>
              <a:rPr lang="pl-PL" dirty="0"/>
              <a:t>PICTURE</a:t>
            </a:r>
          </a:p>
        </p:txBody>
      </p:sp>
      <p:sp>
        <p:nvSpPr>
          <p:cNvPr id="19" name="Symbol zastępczy tekstu 15"/>
          <p:cNvSpPr>
            <a:spLocks noGrp="1"/>
          </p:cNvSpPr>
          <p:nvPr>
            <p:ph type="body" sz="quarter" idx="20" hasCustomPrompt="1"/>
          </p:nvPr>
        </p:nvSpPr>
        <p:spPr>
          <a:xfrm>
            <a:off x="3715545" y="553318"/>
            <a:ext cx="2490419"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4" name="Symbol zastępczy tekstu 15"/>
          <p:cNvSpPr>
            <a:spLocks noGrp="1"/>
          </p:cNvSpPr>
          <p:nvPr>
            <p:ph type="body" sz="quarter" idx="21" hasCustomPrompt="1"/>
          </p:nvPr>
        </p:nvSpPr>
        <p:spPr>
          <a:xfrm>
            <a:off x="59534"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5" name="Symbol zastępczy tekstu 15"/>
          <p:cNvSpPr>
            <a:spLocks noGrp="1"/>
          </p:cNvSpPr>
          <p:nvPr>
            <p:ph type="body" sz="quarter" idx="22" hasCustomPrompt="1"/>
          </p:nvPr>
        </p:nvSpPr>
        <p:spPr>
          <a:xfrm>
            <a:off x="59534"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8" name="Symbol zastępczy tekstu 15"/>
          <p:cNvSpPr>
            <a:spLocks noGrp="1"/>
          </p:cNvSpPr>
          <p:nvPr>
            <p:ph type="body" sz="quarter" idx="23" hasCustomPrompt="1"/>
          </p:nvPr>
        </p:nvSpPr>
        <p:spPr>
          <a:xfrm>
            <a:off x="7375528" y="3631015"/>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9" name="Symbol zastępczy tekstu 15"/>
          <p:cNvSpPr>
            <a:spLocks noGrp="1"/>
          </p:cNvSpPr>
          <p:nvPr>
            <p:ph type="body" sz="quarter" idx="24" hasCustomPrompt="1"/>
          </p:nvPr>
        </p:nvSpPr>
        <p:spPr>
          <a:xfrm>
            <a:off x="7375528" y="3975968"/>
            <a:ext cx="1617876" cy="705033"/>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32" name="Prostokąt 31"/>
          <p:cNvSpPr/>
          <p:nvPr userDrawn="1"/>
        </p:nvSpPr>
        <p:spPr>
          <a:xfrm>
            <a:off x="7315994" y="-18"/>
            <a:ext cx="1828006" cy="342266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3" name="Symbol zastępczy tekstu 15"/>
          <p:cNvSpPr>
            <a:spLocks noGrp="1"/>
          </p:cNvSpPr>
          <p:nvPr>
            <p:ph type="body" sz="quarter" idx="25" hasCustomPrompt="1"/>
          </p:nvPr>
        </p:nvSpPr>
        <p:spPr>
          <a:xfrm>
            <a:off x="7375528" y="208347"/>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34" name="Symbol zastępczy tekstu 15"/>
          <p:cNvSpPr>
            <a:spLocks noGrp="1"/>
          </p:cNvSpPr>
          <p:nvPr>
            <p:ph type="body" sz="quarter" idx="26" hasCustomPrompt="1"/>
          </p:nvPr>
        </p:nvSpPr>
        <p:spPr>
          <a:xfrm>
            <a:off x="7375528" y="553300"/>
            <a:ext cx="1617876" cy="724438"/>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42" name="Prostokąt 41"/>
          <p:cNvSpPr/>
          <p:nvPr userDrawn="1"/>
        </p:nvSpPr>
        <p:spPr>
          <a:xfrm>
            <a:off x="1828007" y="1711325"/>
            <a:ext cx="1828006" cy="17208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43" name="Symbol zastępczy tekstu 15"/>
          <p:cNvSpPr>
            <a:spLocks noGrp="1"/>
          </p:cNvSpPr>
          <p:nvPr>
            <p:ph type="body" sz="quarter" idx="27" hasCustomPrompt="1"/>
          </p:nvPr>
        </p:nvSpPr>
        <p:spPr>
          <a:xfrm>
            <a:off x="1887541"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44" name="Symbol zastępczy tekstu 15"/>
          <p:cNvSpPr>
            <a:spLocks noGrp="1"/>
          </p:cNvSpPr>
          <p:nvPr>
            <p:ph type="body" sz="quarter" idx="28" hasCustomPrompt="1"/>
          </p:nvPr>
        </p:nvSpPr>
        <p:spPr>
          <a:xfrm>
            <a:off x="1887541"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18513146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picture">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1047625" y="0"/>
            <a:ext cx="3140188" cy="5143500"/>
          </a:xfrm>
          <a:prstGeom prst="rect">
            <a:avLst/>
          </a:prstGeom>
          <a:solidFill>
            <a:schemeClr val="tx2">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Symbol zastępczy tekstu 6"/>
          <p:cNvSpPr>
            <a:spLocks noGrp="1"/>
          </p:cNvSpPr>
          <p:nvPr>
            <p:ph type="body" sz="quarter" idx="18" hasCustomPrompt="1"/>
          </p:nvPr>
        </p:nvSpPr>
        <p:spPr>
          <a:xfrm>
            <a:off x="1205071" y="2217496"/>
            <a:ext cx="2825296" cy="930713"/>
          </a:xfrm>
        </p:spPr>
        <p:txBody>
          <a:bodyPr anchor="t">
            <a:noAutofit/>
          </a:bodyPr>
          <a:lstStyle>
            <a:lvl1pPr marL="0" indent="0" algn="ctr">
              <a:buNone/>
              <a:defRPr sz="1600" b="0">
                <a:solidFill>
                  <a:srgbClr val="FFFFFF"/>
                </a:solidFill>
              </a:defRPr>
            </a:lvl1pPr>
          </a:lstStyle>
          <a:p>
            <a:pPr lvl="0"/>
            <a:r>
              <a:rPr lang="pl-PL" dirty="0"/>
              <a:t>Insert </a:t>
            </a:r>
            <a:r>
              <a:rPr lang="pl-PL" dirty="0" err="1"/>
              <a:t>description</a:t>
            </a:r>
            <a:endParaRPr lang="pl-PL" dirty="0"/>
          </a:p>
        </p:txBody>
      </p:sp>
      <p:pic>
        <p:nvPicPr>
          <p:cNvPr id="5" name="Obraz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2"/>
          <p:cNvSpPr>
            <a:spLocks noGrp="1"/>
          </p:cNvSpPr>
          <p:nvPr>
            <p:ph type="title" hasCustomPrompt="1"/>
          </p:nvPr>
        </p:nvSpPr>
        <p:spPr>
          <a:xfrm>
            <a:off x="1205071" y="1020282"/>
            <a:ext cx="2825296" cy="1197213"/>
          </a:xfrm>
        </p:spPr>
        <p:txBody>
          <a:bodyPr>
            <a:normAutofit/>
          </a:bodyPr>
          <a:lstStyle>
            <a:lvl1pPr algn="ctr">
              <a:defRPr sz="2800">
                <a:solidFill>
                  <a:schemeClr val="bg1"/>
                </a:solidFil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794274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3140188"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baseline="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sp>
        <p:nvSpPr>
          <p:cNvPr id="11"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pic>
        <p:nvPicPr>
          <p:cNvPr id="7" name="Obraz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5499756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s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599802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7"/>
          </a:xfrm>
          <a:solidFill>
            <a:schemeClr val="tx1">
              <a:alpha val="95000"/>
            </a:schemeClr>
          </a:solidFill>
        </p:spPr>
        <p:txBody>
          <a:bodyPr anchor="ctr">
            <a:normAutofit/>
          </a:bodyPr>
          <a:lstStyle>
            <a:lvl1pPr algn="l">
              <a:defRPr sz="1800" b="0" baseline="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35499756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Prostokąt 15"/>
          <p:cNvSpPr/>
          <p:nvPr userDrawn="1"/>
        </p:nvSpPr>
        <p:spPr>
          <a:xfrm>
            <a:off x="0" y="4261651"/>
            <a:ext cx="9144000" cy="88184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Prostokąt 11"/>
          <p:cNvSpPr/>
          <p:nvPr userDrawn="1"/>
        </p:nvSpPr>
        <p:spPr>
          <a:xfrm flipV="1">
            <a:off x="0" y="4215930"/>
            <a:ext cx="9144000" cy="45720"/>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8"/>
          </a:xfrm>
        </p:spPr>
        <p:txBody>
          <a:bodyPr anchor="ctr"/>
          <a:lstStyle>
            <a:lvl1pPr algn="l">
              <a:defRPr b="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49781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dna 3">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57200" y="103630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55280" y="140597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22122" y="4717359"/>
            <a:ext cx="800100" cy="122537"/>
          </a:xfrm>
          <a:prstGeom prst="rect">
            <a:avLst/>
          </a:prstGeom>
        </p:spPr>
      </p:pic>
      <p:sp>
        <p:nvSpPr>
          <p:cNvPr id="9" name="Symbol zastępczy tekstu 38"/>
          <p:cNvSpPr>
            <a:spLocks noGrp="1"/>
          </p:cNvSpPr>
          <p:nvPr>
            <p:ph type="body" sz="quarter" idx="26" hasCustomPrompt="1"/>
          </p:nvPr>
        </p:nvSpPr>
        <p:spPr>
          <a:xfrm>
            <a:off x="455280" y="177565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0" name="Symbol zastępczy tekstu 38"/>
          <p:cNvSpPr>
            <a:spLocks noGrp="1"/>
          </p:cNvSpPr>
          <p:nvPr>
            <p:ph type="body" sz="quarter" idx="27" hasCustomPrompt="1"/>
          </p:nvPr>
        </p:nvSpPr>
        <p:spPr>
          <a:xfrm>
            <a:off x="453360" y="2145333"/>
            <a:ext cx="7965038" cy="279757"/>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3" name="Symbol zastępczy tekstu 38"/>
          <p:cNvSpPr>
            <a:spLocks noGrp="1"/>
          </p:cNvSpPr>
          <p:nvPr>
            <p:ph type="body" sz="quarter" idx="28" hasCustomPrompt="1"/>
          </p:nvPr>
        </p:nvSpPr>
        <p:spPr>
          <a:xfrm>
            <a:off x="459104" y="2499301"/>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4" name="Symbol zastępczy tekstu 38"/>
          <p:cNvSpPr>
            <a:spLocks noGrp="1"/>
          </p:cNvSpPr>
          <p:nvPr>
            <p:ph type="body" sz="quarter" idx="29" hasCustomPrompt="1"/>
          </p:nvPr>
        </p:nvSpPr>
        <p:spPr>
          <a:xfrm>
            <a:off x="457184" y="2868978"/>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5" name="Symbol zastępczy tekstu 38"/>
          <p:cNvSpPr>
            <a:spLocks noGrp="1"/>
          </p:cNvSpPr>
          <p:nvPr>
            <p:ph type="body" sz="quarter" idx="30" hasCustomPrompt="1"/>
          </p:nvPr>
        </p:nvSpPr>
        <p:spPr>
          <a:xfrm>
            <a:off x="461024" y="323865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6" name="Symbol zastępczy tekstu 38"/>
          <p:cNvSpPr>
            <a:spLocks noGrp="1"/>
          </p:cNvSpPr>
          <p:nvPr>
            <p:ph type="body" sz="quarter" idx="31" hasCustomPrompt="1"/>
          </p:nvPr>
        </p:nvSpPr>
        <p:spPr>
          <a:xfrm>
            <a:off x="459104" y="360833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7" name="Symbol zastępczy tekstu 38"/>
          <p:cNvSpPr>
            <a:spLocks noGrp="1"/>
          </p:cNvSpPr>
          <p:nvPr>
            <p:ph type="body" sz="quarter" idx="32" hasCustomPrompt="1"/>
          </p:nvPr>
        </p:nvSpPr>
        <p:spPr>
          <a:xfrm>
            <a:off x="462944" y="397800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8" name="Symbol zastępczy tekstu 38"/>
          <p:cNvSpPr>
            <a:spLocks noGrp="1"/>
          </p:cNvSpPr>
          <p:nvPr>
            <p:ph type="body" sz="quarter" idx="33" hasCustomPrompt="1"/>
          </p:nvPr>
        </p:nvSpPr>
        <p:spPr>
          <a:xfrm>
            <a:off x="461024" y="434768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0" name="Tytuł 1"/>
          <p:cNvSpPr>
            <a:spLocks noGrp="1"/>
          </p:cNvSpPr>
          <p:nvPr>
            <p:ph type="title" hasCustomPrompt="1"/>
          </p:nvPr>
        </p:nvSpPr>
        <p:spPr>
          <a:xfrm>
            <a:off x="457200" y="98403"/>
            <a:ext cx="8229600" cy="703463"/>
          </a:xfrm>
        </p:spPr>
        <p:txBody>
          <a:bodyPr/>
          <a:lstStyle>
            <a:lvl1pPr algn="l">
              <a:defRPr/>
            </a:lvl1pPr>
          </a:lstStyle>
          <a:p>
            <a:r>
              <a:rPr lang="pl-PL" dirty="0"/>
              <a:t>AGENDA</a:t>
            </a:r>
            <a:endParaRPr lang="en-US" dirty="0"/>
          </a:p>
        </p:txBody>
      </p:sp>
    </p:spTree>
    <p:extLst>
      <p:ext uri="{BB962C8B-B14F-4D97-AF65-F5344CB8AC3E}">
        <p14:creationId xmlns:p14="http://schemas.microsoft.com/office/powerpoint/2010/main" val="1412855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1600200"/>
            <a:ext cx="8236344" cy="773466"/>
          </a:xfrm>
        </p:spPr>
        <p:txBody>
          <a:bodyPr lIns="0" rIns="0" anchor="b">
            <a:noAutofit/>
          </a:bodyPr>
          <a:lstStyle>
            <a:lvl1pPr algn="l">
              <a:lnSpc>
                <a:spcPct val="80000"/>
              </a:lnSpc>
              <a:defRPr sz="2800" b="1">
                <a:solidFill>
                  <a:schemeClr val="bg1"/>
                </a:solidFill>
              </a:defRPr>
            </a:lvl1pPr>
          </a:lstStyle>
          <a:p>
            <a:r>
              <a:rPr lang="pl-PL" dirty="0"/>
              <a:t>INSERT TITLE (</a:t>
            </a:r>
            <a:r>
              <a:rPr lang="pl-PL" dirty="0" err="1"/>
              <a:t>e.g</a:t>
            </a:r>
            <a:r>
              <a:rPr lang="pl-PL" dirty="0"/>
              <a:t>. THANK YOU!)</a:t>
            </a:r>
          </a:p>
        </p:txBody>
      </p:sp>
      <p:sp>
        <p:nvSpPr>
          <p:cNvPr id="7" name="Podtytuł 2"/>
          <p:cNvSpPr>
            <a:spLocks noGrp="1"/>
          </p:cNvSpPr>
          <p:nvPr>
            <p:ph type="subTitle" idx="1" hasCustomPrompt="1"/>
          </p:nvPr>
        </p:nvSpPr>
        <p:spPr>
          <a:xfrm>
            <a:off x="457200" y="3810975"/>
            <a:ext cx="2870200" cy="1211875"/>
          </a:xfrm>
        </p:spPr>
        <p:txBody>
          <a:bodyPr lIns="0" tIns="0" rIns="0" bIns="0">
            <a:normAutofit/>
          </a:bodyPr>
          <a:lstStyle>
            <a:lvl1pPr marL="0" indent="0" algn="l">
              <a:spcBef>
                <a:spcPts val="168"/>
              </a:spcBef>
              <a:buNone/>
              <a:defRPr sz="1000" b="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4312688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2 ">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199" y="1600200"/>
            <a:ext cx="8236347" cy="773466"/>
          </a:xfrm>
        </p:spPr>
        <p:txBody>
          <a:bodyPr lIns="0" rIns="0" anchor="b">
            <a:noAutofit/>
          </a:bodyPr>
          <a:lstStyle>
            <a:lvl1pPr algn="l">
              <a:lnSpc>
                <a:spcPct val="80000"/>
              </a:lnSpc>
              <a:defRPr sz="2800" b="1">
                <a:solidFill>
                  <a:schemeClr val="tx1"/>
                </a:solidFill>
              </a:defRPr>
            </a:lvl1pPr>
          </a:lstStyle>
          <a:p>
            <a:r>
              <a:rPr lang="pl-PL" dirty="0"/>
              <a:t>INSERT TITLE </a:t>
            </a:r>
            <a:br>
              <a:rPr lang="pl-PL" dirty="0"/>
            </a:br>
            <a:r>
              <a:rPr lang="pl-PL" dirty="0"/>
              <a:t>(</a:t>
            </a:r>
            <a:r>
              <a:rPr lang="pl-PL" dirty="0" err="1"/>
              <a:t>e.g</a:t>
            </a:r>
            <a:r>
              <a:rPr lang="pl-PL" dirty="0"/>
              <a:t>. THANK YOU!)</a:t>
            </a:r>
          </a:p>
        </p:txBody>
      </p:sp>
      <p:sp>
        <p:nvSpPr>
          <p:cNvPr id="8" name="Podtytuł 2"/>
          <p:cNvSpPr>
            <a:spLocks noGrp="1"/>
          </p:cNvSpPr>
          <p:nvPr>
            <p:ph type="subTitle" idx="1" hasCustomPrompt="1"/>
          </p:nvPr>
        </p:nvSpPr>
        <p:spPr>
          <a:xfrm>
            <a:off x="457200" y="3810975"/>
            <a:ext cx="2870200" cy="1211875"/>
          </a:xfrm>
        </p:spPr>
        <p:txBody>
          <a:bodyPr lIns="0" tIns="0" rIns="0" bIns="0">
            <a:noAutofit/>
          </a:bodyPr>
          <a:lstStyle>
            <a:lvl1pPr marL="0" indent="0" algn="l">
              <a:spcBef>
                <a:spcPts val="168"/>
              </a:spcBef>
              <a:buNone/>
              <a:defRPr sz="1000" b="0" baseline="0">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87230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act">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 </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Tree>
    <p:extLst>
      <p:ext uri="{BB962C8B-B14F-4D97-AF65-F5344CB8AC3E}">
        <p14:creationId xmlns:p14="http://schemas.microsoft.com/office/powerpoint/2010/main" val="35959662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
        <p:nvSpPr>
          <p:cNvPr id="6"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a:t>
            </a:r>
          </a:p>
        </p:txBody>
      </p:sp>
      <p:pic>
        <p:nvPicPr>
          <p:cNvPr id="8" name="Obraz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6392583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nd - Thank you and social">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Prostokąt 14"/>
          <p:cNvSpPr/>
          <p:nvPr userDrawn="1"/>
        </p:nvSpPr>
        <p:spPr>
          <a:xfrm>
            <a:off x="0" y="0"/>
            <a:ext cx="9144000" cy="5143500"/>
          </a:xfrm>
          <a:prstGeom prst="rect">
            <a:avLst/>
          </a:prstGeom>
          <a:solidFill>
            <a:schemeClr val="tx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Tytuł 1"/>
          <p:cNvSpPr>
            <a:spLocks noGrp="1"/>
          </p:cNvSpPr>
          <p:nvPr>
            <p:ph type="ctrTitle" hasCustomPrompt="1"/>
          </p:nvPr>
        </p:nvSpPr>
        <p:spPr>
          <a:xfrm>
            <a:off x="2066925" y="1335547"/>
            <a:ext cx="5010150" cy="773466"/>
          </a:xfrm>
        </p:spPr>
        <p:txBody>
          <a:bodyPr anchor="b">
            <a:noAutofit/>
          </a:bodyPr>
          <a:lstStyle>
            <a:lvl1pPr algn="ctr">
              <a:lnSpc>
                <a:spcPct val="80000"/>
              </a:lnSpc>
              <a:defRPr sz="2800" b="1">
                <a:solidFill>
                  <a:schemeClr val="bg1"/>
                </a:solidFill>
              </a:defRPr>
            </a:lvl1pPr>
          </a:lstStyle>
          <a:p>
            <a:r>
              <a:rPr lang="pl-PL" dirty="0"/>
              <a:t>INSERT TITLE </a:t>
            </a:r>
            <a:br>
              <a:rPr lang="pl-PL" dirty="0"/>
            </a:br>
            <a:r>
              <a:rPr lang="pl-PL" dirty="0"/>
              <a:t>(</a:t>
            </a:r>
            <a:r>
              <a:rPr lang="pl-PL" dirty="0" err="1"/>
              <a:t>e.g</a:t>
            </a:r>
            <a:r>
              <a:rPr lang="pl-PL" dirty="0"/>
              <a:t>. THANK YOU!)</a:t>
            </a:r>
          </a:p>
        </p:txBody>
      </p:sp>
      <p:sp>
        <p:nvSpPr>
          <p:cNvPr id="13" name="Symbol zastępczy tekstu 12"/>
          <p:cNvSpPr>
            <a:spLocks noGrp="1"/>
          </p:cNvSpPr>
          <p:nvPr>
            <p:ph type="body" sz="quarter" idx="10" hasCustomPrompt="1"/>
          </p:nvPr>
        </p:nvSpPr>
        <p:spPr>
          <a:xfrm>
            <a:off x="2066925" y="2108660"/>
            <a:ext cx="5010150" cy="509166"/>
          </a:xfrm>
        </p:spPr>
        <p:txBody>
          <a:bodyPr vert="horz" lIns="91440" tIns="45720" rIns="91440" bIns="45720" rtlCol="0" anchor="t">
            <a:noAutofit/>
          </a:bodyPr>
          <a:lstStyle>
            <a:lvl1pPr marL="0" marR="0" indent="0" algn="ctr" defTabSz="457200" rtl="0" eaLnBrk="1" fontAlgn="auto" latinLnBrk="0" hangingPunct="1">
              <a:lnSpc>
                <a:spcPct val="80000"/>
              </a:lnSpc>
              <a:spcBef>
                <a:spcPct val="0"/>
              </a:spcBef>
              <a:spcAft>
                <a:spcPts val="0"/>
              </a:spcAft>
              <a:buClrTx/>
              <a:buSzTx/>
              <a:buFontTx/>
              <a:buNone/>
              <a:tabLst/>
              <a:defRPr kumimoji="0" lang="pl-PL" sz="1800" b="0" i="0" u="none" strike="noStrike" kern="1200" cap="none" spc="0" normalizeH="0" baseline="0" noProof="0">
                <a:ln>
                  <a:noFill/>
                </a:ln>
                <a:solidFill>
                  <a:schemeClr val="tx2"/>
                </a:solidFill>
                <a:effectLst/>
                <a:uLnTx/>
                <a:uFillTx/>
                <a:latin typeface="+mj-lt"/>
                <a:ea typeface="+mj-ea"/>
                <a:cs typeface="+mj-cs"/>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a:t>INSERT SUBTITLE </a:t>
            </a:r>
            <a:br>
              <a:rPr lang="pl-PL" dirty="0"/>
            </a:br>
            <a:r>
              <a:rPr lang="pl-PL" dirty="0"/>
              <a:t>(</a:t>
            </a:r>
            <a:r>
              <a:rPr lang="pl-PL" dirty="0" err="1"/>
              <a:t>e.g</a:t>
            </a:r>
            <a:r>
              <a:rPr lang="pl-PL" dirty="0"/>
              <a:t>. </a:t>
            </a:r>
            <a:r>
              <a:rPr lang="pl-PL" dirty="0" err="1"/>
              <a:t>Questions</a:t>
            </a:r>
            <a:r>
              <a:rPr lang="pl-PL" dirty="0"/>
              <a:t>?)</a:t>
            </a:r>
          </a:p>
          <a:p>
            <a:pPr marL="0" marR="0" lvl="0" indent="0" algn="ctr" defTabSz="457200" rtl="0" eaLnBrk="1" fontAlgn="auto" latinLnBrk="0" hangingPunct="1">
              <a:lnSpc>
                <a:spcPct val="80000"/>
              </a:lnSpc>
              <a:spcBef>
                <a:spcPct val="0"/>
              </a:spcBef>
              <a:spcAft>
                <a:spcPts val="0"/>
              </a:spcAft>
              <a:buClrTx/>
              <a:buSzTx/>
              <a:buFontTx/>
              <a:buNone/>
              <a:tabLst/>
              <a:defRPr/>
            </a:pPr>
            <a:endParaRPr lang="pl-PL" dirty="0"/>
          </a:p>
        </p:txBody>
      </p:sp>
      <p:sp>
        <p:nvSpPr>
          <p:cNvPr id="23" name="Prostokąt 22"/>
          <p:cNvSpPr/>
          <p:nvPr userDrawn="1"/>
        </p:nvSpPr>
        <p:spPr>
          <a:xfrm>
            <a:off x="0" y="3893770"/>
            <a:ext cx="9144000" cy="124973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4" name="Symbol zastępczy tekstu 12"/>
          <p:cNvSpPr>
            <a:spLocks noGrp="1"/>
          </p:cNvSpPr>
          <p:nvPr>
            <p:ph type="body" sz="quarter" idx="11" hasCustomPrompt="1"/>
          </p:nvPr>
        </p:nvSpPr>
        <p:spPr>
          <a:xfrm>
            <a:off x="765130"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facebook.com</a:t>
            </a:r>
            <a:r>
              <a:rPr lang="pl-PL" dirty="0"/>
              <a:t>/</a:t>
            </a:r>
            <a:r>
              <a:rPr lang="pl-PL" dirty="0" err="1"/>
              <a:t>comarcherp</a:t>
            </a:r>
            <a:endParaRPr lang="pl-PL" dirty="0"/>
          </a:p>
        </p:txBody>
      </p:sp>
      <p:pic>
        <p:nvPicPr>
          <p:cNvPr id="25" name="Picture 6" descr="C:\Users\Dominik\Downloads\Social_Icons\facebook.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7958" y="4329978"/>
            <a:ext cx="327172" cy="327172"/>
          </a:xfrm>
          <a:prstGeom prst="rect">
            <a:avLst/>
          </a:prstGeom>
          <a:noFill/>
        </p:spPr>
      </p:pic>
      <p:sp>
        <p:nvSpPr>
          <p:cNvPr id="26" name="Symbol zastępczy tekstu 12"/>
          <p:cNvSpPr>
            <a:spLocks noGrp="1"/>
          </p:cNvSpPr>
          <p:nvPr>
            <p:ph type="body" sz="quarter" idx="12" hasCustomPrompt="1"/>
          </p:nvPr>
        </p:nvSpPr>
        <p:spPr>
          <a:xfrm>
            <a:off x="3698148"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twitter.com</a:t>
            </a:r>
            <a:r>
              <a:rPr lang="pl-PL" dirty="0"/>
              <a:t>/</a:t>
            </a:r>
            <a:r>
              <a:rPr lang="pl-PL" dirty="0" err="1"/>
              <a:t>comarcherp</a:t>
            </a:r>
            <a:endParaRPr lang="pl-PL" dirty="0"/>
          </a:p>
        </p:txBody>
      </p:sp>
      <p:pic>
        <p:nvPicPr>
          <p:cNvPr id="28" name="Picture 4" descr="C:\Users\Dominik\Downloads\Social_Icons\twitter.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370976" y="4329978"/>
            <a:ext cx="327172" cy="327172"/>
          </a:xfrm>
          <a:prstGeom prst="rect">
            <a:avLst/>
          </a:prstGeom>
          <a:noFill/>
        </p:spPr>
      </p:pic>
      <p:sp>
        <p:nvSpPr>
          <p:cNvPr id="29" name="Symbol zastępczy tekstu 12"/>
          <p:cNvSpPr>
            <a:spLocks noGrp="1"/>
          </p:cNvSpPr>
          <p:nvPr>
            <p:ph type="body" sz="quarter" idx="13" hasCustomPrompt="1"/>
          </p:nvPr>
        </p:nvSpPr>
        <p:spPr>
          <a:xfrm>
            <a:off x="7043863"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youtube.com</a:t>
            </a:r>
            <a:r>
              <a:rPr lang="pl-PL" dirty="0"/>
              <a:t>/</a:t>
            </a:r>
            <a:r>
              <a:rPr lang="pl-PL" dirty="0" err="1"/>
              <a:t>comarcherp</a:t>
            </a:r>
            <a:endParaRPr lang="pl-PL" dirty="0"/>
          </a:p>
        </p:txBody>
      </p:sp>
      <p:pic>
        <p:nvPicPr>
          <p:cNvPr id="33" name="Picture 5" descr="C:\Users\Dominik\Downloads\Social_Icons\youtube.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6716691" y="4329978"/>
            <a:ext cx="327172" cy="327172"/>
          </a:xfrm>
          <a:prstGeom prst="rect">
            <a:avLst/>
          </a:prstGeom>
          <a:noFill/>
        </p:spPr>
      </p:pic>
      <p:pic>
        <p:nvPicPr>
          <p:cNvPr id="14" name="Obraz 13"/>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Prostokąt 15"/>
          <p:cNvSpPr/>
          <p:nvPr userDrawn="1"/>
        </p:nvSpPr>
        <p:spPr>
          <a:xfrm flipV="1">
            <a:off x="0" y="384805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35959662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Date Placeholder 6"/>
          <p:cNvSpPr>
            <a:spLocks noGrp="1"/>
          </p:cNvSpPr>
          <p:nvPr>
            <p:ph type="dt" sz="half" idx="10"/>
          </p:nvPr>
        </p:nvSpPr>
        <p:spPr>
          <a:xfrm>
            <a:off x="352426" y="4907757"/>
            <a:ext cx="1466850" cy="185738"/>
          </a:xfrm>
          <a:prstGeom prst="rect">
            <a:avLst/>
          </a:prstGeom>
        </p:spPr>
        <p:txBody>
          <a:bodyPr/>
          <a:lstStyle/>
          <a:p>
            <a:fld id="{F587246A-C8CD-466D-BFE7-D7D5CC81C05C}" type="datetimeFigureOut">
              <a:rPr lang="pl-PL" smtClean="0"/>
              <a:t>19.11.2024</a:t>
            </a:fld>
            <a:endParaRPr lang="pl-PL"/>
          </a:p>
        </p:txBody>
      </p:sp>
      <p:sp>
        <p:nvSpPr>
          <p:cNvPr id="12" name="Slide Number Placeholder 11"/>
          <p:cNvSpPr>
            <a:spLocks noGrp="1"/>
          </p:cNvSpPr>
          <p:nvPr>
            <p:ph type="sldNum" sz="quarter" idx="11"/>
          </p:nvPr>
        </p:nvSpPr>
        <p:spPr/>
        <p:txBody>
          <a:bodyPr/>
          <a:lstStyle/>
          <a:p>
            <a:fld id="{5F69B5D1-B70C-4C74-ABB9-5C6172C0A31B}" type="slidenum">
              <a:rPr lang="pl-PL" smtClean="0"/>
              <a:t>‹#›</a:t>
            </a:fld>
            <a:endParaRPr lang="pl-PL"/>
          </a:p>
        </p:txBody>
      </p:sp>
      <p:sp>
        <p:nvSpPr>
          <p:cNvPr id="13" name="Footer Placeholder 12"/>
          <p:cNvSpPr>
            <a:spLocks noGrp="1"/>
          </p:cNvSpPr>
          <p:nvPr>
            <p:ph type="ftr" sz="quarter" idx="12"/>
          </p:nvPr>
        </p:nvSpPr>
        <p:spPr/>
        <p:txBody>
          <a:bodyPr/>
          <a:lstStyle/>
          <a:p>
            <a:endParaRPr lang="pl-PL"/>
          </a:p>
        </p:txBody>
      </p:sp>
    </p:spTree>
    <p:extLst>
      <p:ext uri="{BB962C8B-B14F-4D97-AF65-F5344CB8AC3E}">
        <p14:creationId xmlns:p14="http://schemas.microsoft.com/office/powerpoint/2010/main" val="3329884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
        <p:cNvGrpSpPr/>
        <p:nvPr/>
      </p:nvGrpSpPr>
      <p:grpSpPr>
        <a:xfrm>
          <a:off x="0" y="0"/>
          <a:ext cx="0" cy="0"/>
          <a:chOff x="0" y="0"/>
          <a:chExt cx="0" cy="0"/>
        </a:xfrm>
      </p:grpSpPr>
      <p:sp>
        <p:nvSpPr>
          <p:cNvPr id="8" name="Tytuł 1"/>
          <p:cNvSpPr>
            <a:spLocks noGrp="1"/>
          </p:cNvSpPr>
          <p:nvPr>
            <p:ph type="title"/>
          </p:nvPr>
        </p:nvSpPr>
        <p:spPr>
          <a:xfrm>
            <a:off x="431921" y="547244"/>
            <a:ext cx="8272212" cy="741249"/>
          </a:xfrm>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98A70DB5-3B74-47E3-90B3-6FF4DAF5961C}" type="datetime1">
              <a:rPr lang="pl-PL" smtClean="0"/>
              <a:t>19.11.2024</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175981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stopki 3"/>
          <p:cNvSpPr>
            <a:spLocks noGrp="1"/>
          </p:cNvSpPr>
          <p:nvPr>
            <p:ph type="ftr" sz="quarter" idx="10"/>
          </p:nvPr>
        </p:nvSpPr>
        <p:spPr/>
        <p:txBody>
          <a:bodyPr/>
          <a:lstStyle>
            <a:lvl1pPr>
              <a:defRPr/>
            </a:lvl1pPr>
          </a:lstStyle>
          <a:p>
            <a:r>
              <a:rPr lang="pl-PL" altLang="pl-PL"/>
              <a:t>Projekt współfinansowany przez Unię Europejską </a:t>
            </a:r>
            <a:br>
              <a:rPr lang="pl-PL" altLang="pl-PL"/>
            </a:br>
            <a:r>
              <a:rPr lang="pl-PL" altLang="pl-PL"/>
              <a:t>w ramach Europejskiego Funduszu Społecznego</a:t>
            </a:r>
            <a:endParaRPr lang="pl-PL" altLang="pl-PL" sz="1050">
              <a:latin typeface="Times New Roman" panose="02020603050405020304" pitchFamily="18" charset="0"/>
            </a:endParaRPr>
          </a:p>
        </p:txBody>
      </p:sp>
      <p:sp>
        <p:nvSpPr>
          <p:cNvPr id="5" name="Symbol zastępczy numeru slajdu 4"/>
          <p:cNvSpPr>
            <a:spLocks noGrp="1"/>
          </p:cNvSpPr>
          <p:nvPr>
            <p:ph type="sldNum" sz="quarter" idx="11"/>
          </p:nvPr>
        </p:nvSpPr>
        <p:spPr/>
        <p:txBody>
          <a:bodyPr/>
          <a:lstStyle>
            <a:lvl1pPr>
              <a:defRPr/>
            </a:lvl1pPr>
          </a:lstStyle>
          <a:p>
            <a:fld id="{6067B221-B9E3-4045-8D8F-977A057DBAC1}" type="slidenum">
              <a:rPr lang="pl-PL" altLang="pl-PL"/>
              <a:pPr/>
              <a:t>‹#›</a:t>
            </a:fld>
            <a:endParaRPr lang="pl-PL" altLang="pl-PL"/>
          </a:p>
        </p:txBody>
      </p:sp>
    </p:spTree>
    <p:extLst>
      <p:ext uri="{BB962C8B-B14F-4D97-AF65-F5344CB8AC3E}">
        <p14:creationId xmlns:p14="http://schemas.microsoft.com/office/powerpoint/2010/main" val="39731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Prostokąt 9"/>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Tytuł 1"/>
          <p:cNvSpPr>
            <a:spLocks noGrp="1"/>
          </p:cNvSpPr>
          <p:nvPr>
            <p:ph type="ctrTitle" hasCustomPrompt="1"/>
          </p:nvPr>
        </p:nvSpPr>
        <p:spPr>
          <a:xfrm>
            <a:off x="641350" y="2568574"/>
            <a:ext cx="7861300" cy="386116"/>
          </a:xfrm>
        </p:spPr>
        <p:txBody>
          <a:bodyPr anchor="b">
            <a:noAutofit/>
          </a:bodyPr>
          <a:lstStyle>
            <a:lvl1pPr algn="ctr">
              <a:lnSpc>
                <a:spcPct val="80000"/>
              </a:lnSpc>
              <a:defRPr sz="1600" b="1" baseline="0">
                <a:solidFill>
                  <a:srgbClr val="009DE0"/>
                </a:solidFill>
              </a:defRPr>
            </a:lvl1pPr>
          </a:lstStyle>
          <a:p>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8" name="Podtytuł 2"/>
          <p:cNvSpPr>
            <a:spLocks noGrp="1"/>
          </p:cNvSpPr>
          <p:nvPr>
            <p:ph type="subTitle" idx="1" hasCustomPrompt="1"/>
          </p:nvPr>
        </p:nvSpPr>
        <p:spPr>
          <a:xfrm>
            <a:off x="641350" y="2971386"/>
            <a:ext cx="7861300" cy="335575"/>
          </a:xfrm>
        </p:spPr>
        <p:txBody>
          <a:bodyPr>
            <a:normAutofit/>
          </a:bodyPr>
          <a:lstStyle>
            <a:lvl1pPr marL="0" indent="0" algn="ctr">
              <a:buNone/>
              <a:defRPr sz="1300" b="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a:t>
            </a:r>
            <a:r>
              <a:rPr lang="pl-PL" dirty="0" err="1"/>
              <a:t>your</a:t>
            </a:r>
            <a:r>
              <a:rPr lang="pl-PL" dirty="0"/>
              <a:t> </a:t>
            </a:r>
            <a:r>
              <a:rPr lang="pl-PL" dirty="0" err="1"/>
              <a:t>position</a:t>
            </a:r>
            <a:endParaRPr lang="pl-PL" dirty="0"/>
          </a:p>
        </p:txBody>
      </p:sp>
      <p:sp>
        <p:nvSpPr>
          <p:cNvPr id="19" name="Symbol zastępczy tekstu 8"/>
          <p:cNvSpPr>
            <a:spLocks noGrp="1"/>
          </p:cNvSpPr>
          <p:nvPr>
            <p:ph type="body" sz="quarter" idx="11" hasCustomPrompt="1"/>
          </p:nvPr>
        </p:nvSpPr>
        <p:spPr>
          <a:xfrm>
            <a:off x="641350" y="3340100"/>
            <a:ext cx="7861300" cy="1098550"/>
          </a:xfrm>
        </p:spPr>
        <p:txBody>
          <a:bodyPr>
            <a:noAutofit/>
          </a:bodyPr>
          <a:lstStyle>
            <a:lvl1pPr marL="0" indent="0" algn="ctr">
              <a:buNone/>
              <a:defRPr lang="pl-PL" sz="1000" b="0" kern="1200" baseline="0" dirty="0" smtClean="0">
                <a:solidFill>
                  <a:schemeClr val="bg2">
                    <a:lumMod val="10000"/>
                  </a:schemeClr>
                </a:solidFill>
                <a:latin typeface="+mn-lt"/>
                <a:ea typeface="+mn-ea"/>
                <a:cs typeface="+mn-cs"/>
              </a:defRPr>
            </a:lvl1pPr>
            <a:lvl2pPr marL="457200" indent="0">
              <a:buNone/>
              <a:defRPr sz="900">
                <a:solidFill>
                  <a:srgbClr val="FFFFFF"/>
                </a:solidFill>
              </a:defRPr>
            </a:lvl2pPr>
            <a:lvl3pPr marL="914400" indent="0">
              <a:buNone/>
              <a:defRPr sz="900">
                <a:solidFill>
                  <a:srgbClr val="FFFFFF"/>
                </a:solidFill>
              </a:defRPr>
            </a:lvl3pPr>
            <a:lvl4pPr marL="1371600" indent="0">
              <a:buNone/>
              <a:defRPr sz="900">
                <a:solidFill>
                  <a:srgbClr val="FFFFFF"/>
                </a:solidFill>
              </a:defRPr>
            </a:lvl4pPr>
            <a:lvl5pPr marL="1828800" indent="0">
              <a:buNone/>
              <a:defRPr sz="900">
                <a:solidFill>
                  <a:srgbClr val="FFFFFF"/>
                </a:solidFill>
              </a:defRPr>
            </a:lvl5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137133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fi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9" name="Prostokąt 28"/>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chemeClr val="bg1">
                    <a:lumMod val="75000"/>
                  </a:schemeClr>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4" name="Symbol zastępczy obrazu 3"/>
          <p:cNvSpPr>
            <a:spLocks noGrp="1"/>
          </p:cNvSpPr>
          <p:nvPr>
            <p:ph type="pic" sz="quarter" idx="32" hasCustomPrompt="1"/>
          </p:nvPr>
        </p:nvSpPr>
        <p:spPr>
          <a:xfrm>
            <a:off x="714348"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5" name="Symbol zastępczy obrazu 3"/>
          <p:cNvSpPr>
            <a:spLocks noGrp="1"/>
          </p:cNvSpPr>
          <p:nvPr>
            <p:ph type="pic" sz="quarter" idx="33" hasCustomPrompt="1"/>
          </p:nvPr>
        </p:nvSpPr>
        <p:spPr>
          <a:xfrm>
            <a:off x="6794500"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marR="0" indent="0" algn="ctr" defTabSz="457200" rtl="0" eaLnBrk="1" fontAlgn="auto" latinLnBrk="0" hangingPunct="1">
              <a:lnSpc>
                <a:spcPct val="100000"/>
              </a:lnSpc>
              <a:spcBef>
                <a:spcPct val="20000"/>
              </a:spcBef>
              <a:spcAft>
                <a:spcPts val="0"/>
              </a:spcAft>
              <a:buClrTx/>
              <a:buSzTx/>
              <a:buFont typeface="Wingdings" charset="2"/>
              <a:buNone/>
              <a:tabLst/>
              <a:defRPr lang="pl-PL" sz="1600" dirty="0">
                <a:solidFill>
                  <a:srgbClr val="BFBFBF"/>
                </a:solidFill>
              </a:defRPr>
            </a:lvl1pPr>
          </a:lstStyle>
          <a:p>
            <a:r>
              <a:rPr lang="pl-PL" dirty="0"/>
              <a:t>PICTURE</a:t>
            </a:r>
          </a:p>
        </p:txBody>
      </p:sp>
      <p:sp>
        <p:nvSpPr>
          <p:cNvPr id="37" name="Symbol zastępczy tekstu 6"/>
          <p:cNvSpPr>
            <a:spLocks noGrp="1"/>
          </p:cNvSpPr>
          <p:nvPr>
            <p:ph type="body" sz="quarter" idx="16" hasCustomPrompt="1"/>
          </p:nvPr>
        </p:nvSpPr>
        <p:spPr>
          <a:xfrm>
            <a:off x="723900" y="2663026"/>
            <a:ext cx="1638300" cy="285750"/>
          </a:xfrm>
        </p:spPr>
        <p:txBody>
          <a:bodyPr anchor="t">
            <a:noAutofit/>
          </a:bodyPr>
          <a:lstStyle>
            <a:lvl1pPr marL="0" indent="0" algn="ctr" defTabSz="457200" rtl="0" eaLnBrk="1" latinLnBrk="0" hangingPunct="1">
              <a:lnSpc>
                <a:spcPct val="80000"/>
              </a:lnSpc>
              <a:spcBef>
                <a:spcPct val="0"/>
              </a:spcBef>
              <a:buNone/>
              <a:defRPr lang="pl-PL" sz="1600" b="1" kern="1200" baseline="0" dirty="0">
                <a:solidFill>
                  <a:srgbClr val="009DE0"/>
                </a:solidFill>
                <a:latin typeface="+mj-lt"/>
                <a:ea typeface="+mj-ea"/>
                <a:cs typeface="+mj-cs"/>
              </a:defRPr>
            </a:lvl1pPr>
          </a:lstStyle>
          <a:p>
            <a:pPr lvl="0"/>
            <a:r>
              <a:rPr lang="pl-PL" dirty="0"/>
              <a:t>Insert </a:t>
            </a:r>
            <a:r>
              <a:rPr lang="pl-PL" dirty="0" err="1"/>
              <a:t>name</a:t>
            </a:r>
            <a:endParaRPr lang="pl-PL" dirty="0"/>
          </a:p>
        </p:txBody>
      </p:sp>
      <p:sp>
        <p:nvSpPr>
          <p:cNvPr id="38" name="Symbol zastępczy tekstu 6"/>
          <p:cNvSpPr>
            <a:spLocks noGrp="1"/>
          </p:cNvSpPr>
          <p:nvPr>
            <p:ph type="body" sz="quarter" idx="17" hasCustomPrompt="1"/>
          </p:nvPr>
        </p:nvSpPr>
        <p:spPr>
          <a:xfrm>
            <a:off x="723900"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39" name="Symbol zastępczy tekstu 6"/>
          <p:cNvSpPr>
            <a:spLocks noGrp="1"/>
          </p:cNvSpPr>
          <p:nvPr>
            <p:ph type="body" sz="quarter" idx="18" hasCustomPrompt="1"/>
          </p:nvPr>
        </p:nvSpPr>
        <p:spPr>
          <a:xfrm>
            <a:off x="723900"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0" name="Symbol zastępczy tekstu 6"/>
          <p:cNvSpPr>
            <a:spLocks noGrp="1"/>
          </p:cNvSpPr>
          <p:nvPr>
            <p:ph type="body" sz="quarter" idx="20" hasCustomPrompt="1"/>
          </p:nvPr>
        </p:nvSpPr>
        <p:spPr>
          <a:xfrm>
            <a:off x="3768438"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1" name="Symbol zastępczy tekstu 6"/>
          <p:cNvSpPr>
            <a:spLocks noGrp="1"/>
          </p:cNvSpPr>
          <p:nvPr>
            <p:ph type="body" sz="quarter" idx="21" hasCustomPrompt="1"/>
          </p:nvPr>
        </p:nvSpPr>
        <p:spPr>
          <a:xfrm>
            <a:off x="3768438" y="3034066"/>
            <a:ext cx="1638300" cy="161006"/>
          </a:xfrm>
        </p:spPr>
        <p:txBody>
          <a:bodyPr anchor="ctr">
            <a:noAutofit/>
          </a:bodyPr>
          <a:lstStyle>
            <a:lvl1pPr marL="0" indent="0" algn="ctr" defTabSz="457200" rtl="0" eaLnBrk="1" latinLnBrk="0" hangingPunct="1">
              <a:spcBef>
                <a:spcPct val="20000"/>
              </a:spcBef>
              <a:buFont typeface="Wingdings" charset="2"/>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2" name="Symbol zastępczy tekstu 6"/>
          <p:cNvSpPr>
            <a:spLocks noGrp="1"/>
          </p:cNvSpPr>
          <p:nvPr>
            <p:ph type="body" sz="quarter" idx="22" hasCustomPrompt="1"/>
          </p:nvPr>
        </p:nvSpPr>
        <p:spPr>
          <a:xfrm>
            <a:off x="3768438"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3" name="Symbol zastępczy tekstu 6"/>
          <p:cNvSpPr>
            <a:spLocks noGrp="1"/>
          </p:cNvSpPr>
          <p:nvPr>
            <p:ph type="body" sz="quarter" idx="24" hasCustomPrompt="1"/>
          </p:nvPr>
        </p:nvSpPr>
        <p:spPr>
          <a:xfrm>
            <a:off x="6806823"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4" name="Symbol zastępczy tekstu 6"/>
          <p:cNvSpPr>
            <a:spLocks noGrp="1"/>
          </p:cNvSpPr>
          <p:nvPr>
            <p:ph type="body" sz="quarter" idx="25" hasCustomPrompt="1"/>
          </p:nvPr>
        </p:nvSpPr>
        <p:spPr>
          <a:xfrm>
            <a:off x="6806823"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5" name="Symbol zastępczy tekstu 6"/>
          <p:cNvSpPr>
            <a:spLocks noGrp="1"/>
          </p:cNvSpPr>
          <p:nvPr>
            <p:ph type="body" sz="quarter" idx="26" hasCustomPrompt="1"/>
          </p:nvPr>
        </p:nvSpPr>
        <p:spPr>
          <a:xfrm>
            <a:off x="6806823"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280941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3"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3"/>
          <p:cNvSpPr>
            <a:spLocks noGrp="1"/>
          </p:cNvSpPr>
          <p:nvPr>
            <p:ph type="title" hasCustomPrompt="1"/>
          </p:nvPr>
        </p:nvSpPr>
        <p:spPr>
          <a:xfrm>
            <a:off x="457200" y="117756"/>
            <a:ext cx="8229600" cy="684110"/>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7" name="Obraz 6" descr="logo_client.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80731" y="95656"/>
            <a:ext cx="1412419" cy="706210"/>
          </a:xfrm>
          <a:prstGeom prst="rect">
            <a:avLst/>
          </a:prstGeom>
        </p:spPr>
      </p:pic>
      <p:sp>
        <p:nvSpPr>
          <p:cNvPr id="8"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pPr marL="0" lvl="0" indent="0" algn="l">
              <a:spcBef>
                <a:spcPct val="20000"/>
              </a:spcBef>
              <a:buFont typeface="Arial"/>
            </a:pPr>
            <a:r>
              <a:rPr lang="pl-PL" dirty="0"/>
              <a:t>INSERT </a:t>
            </a:r>
            <a:r>
              <a:rPr lang="pl-PL" dirty="0" err="1"/>
              <a:t>TITLE</a:t>
            </a:r>
            <a:endParaRPr lang="pl-PL" dirty="0"/>
          </a:p>
        </p:txBody>
      </p:sp>
      <p:sp>
        <p:nvSpPr>
          <p:cNvPr id="3" name="Symbol zastępczy teks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7" name="Symbol zastępczy stopki 4"/>
          <p:cNvSpPr>
            <a:spLocks noGrp="1"/>
          </p:cNvSpPr>
          <p:nvPr>
            <p:ph type="ftr" sz="quarter" idx="3"/>
          </p:nvPr>
        </p:nvSpPr>
        <p:spPr>
          <a:xfrm>
            <a:off x="1676400" y="4767263"/>
            <a:ext cx="5118100" cy="273844"/>
          </a:xfrm>
          <a:prstGeom prst="rect">
            <a:avLst/>
          </a:prstGeom>
        </p:spPr>
        <p:txBody>
          <a:bodyPr/>
          <a:lstStyle>
            <a:lvl1pPr algn="l">
              <a:defRPr sz="1050"/>
            </a:lvl1pPr>
          </a:lstStyle>
          <a:p>
            <a:r>
              <a:rPr lang="pl-PL" dirty="0" err="1"/>
              <a:t>Footer</a:t>
            </a:r>
            <a:endParaRPr lang="pl-PL" dirty="0"/>
          </a:p>
        </p:txBody>
      </p:sp>
      <p:sp>
        <p:nvSpPr>
          <p:cNvPr id="9" name="Symbol zastępczy numeru slajdu 5"/>
          <p:cNvSpPr>
            <a:spLocks noGrp="1"/>
          </p:cNvSpPr>
          <p:nvPr>
            <p:ph type="sldNum" sz="quarter" idx="4"/>
          </p:nvPr>
        </p:nvSpPr>
        <p:spPr>
          <a:xfrm>
            <a:off x="8274050" y="4822826"/>
            <a:ext cx="412749" cy="196850"/>
          </a:xfrm>
          <a:prstGeom prst="rect">
            <a:avLst/>
          </a:prstGeom>
          <a:solidFill>
            <a:schemeClr val="accent3"/>
          </a:solid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Tree>
    <p:extLst>
      <p:ext uri="{BB962C8B-B14F-4D97-AF65-F5344CB8AC3E}">
        <p14:creationId xmlns:p14="http://schemas.microsoft.com/office/powerpoint/2010/main" val="492589911"/>
      </p:ext>
    </p:extLst>
  </p:cSld>
  <p:clrMap bg1="lt1" tx1="dk1" bg2="lt2" tx2="dk2" accent1="accent1" accent2="accent2" accent3="accent3" accent4="accent4" accent5="accent5" accent6="accent6" hlink="hlink" folHlink="folHlink"/>
  <p:sldLayoutIdLst>
    <p:sldLayoutId id="2147483649" r:id="rId1"/>
    <p:sldLayoutId id="2147483798" r:id="rId2"/>
    <p:sldLayoutId id="2147483672" r:id="rId3"/>
    <p:sldLayoutId id="2147483778" r:id="rId4"/>
    <p:sldLayoutId id="2147483791" r:id="rId5"/>
    <p:sldLayoutId id="2147483666" r:id="rId6"/>
    <p:sldLayoutId id="2147483794" r:id="rId7"/>
    <p:sldLayoutId id="2147483650" r:id="rId8"/>
    <p:sldLayoutId id="2147483796" r:id="rId9"/>
    <p:sldLayoutId id="2147483782" r:id="rId10"/>
    <p:sldLayoutId id="2147483664" r:id="rId11"/>
    <p:sldLayoutId id="2147483739" r:id="rId12"/>
    <p:sldLayoutId id="2147483738" r:id="rId13"/>
    <p:sldLayoutId id="2147483693" r:id="rId14"/>
    <p:sldLayoutId id="2147483695" r:id="rId15"/>
    <p:sldLayoutId id="2147483691" r:id="rId16"/>
    <p:sldLayoutId id="2147483787" r:id="rId17"/>
    <p:sldLayoutId id="2147483784" r:id="rId18"/>
    <p:sldLayoutId id="2147483789" r:id="rId19"/>
    <p:sldLayoutId id="2147483783" r:id="rId20"/>
    <p:sldLayoutId id="2147483788" r:id="rId21"/>
    <p:sldLayoutId id="2147483703" r:id="rId22"/>
    <p:sldLayoutId id="2147483681" r:id="rId23"/>
    <p:sldLayoutId id="2147483799" r:id="rId24"/>
    <p:sldLayoutId id="2147483779" r:id="rId25"/>
    <p:sldLayoutId id="2147483800" r:id="rId26"/>
    <p:sldLayoutId id="2147483683" r:id="rId27"/>
    <p:sldLayoutId id="2147483801" r:id="rId28"/>
    <p:sldLayoutId id="2147483745" r:id="rId29"/>
    <p:sldLayoutId id="2147483802" r:id="rId30"/>
    <p:sldLayoutId id="2147483684" r:id="rId31"/>
    <p:sldLayoutId id="2147483803" r:id="rId32"/>
    <p:sldLayoutId id="2147483772" r:id="rId33"/>
    <p:sldLayoutId id="2147483773" r:id="rId34"/>
    <p:sldLayoutId id="2147483774" r:id="rId35"/>
    <p:sldLayoutId id="2147483726" r:id="rId36"/>
    <p:sldLayoutId id="2147483677" r:id="rId37"/>
    <p:sldLayoutId id="2147483706" r:id="rId38"/>
    <p:sldLayoutId id="2147483680" r:id="rId39"/>
    <p:sldLayoutId id="2147483702" r:id="rId40"/>
    <p:sldLayoutId id="2147483712" r:id="rId41"/>
    <p:sldLayoutId id="2147483786" r:id="rId42"/>
    <p:sldLayoutId id="2147483785" r:id="rId43"/>
    <p:sldLayoutId id="2147483741" r:id="rId44"/>
    <p:sldLayoutId id="2147483717" r:id="rId45"/>
    <p:sldLayoutId id="2147483718" r:id="rId46"/>
    <p:sldLayoutId id="2147483719" r:id="rId47"/>
    <p:sldLayoutId id="2147483723" r:id="rId48"/>
    <p:sldLayoutId id="2147483795" r:id="rId49"/>
    <p:sldLayoutId id="2147483668" r:id="rId50"/>
    <p:sldLayoutId id="2147483770" r:id="rId51"/>
    <p:sldLayoutId id="2147483678" r:id="rId52"/>
    <p:sldLayoutId id="2147483679" r:id="rId53"/>
    <p:sldLayoutId id="2147483737" r:id="rId54"/>
    <p:sldLayoutId id="2147483804" r:id="rId55"/>
    <p:sldLayoutId id="2147483805" r:id="rId56"/>
    <p:sldLayoutId id="2147483806" r:id="rId57"/>
  </p:sldLayoutIdLst>
  <p:txStyles>
    <p:titleStyle>
      <a:lvl1pPr algn="ctr" defTabSz="457200" rtl="0" eaLnBrk="1" latinLnBrk="0" hangingPunct="1">
        <a:spcBef>
          <a:spcPct val="0"/>
        </a:spcBef>
        <a:buNone/>
        <a:defRPr lang="pl-PL" sz="2000" b="1" kern="1200" baseline="0" dirty="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lang="pl-PL" sz="1800" b="1" kern="1200" smtClean="0">
          <a:solidFill>
            <a:schemeClr val="accent1"/>
          </a:solidFill>
          <a:latin typeface="+mn-lt"/>
          <a:ea typeface="+mn-ea"/>
          <a:cs typeface="+mn-cs"/>
        </a:defRPr>
      </a:lvl1pPr>
      <a:lvl2pPr marL="742950" indent="-285750" algn="l" defTabSz="457200" rtl="0" eaLnBrk="1" latinLnBrk="0" hangingPunct="1">
        <a:spcBef>
          <a:spcPct val="20000"/>
        </a:spcBef>
        <a:buFont typeface="Wingdings" charset="2"/>
        <a:buChar char="§"/>
        <a:defRPr lang="pl-PL" sz="1600" kern="1200" baseline="0" smtClean="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lang="pl-PL" sz="1400" kern="1200" baseline="0" smtClean="0">
          <a:solidFill>
            <a:schemeClr val="tx1"/>
          </a:solidFill>
          <a:latin typeface="+mn-lt"/>
          <a:ea typeface="+mn-ea"/>
          <a:cs typeface="+mn-cs"/>
        </a:defRPr>
      </a:lvl3pPr>
      <a:lvl4pPr marL="1600200" indent="-228600" algn="l" defTabSz="457200" rtl="0" eaLnBrk="1" latinLnBrk="0" hangingPunct="1">
        <a:spcBef>
          <a:spcPct val="20000"/>
        </a:spcBef>
        <a:buFont typeface="Wingdings" charset="2"/>
        <a:buChar char="§"/>
        <a:defRPr lang="pl-PL" sz="1200" kern="1200" smtClean="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lang="pl-PL" sz="12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50.xml"/><Relationship Id="rId4" Type="http://schemas.openxmlformats.org/officeDocument/2006/relationships/hyperlink" Target="mailto:mail.szkolenia@comarch.p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3" Type="http://schemas.openxmlformats.org/officeDocument/2006/relationships/hyperlink" Target="Dodatkowe%20informacje" TargetMode="External"/><Relationship Id="rId2" Type="http://schemas.openxmlformats.org/officeDocument/2006/relationships/hyperlink" Target="http://java.oeiizk.waw.pl/info/start/jezyk.html" TargetMode="External"/><Relationship Id="rId1" Type="http://schemas.openxmlformats.org/officeDocument/2006/relationships/slideLayout" Target="../slideLayouts/slideLayout5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ytuł 7"/>
          <p:cNvSpPr>
            <a:spLocks noGrp="1"/>
          </p:cNvSpPr>
          <p:nvPr>
            <p:ph type="ctrTitle"/>
          </p:nvPr>
        </p:nvSpPr>
        <p:spPr/>
        <p:txBody>
          <a:bodyPr/>
          <a:lstStyle/>
          <a:p>
            <a:r>
              <a:rPr lang="pl-PL" dirty="0"/>
              <a:t>CENTRUM SZKOLENIOWE COMARCH</a:t>
            </a:r>
            <a:endParaRPr lang="en-GB" dirty="0"/>
          </a:p>
        </p:txBody>
      </p:sp>
      <p:sp>
        <p:nvSpPr>
          <p:cNvPr id="9" name="Podtytuł 8"/>
          <p:cNvSpPr>
            <a:spLocks noGrp="1"/>
          </p:cNvSpPr>
          <p:nvPr>
            <p:ph type="subTitle" idx="1"/>
          </p:nvPr>
        </p:nvSpPr>
        <p:spPr/>
        <p:txBody>
          <a:bodyPr/>
          <a:lstStyle/>
          <a:p>
            <a:r>
              <a:rPr lang="pl-PL" dirty="0"/>
              <a:t>SZKOLENIE:  Programowanie Java na poziomie średnio zaawansowanym. Akademia IT</a:t>
            </a:r>
            <a:endParaRPr lang="en-GB" dirty="0"/>
          </a:p>
        </p:txBody>
      </p:sp>
      <p:sp>
        <p:nvSpPr>
          <p:cNvPr id="10" name="Symbol zastępczy tekstu 9"/>
          <p:cNvSpPr>
            <a:spLocks noGrp="1"/>
          </p:cNvSpPr>
          <p:nvPr>
            <p:ph type="body" sz="quarter" idx="10"/>
          </p:nvPr>
        </p:nvSpPr>
        <p:spPr>
          <a:xfrm>
            <a:off x="457200" y="4127525"/>
            <a:ext cx="4000500" cy="279757"/>
          </a:xfrm>
        </p:spPr>
        <p:txBody>
          <a:bodyPr/>
          <a:lstStyle/>
          <a:p>
            <a:r>
              <a:rPr lang="pl-PL" dirty="0"/>
              <a:t>Marcin Albiniak</a:t>
            </a:r>
            <a:endParaRPr lang="en-GB" dirty="0"/>
          </a:p>
        </p:txBody>
      </p:sp>
    </p:spTree>
    <p:extLst>
      <p:ext uri="{BB962C8B-B14F-4D97-AF65-F5344CB8AC3E}">
        <p14:creationId xmlns:p14="http://schemas.microsoft.com/office/powerpoint/2010/main" val="51710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ymbol zastępczy numeru slajdu 93"/>
          <p:cNvSpPr>
            <a:spLocks noGrp="1"/>
          </p:cNvSpPr>
          <p:nvPr>
            <p:ph type="sldNum" sz="quarter" idx="12"/>
          </p:nvPr>
        </p:nvSpPr>
        <p:spPr/>
        <p:txBody>
          <a:bodyPr/>
          <a:lstStyle/>
          <a:p>
            <a:fld id="{A356CF5C-1C75-43C3-8A1D-6DE710F18A49}" type="slidenum">
              <a:rPr lang="pl-PL" altLang="pl-PL"/>
              <a:pPr/>
              <a:t>10</a:t>
            </a:fld>
            <a:endParaRPr lang="pl-PL" altLang="pl-PL"/>
          </a:p>
        </p:txBody>
      </p:sp>
      <p:pic>
        <p:nvPicPr>
          <p:cNvPr id="621570" name="Picture 2" descr="C:\WINDOWS\Pulpit\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1257300"/>
            <a:ext cx="22860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621571" name="Picture 3" descr="C:\WINDOWS\Pulpit\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2228850"/>
            <a:ext cx="2686050" cy="1264444"/>
          </a:xfrm>
          <a:prstGeom prst="rect">
            <a:avLst/>
          </a:prstGeom>
          <a:noFill/>
          <a:extLst>
            <a:ext uri="{909E8E84-426E-40DD-AFC4-6F175D3DCCD1}">
              <a14:hiddenFill xmlns:a14="http://schemas.microsoft.com/office/drawing/2010/main">
                <a:solidFill>
                  <a:srgbClr val="FFFFFF"/>
                </a:solidFill>
              </a14:hiddenFill>
            </a:ext>
          </a:extLst>
        </p:spPr>
      </p:pic>
      <p:sp>
        <p:nvSpPr>
          <p:cNvPr id="621572" name="Rectangle 4"/>
          <p:cNvSpPr>
            <a:spLocks noChangeArrowheads="1"/>
          </p:cNvSpPr>
          <p:nvPr/>
        </p:nvSpPr>
        <p:spPr bwMode="auto">
          <a:xfrm>
            <a:off x="2057400" y="62865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en-US" altLang="pl-PL" sz="2700">
                <a:solidFill>
                  <a:schemeClr val="tx2"/>
                </a:solidFill>
                <a:latin typeface="Arial" panose="020B0604020202020204" pitchFamily="34" charset="0"/>
              </a:rPr>
              <a:t>Zasada działania</a:t>
            </a:r>
          </a:p>
        </p:txBody>
      </p:sp>
      <p:grpSp>
        <p:nvGrpSpPr>
          <p:cNvPr id="621574" name="Group 6"/>
          <p:cNvGrpSpPr>
            <a:grpSpLocks/>
          </p:cNvGrpSpPr>
          <p:nvPr/>
        </p:nvGrpSpPr>
        <p:grpSpPr bwMode="auto">
          <a:xfrm>
            <a:off x="6400800" y="3543300"/>
            <a:ext cx="1200150" cy="1085850"/>
            <a:chOff x="1583" y="1080"/>
            <a:chExt cx="2575" cy="2153"/>
          </a:xfrm>
        </p:grpSpPr>
        <p:sp>
          <p:nvSpPr>
            <p:cNvPr id="621575" name="Freeform 7"/>
            <p:cNvSpPr>
              <a:spLocks/>
            </p:cNvSpPr>
            <p:nvPr/>
          </p:nvSpPr>
          <p:spPr bwMode="auto">
            <a:xfrm>
              <a:off x="2282" y="1130"/>
              <a:ext cx="1153" cy="1140"/>
            </a:xfrm>
            <a:custGeom>
              <a:avLst/>
              <a:gdLst>
                <a:gd name="T0" fmla="*/ 333 w 2306"/>
                <a:gd name="T1" fmla="*/ 2226 h 2281"/>
                <a:gd name="T2" fmla="*/ 242 w 2306"/>
                <a:gd name="T3" fmla="*/ 2006 h 2281"/>
                <a:gd name="T4" fmla="*/ 0 w 2306"/>
                <a:gd name="T5" fmla="*/ 689 h 2281"/>
                <a:gd name="T6" fmla="*/ 8 w 2306"/>
                <a:gd name="T7" fmla="*/ 536 h 2281"/>
                <a:gd name="T8" fmla="*/ 92 w 2306"/>
                <a:gd name="T9" fmla="*/ 468 h 2281"/>
                <a:gd name="T10" fmla="*/ 325 w 2306"/>
                <a:gd name="T11" fmla="*/ 369 h 2281"/>
                <a:gd name="T12" fmla="*/ 688 w 2306"/>
                <a:gd name="T13" fmla="*/ 280 h 2281"/>
                <a:gd name="T14" fmla="*/ 1437 w 2306"/>
                <a:gd name="T15" fmla="*/ 90 h 2281"/>
                <a:gd name="T16" fmla="*/ 1844 w 2306"/>
                <a:gd name="T17" fmla="*/ 0 h 2281"/>
                <a:gd name="T18" fmla="*/ 2027 w 2306"/>
                <a:gd name="T19" fmla="*/ 0 h 2281"/>
                <a:gd name="T20" fmla="*/ 2065 w 2306"/>
                <a:gd name="T21" fmla="*/ 14 h 2281"/>
                <a:gd name="T22" fmla="*/ 2065 w 2306"/>
                <a:gd name="T23" fmla="*/ 242 h 2281"/>
                <a:gd name="T24" fmla="*/ 2027 w 2306"/>
                <a:gd name="T25" fmla="*/ 597 h 2281"/>
                <a:gd name="T26" fmla="*/ 2042 w 2306"/>
                <a:gd name="T27" fmla="*/ 1097 h 2281"/>
                <a:gd name="T28" fmla="*/ 2179 w 2306"/>
                <a:gd name="T29" fmla="*/ 111 h 2281"/>
                <a:gd name="T30" fmla="*/ 2223 w 2306"/>
                <a:gd name="T31" fmla="*/ 97 h 2281"/>
                <a:gd name="T32" fmla="*/ 2276 w 2306"/>
                <a:gd name="T33" fmla="*/ 219 h 2281"/>
                <a:gd name="T34" fmla="*/ 2306 w 2306"/>
                <a:gd name="T35" fmla="*/ 377 h 2281"/>
                <a:gd name="T36" fmla="*/ 2207 w 2306"/>
                <a:gd name="T37" fmla="*/ 1188 h 2281"/>
                <a:gd name="T38" fmla="*/ 2072 w 2306"/>
                <a:gd name="T39" fmla="*/ 2209 h 2281"/>
                <a:gd name="T40" fmla="*/ 1974 w 2306"/>
                <a:gd name="T41" fmla="*/ 2259 h 2281"/>
                <a:gd name="T42" fmla="*/ 1616 w 2306"/>
                <a:gd name="T43" fmla="*/ 2281 h 2281"/>
                <a:gd name="T44" fmla="*/ 514 w 2306"/>
                <a:gd name="T45" fmla="*/ 2270 h 2281"/>
                <a:gd name="T46" fmla="*/ 403 w 2306"/>
                <a:gd name="T47" fmla="*/ 2245 h 2281"/>
                <a:gd name="T48" fmla="*/ 333 w 2306"/>
                <a:gd name="T49" fmla="*/ 2226 h 2281"/>
                <a:gd name="T50" fmla="*/ 333 w 2306"/>
                <a:gd name="T51" fmla="*/ 2226 h 2281"/>
                <a:gd name="T52" fmla="*/ 333 w 2306"/>
                <a:gd name="T53" fmla="*/ 2226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6" name="Freeform 8"/>
            <p:cNvSpPr>
              <a:spLocks/>
            </p:cNvSpPr>
            <p:nvPr/>
          </p:nvSpPr>
          <p:spPr bwMode="auto">
            <a:xfrm>
              <a:off x="2422" y="1288"/>
              <a:ext cx="803" cy="806"/>
            </a:xfrm>
            <a:custGeom>
              <a:avLst/>
              <a:gdLst>
                <a:gd name="T0" fmla="*/ 45 w 1604"/>
                <a:gd name="T1" fmla="*/ 935 h 1612"/>
                <a:gd name="T2" fmla="*/ 21 w 1604"/>
                <a:gd name="T3" fmla="*/ 751 h 1612"/>
                <a:gd name="T4" fmla="*/ 0 w 1604"/>
                <a:gd name="T5" fmla="*/ 582 h 1612"/>
                <a:gd name="T6" fmla="*/ 64 w 1604"/>
                <a:gd name="T7" fmla="*/ 295 h 1612"/>
                <a:gd name="T8" fmla="*/ 252 w 1604"/>
                <a:gd name="T9" fmla="*/ 222 h 1612"/>
                <a:gd name="T10" fmla="*/ 1098 w 1604"/>
                <a:gd name="T11" fmla="*/ 0 h 1612"/>
                <a:gd name="T12" fmla="*/ 1357 w 1604"/>
                <a:gd name="T13" fmla="*/ 6 h 1612"/>
                <a:gd name="T14" fmla="*/ 1551 w 1604"/>
                <a:gd name="T15" fmla="*/ 141 h 1612"/>
                <a:gd name="T16" fmla="*/ 1604 w 1604"/>
                <a:gd name="T17" fmla="*/ 410 h 1612"/>
                <a:gd name="T18" fmla="*/ 1427 w 1604"/>
                <a:gd name="T19" fmla="*/ 1465 h 1612"/>
                <a:gd name="T20" fmla="*/ 233 w 1604"/>
                <a:gd name="T21" fmla="*/ 1612 h 1612"/>
                <a:gd name="T22" fmla="*/ 175 w 1604"/>
                <a:gd name="T23" fmla="*/ 1519 h 1612"/>
                <a:gd name="T24" fmla="*/ 45 w 1604"/>
                <a:gd name="T25" fmla="*/ 935 h 1612"/>
                <a:gd name="T26" fmla="*/ 45 w 1604"/>
                <a:gd name="T27" fmla="*/ 935 h 1612"/>
                <a:gd name="T28" fmla="*/ 45 w 1604"/>
                <a:gd name="T29" fmla="*/ 93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7" name="Freeform 9"/>
            <p:cNvSpPr>
              <a:spLocks/>
            </p:cNvSpPr>
            <p:nvPr/>
          </p:nvSpPr>
          <p:spPr bwMode="auto">
            <a:xfrm>
              <a:off x="2542" y="2321"/>
              <a:ext cx="709" cy="133"/>
            </a:xfrm>
            <a:custGeom>
              <a:avLst/>
              <a:gdLst>
                <a:gd name="T0" fmla="*/ 0 w 1418"/>
                <a:gd name="T1" fmla="*/ 228 h 266"/>
                <a:gd name="T2" fmla="*/ 46 w 1418"/>
                <a:gd name="T3" fmla="*/ 175 h 266"/>
                <a:gd name="T4" fmla="*/ 333 w 1418"/>
                <a:gd name="T5" fmla="*/ 101 h 266"/>
                <a:gd name="T6" fmla="*/ 871 w 1418"/>
                <a:gd name="T7" fmla="*/ 10 h 266"/>
                <a:gd name="T8" fmla="*/ 1211 w 1418"/>
                <a:gd name="T9" fmla="*/ 25 h 266"/>
                <a:gd name="T10" fmla="*/ 1418 w 1418"/>
                <a:gd name="T11" fmla="*/ 0 h 266"/>
                <a:gd name="T12" fmla="*/ 1384 w 1418"/>
                <a:gd name="T13" fmla="*/ 160 h 266"/>
                <a:gd name="T14" fmla="*/ 818 w 1418"/>
                <a:gd name="T15" fmla="*/ 167 h 266"/>
                <a:gd name="T16" fmla="*/ 310 w 1418"/>
                <a:gd name="T17" fmla="*/ 205 h 266"/>
                <a:gd name="T18" fmla="*/ 61 w 1418"/>
                <a:gd name="T19" fmla="*/ 266 h 266"/>
                <a:gd name="T20" fmla="*/ 0 w 1418"/>
                <a:gd name="T21" fmla="*/ 228 h 266"/>
                <a:gd name="T22" fmla="*/ 0 w 1418"/>
                <a:gd name="T23" fmla="*/ 228 h 266"/>
                <a:gd name="T24" fmla="*/ 0 w 1418"/>
                <a:gd name="T25" fmla="*/ 22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8" name="Freeform 10"/>
            <p:cNvSpPr>
              <a:spLocks/>
            </p:cNvSpPr>
            <p:nvPr/>
          </p:nvSpPr>
          <p:spPr bwMode="auto">
            <a:xfrm>
              <a:off x="2484" y="1418"/>
              <a:ext cx="291" cy="255"/>
            </a:xfrm>
            <a:custGeom>
              <a:avLst/>
              <a:gdLst>
                <a:gd name="T0" fmla="*/ 399 w 582"/>
                <a:gd name="T1" fmla="*/ 18 h 512"/>
                <a:gd name="T2" fmla="*/ 240 w 582"/>
                <a:gd name="T3" fmla="*/ 59 h 512"/>
                <a:gd name="T4" fmla="*/ 99 w 582"/>
                <a:gd name="T5" fmla="*/ 130 h 512"/>
                <a:gd name="T6" fmla="*/ 34 w 582"/>
                <a:gd name="T7" fmla="*/ 219 h 512"/>
                <a:gd name="T8" fmla="*/ 0 w 582"/>
                <a:gd name="T9" fmla="*/ 318 h 512"/>
                <a:gd name="T10" fmla="*/ 52 w 582"/>
                <a:gd name="T11" fmla="*/ 512 h 512"/>
                <a:gd name="T12" fmla="*/ 164 w 582"/>
                <a:gd name="T13" fmla="*/ 312 h 512"/>
                <a:gd name="T14" fmla="*/ 323 w 582"/>
                <a:gd name="T15" fmla="*/ 130 h 512"/>
                <a:gd name="T16" fmla="*/ 582 w 582"/>
                <a:gd name="T17" fmla="*/ 0 h 512"/>
                <a:gd name="T18" fmla="*/ 399 w 582"/>
                <a:gd name="T19" fmla="*/ 18 h 512"/>
                <a:gd name="T20" fmla="*/ 399 w 582"/>
                <a:gd name="T21" fmla="*/ 18 h 512"/>
                <a:gd name="T22" fmla="*/ 399 w 582"/>
                <a:gd name="T23" fmla="*/ 1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9" name="Freeform 11"/>
            <p:cNvSpPr>
              <a:spLocks/>
            </p:cNvSpPr>
            <p:nvPr/>
          </p:nvSpPr>
          <p:spPr bwMode="auto">
            <a:xfrm>
              <a:off x="2931" y="1732"/>
              <a:ext cx="182" cy="242"/>
            </a:xfrm>
            <a:custGeom>
              <a:avLst/>
              <a:gdLst>
                <a:gd name="T0" fmla="*/ 281 w 365"/>
                <a:gd name="T1" fmla="*/ 64 h 482"/>
                <a:gd name="T2" fmla="*/ 199 w 365"/>
                <a:gd name="T3" fmla="*/ 249 h 482"/>
                <a:gd name="T4" fmla="*/ 0 w 365"/>
                <a:gd name="T5" fmla="*/ 454 h 482"/>
                <a:gd name="T6" fmla="*/ 152 w 365"/>
                <a:gd name="T7" fmla="*/ 482 h 482"/>
                <a:gd name="T8" fmla="*/ 281 w 365"/>
                <a:gd name="T9" fmla="*/ 418 h 482"/>
                <a:gd name="T10" fmla="*/ 323 w 365"/>
                <a:gd name="T11" fmla="*/ 260 h 482"/>
                <a:gd name="T12" fmla="*/ 365 w 365"/>
                <a:gd name="T13" fmla="*/ 0 h 482"/>
                <a:gd name="T14" fmla="*/ 281 w 365"/>
                <a:gd name="T15" fmla="*/ 64 h 482"/>
                <a:gd name="T16" fmla="*/ 281 w 365"/>
                <a:gd name="T17" fmla="*/ 64 h 482"/>
                <a:gd name="T18" fmla="*/ 281 w 365"/>
                <a:gd name="T19" fmla="*/ 64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0" name="Freeform 12"/>
            <p:cNvSpPr>
              <a:spLocks/>
            </p:cNvSpPr>
            <p:nvPr/>
          </p:nvSpPr>
          <p:spPr bwMode="auto">
            <a:xfrm>
              <a:off x="3604" y="2706"/>
              <a:ext cx="433" cy="307"/>
            </a:xfrm>
            <a:custGeom>
              <a:avLst/>
              <a:gdLst>
                <a:gd name="T0" fmla="*/ 22 w 867"/>
                <a:gd name="T1" fmla="*/ 198 h 616"/>
                <a:gd name="T2" fmla="*/ 137 w 867"/>
                <a:gd name="T3" fmla="*/ 76 h 616"/>
                <a:gd name="T4" fmla="*/ 254 w 867"/>
                <a:gd name="T5" fmla="*/ 15 h 616"/>
                <a:gd name="T6" fmla="*/ 389 w 867"/>
                <a:gd name="T7" fmla="*/ 0 h 616"/>
                <a:gd name="T8" fmla="*/ 500 w 867"/>
                <a:gd name="T9" fmla="*/ 38 h 616"/>
                <a:gd name="T10" fmla="*/ 665 w 867"/>
                <a:gd name="T11" fmla="*/ 114 h 616"/>
                <a:gd name="T12" fmla="*/ 745 w 867"/>
                <a:gd name="T13" fmla="*/ 173 h 616"/>
                <a:gd name="T14" fmla="*/ 806 w 867"/>
                <a:gd name="T15" fmla="*/ 259 h 616"/>
                <a:gd name="T16" fmla="*/ 857 w 867"/>
                <a:gd name="T17" fmla="*/ 357 h 616"/>
                <a:gd name="T18" fmla="*/ 867 w 867"/>
                <a:gd name="T19" fmla="*/ 445 h 616"/>
                <a:gd name="T20" fmla="*/ 754 w 867"/>
                <a:gd name="T21" fmla="*/ 589 h 616"/>
                <a:gd name="T22" fmla="*/ 479 w 867"/>
                <a:gd name="T23" fmla="*/ 616 h 616"/>
                <a:gd name="T24" fmla="*/ 273 w 867"/>
                <a:gd name="T25" fmla="*/ 468 h 616"/>
                <a:gd name="T26" fmla="*/ 91 w 867"/>
                <a:gd name="T27" fmla="*/ 468 h 616"/>
                <a:gd name="T28" fmla="*/ 0 w 867"/>
                <a:gd name="T29" fmla="*/ 340 h 616"/>
                <a:gd name="T30" fmla="*/ 22 w 867"/>
                <a:gd name="T31" fmla="*/ 198 h 616"/>
                <a:gd name="T32" fmla="*/ 22 w 867"/>
                <a:gd name="T33" fmla="*/ 198 h 616"/>
                <a:gd name="T34" fmla="*/ 22 w 867"/>
                <a:gd name="T35" fmla="*/ 198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7" h="616">
                  <a:moveTo>
                    <a:pt x="22" y="198"/>
                  </a:moveTo>
                  <a:lnTo>
                    <a:pt x="137" y="76"/>
                  </a:lnTo>
                  <a:lnTo>
                    <a:pt x="254" y="15"/>
                  </a:lnTo>
                  <a:lnTo>
                    <a:pt x="389" y="0"/>
                  </a:lnTo>
                  <a:lnTo>
                    <a:pt x="500" y="38"/>
                  </a:lnTo>
                  <a:lnTo>
                    <a:pt x="665" y="114"/>
                  </a:lnTo>
                  <a:lnTo>
                    <a:pt x="745" y="173"/>
                  </a:lnTo>
                  <a:lnTo>
                    <a:pt x="806" y="259"/>
                  </a:lnTo>
                  <a:lnTo>
                    <a:pt x="857" y="357"/>
                  </a:lnTo>
                  <a:lnTo>
                    <a:pt x="867" y="445"/>
                  </a:lnTo>
                  <a:lnTo>
                    <a:pt x="754" y="589"/>
                  </a:lnTo>
                  <a:lnTo>
                    <a:pt x="479" y="616"/>
                  </a:lnTo>
                  <a:lnTo>
                    <a:pt x="273" y="468"/>
                  </a:lnTo>
                  <a:lnTo>
                    <a:pt x="91" y="468"/>
                  </a:lnTo>
                  <a:lnTo>
                    <a:pt x="0" y="340"/>
                  </a:lnTo>
                  <a:lnTo>
                    <a:pt x="22" y="198"/>
                  </a:lnTo>
                  <a:lnTo>
                    <a:pt x="22" y="198"/>
                  </a:lnTo>
                  <a:lnTo>
                    <a:pt x="22"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1" name="Freeform 13"/>
            <p:cNvSpPr>
              <a:spLocks/>
            </p:cNvSpPr>
            <p:nvPr/>
          </p:nvSpPr>
          <p:spPr bwMode="auto">
            <a:xfrm>
              <a:off x="3604" y="2762"/>
              <a:ext cx="442" cy="268"/>
            </a:xfrm>
            <a:custGeom>
              <a:avLst/>
              <a:gdLst>
                <a:gd name="T0" fmla="*/ 47 w 884"/>
                <a:gd name="T1" fmla="*/ 55 h 536"/>
                <a:gd name="T2" fmla="*/ 123 w 884"/>
                <a:gd name="T3" fmla="*/ 0 h 536"/>
                <a:gd name="T4" fmla="*/ 289 w 884"/>
                <a:gd name="T5" fmla="*/ 0 h 536"/>
                <a:gd name="T6" fmla="*/ 389 w 884"/>
                <a:gd name="T7" fmla="*/ 29 h 536"/>
                <a:gd name="T8" fmla="*/ 273 w 884"/>
                <a:gd name="T9" fmla="*/ 173 h 536"/>
                <a:gd name="T10" fmla="*/ 446 w 884"/>
                <a:gd name="T11" fmla="*/ 84 h 536"/>
                <a:gd name="T12" fmla="*/ 583 w 884"/>
                <a:gd name="T13" fmla="*/ 34 h 536"/>
                <a:gd name="T14" fmla="*/ 690 w 884"/>
                <a:gd name="T15" fmla="*/ 82 h 536"/>
                <a:gd name="T16" fmla="*/ 737 w 884"/>
                <a:gd name="T17" fmla="*/ 139 h 536"/>
                <a:gd name="T18" fmla="*/ 644 w 884"/>
                <a:gd name="T19" fmla="*/ 166 h 536"/>
                <a:gd name="T20" fmla="*/ 538 w 884"/>
                <a:gd name="T21" fmla="*/ 230 h 536"/>
                <a:gd name="T22" fmla="*/ 530 w 884"/>
                <a:gd name="T23" fmla="*/ 350 h 536"/>
                <a:gd name="T24" fmla="*/ 709 w 884"/>
                <a:gd name="T25" fmla="*/ 200 h 536"/>
                <a:gd name="T26" fmla="*/ 785 w 884"/>
                <a:gd name="T27" fmla="*/ 186 h 536"/>
                <a:gd name="T28" fmla="*/ 870 w 884"/>
                <a:gd name="T29" fmla="*/ 243 h 536"/>
                <a:gd name="T30" fmla="*/ 884 w 884"/>
                <a:gd name="T31" fmla="*/ 329 h 536"/>
                <a:gd name="T32" fmla="*/ 680 w 884"/>
                <a:gd name="T33" fmla="*/ 510 h 536"/>
                <a:gd name="T34" fmla="*/ 578 w 884"/>
                <a:gd name="T35" fmla="*/ 536 h 536"/>
                <a:gd name="T36" fmla="*/ 437 w 884"/>
                <a:gd name="T37" fmla="*/ 517 h 536"/>
                <a:gd name="T38" fmla="*/ 325 w 884"/>
                <a:gd name="T39" fmla="*/ 397 h 536"/>
                <a:gd name="T40" fmla="*/ 97 w 884"/>
                <a:gd name="T41" fmla="*/ 403 h 536"/>
                <a:gd name="T42" fmla="*/ 30 w 884"/>
                <a:gd name="T43" fmla="*/ 321 h 536"/>
                <a:gd name="T44" fmla="*/ 0 w 884"/>
                <a:gd name="T45" fmla="*/ 137 h 536"/>
                <a:gd name="T46" fmla="*/ 47 w 884"/>
                <a:gd name="T47" fmla="*/ 55 h 536"/>
                <a:gd name="T48" fmla="*/ 47 w 884"/>
                <a:gd name="T49" fmla="*/ 55 h 536"/>
                <a:gd name="T50" fmla="*/ 47 w 884"/>
                <a:gd name="T51" fmla="*/ 5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4" h="536">
                  <a:moveTo>
                    <a:pt x="47" y="55"/>
                  </a:moveTo>
                  <a:lnTo>
                    <a:pt x="123" y="0"/>
                  </a:lnTo>
                  <a:lnTo>
                    <a:pt x="289" y="0"/>
                  </a:lnTo>
                  <a:lnTo>
                    <a:pt x="389" y="29"/>
                  </a:lnTo>
                  <a:lnTo>
                    <a:pt x="273" y="173"/>
                  </a:lnTo>
                  <a:lnTo>
                    <a:pt x="446" y="84"/>
                  </a:lnTo>
                  <a:lnTo>
                    <a:pt x="583" y="34"/>
                  </a:lnTo>
                  <a:lnTo>
                    <a:pt x="690" y="82"/>
                  </a:lnTo>
                  <a:lnTo>
                    <a:pt x="737" y="139"/>
                  </a:lnTo>
                  <a:lnTo>
                    <a:pt x="644" y="166"/>
                  </a:lnTo>
                  <a:lnTo>
                    <a:pt x="538" y="230"/>
                  </a:lnTo>
                  <a:lnTo>
                    <a:pt x="530" y="350"/>
                  </a:lnTo>
                  <a:lnTo>
                    <a:pt x="709" y="200"/>
                  </a:lnTo>
                  <a:lnTo>
                    <a:pt x="785" y="186"/>
                  </a:lnTo>
                  <a:lnTo>
                    <a:pt x="870" y="243"/>
                  </a:lnTo>
                  <a:lnTo>
                    <a:pt x="884" y="329"/>
                  </a:lnTo>
                  <a:lnTo>
                    <a:pt x="680" y="510"/>
                  </a:lnTo>
                  <a:lnTo>
                    <a:pt x="578" y="536"/>
                  </a:lnTo>
                  <a:lnTo>
                    <a:pt x="437" y="517"/>
                  </a:lnTo>
                  <a:lnTo>
                    <a:pt x="325" y="397"/>
                  </a:lnTo>
                  <a:lnTo>
                    <a:pt x="97" y="403"/>
                  </a:lnTo>
                  <a:lnTo>
                    <a:pt x="30" y="321"/>
                  </a:lnTo>
                  <a:lnTo>
                    <a:pt x="0" y="137"/>
                  </a:lnTo>
                  <a:lnTo>
                    <a:pt x="47" y="55"/>
                  </a:lnTo>
                  <a:lnTo>
                    <a:pt x="47" y="55"/>
                  </a:lnTo>
                  <a:lnTo>
                    <a:pt x="47" y="55"/>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2" name="Freeform 14"/>
            <p:cNvSpPr>
              <a:spLocks/>
            </p:cNvSpPr>
            <p:nvPr/>
          </p:nvSpPr>
          <p:spPr bwMode="auto">
            <a:xfrm>
              <a:off x="3612" y="2884"/>
              <a:ext cx="419" cy="146"/>
            </a:xfrm>
            <a:custGeom>
              <a:avLst/>
              <a:gdLst>
                <a:gd name="T0" fmla="*/ 0 w 836"/>
                <a:gd name="T1" fmla="*/ 25 h 291"/>
                <a:gd name="T2" fmla="*/ 106 w 836"/>
                <a:gd name="T3" fmla="*/ 73 h 291"/>
                <a:gd name="T4" fmla="*/ 190 w 836"/>
                <a:gd name="T5" fmla="*/ 46 h 291"/>
                <a:gd name="T6" fmla="*/ 266 w 836"/>
                <a:gd name="T7" fmla="*/ 21 h 291"/>
                <a:gd name="T8" fmla="*/ 342 w 836"/>
                <a:gd name="T9" fmla="*/ 35 h 291"/>
                <a:gd name="T10" fmla="*/ 382 w 836"/>
                <a:gd name="T11" fmla="*/ 75 h 291"/>
                <a:gd name="T12" fmla="*/ 412 w 836"/>
                <a:gd name="T13" fmla="*/ 124 h 291"/>
                <a:gd name="T14" fmla="*/ 511 w 836"/>
                <a:gd name="T15" fmla="*/ 179 h 291"/>
                <a:gd name="T16" fmla="*/ 581 w 836"/>
                <a:gd name="T17" fmla="*/ 90 h 291"/>
                <a:gd name="T18" fmla="*/ 680 w 836"/>
                <a:gd name="T19" fmla="*/ 27 h 291"/>
                <a:gd name="T20" fmla="*/ 770 w 836"/>
                <a:gd name="T21" fmla="*/ 0 h 291"/>
                <a:gd name="T22" fmla="*/ 829 w 836"/>
                <a:gd name="T23" fmla="*/ 48 h 291"/>
                <a:gd name="T24" fmla="*/ 836 w 836"/>
                <a:gd name="T25" fmla="*/ 95 h 291"/>
                <a:gd name="T26" fmla="*/ 772 w 836"/>
                <a:gd name="T27" fmla="*/ 189 h 291"/>
                <a:gd name="T28" fmla="*/ 663 w 836"/>
                <a:gd name="T29" fmla="*/ 265 h 291"/>
                <a:gd name="T30" fmla="*/ 561 w 836"/>
                <a:gd name="T31" fmla="*/ 291 h 291"/>
                <a:gd name="T32" fmla="*/ 407 w 836"/>
                <a:gd name="T33" fmla="*/ 268 h 291"/>
                <a:gd name="T34" fmla="*/ 289 w 836"/>
                <a:gd name="T35" fmla="*/ 164 h 291"/>
                <a:gd name="T36" fmla="*/ 112 w 836"/>
                <a:gd name="T37" fmla="*/ 154 h 291"/>
                <a:gd name="T38" fmla="*/ 23 w 836"/>
                <a:gd name="T39" fmla="*/ 111 h 291"/>
                <a:gd name="T40" fmla="*/ 0 w 836"/>
                <a:gd name="T41" fmla="*/ 25 h 291"/>
                <a:gd name="T42" fmla="*/ 0 w 836"/>
                <a:gd name="T43" fmla="*/ 25 h 291"/>
                <a:gd name="T44" fmla="*/ 0 w 836"/>
                <a:gd name="T45" fmla="*/ 2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6" h="291">
                  <a:moveTo>
                    <a:pt x="0" y="25"/>
                  </a:moveTo>
                  <a:lnTo>
                    <a:pt x="106" y="73"/>
                  </a:lnTo>
                  <a:lnTo>
                    <a:pt x="190" y="46"/>
                  </a:lnTo>
                  <a:lnTo>
                    <a:pt x="266" y="21"/>
                  </a:lnTo>
                  <a:lnTo>
                    <a:pt x="342" y="35"/>
                  </a:lnTo>
                  <a:lnTo>
                    <a:pt x="382" y="75"/>
                  </a:lnTo>
                  <a:lnTo>
                    <a:pt x="412" y="124"/>
                  </a:lnTo>
                  <a:lnTo>
                    <a:pt x="511" y="179"/>
                  </a:lnTo>
                  <a:lnTo>
                    <a:pt x="581" y="90"/>
                  </a:lnTo>
                  <a:lnTo>
                    <a:pt x="680" y="27"/>
                  </a:lnTo>
                  <a:lnTo>
                    <a:pt x="770" y="0"/>
                  </a:lnTo>
                  <a:lnTo>
                    <a:pt x="829" y="48"/>
                  </a:lnTo>
                  <a:lnTo>
                    <a:pt x="836" y="95"/>
                  </a:lnTo>
                  <a:lnTo>
                    <a:pt x="772" y="189"/>
                  </a:lnTo>
                  <a:lnTo>
                    <a:pt x="663" y="265"/>
                  </a:lnTo>
                  <a:lnTo>
                    <a:pt x="561" y="291"/>
                  </a:lnTo>
                  <a:lnTo>
                    <a:pt x="407" y="268"/>
                  </a:lnTo>
                  <a:lnTo>
                    <a:pt x="289" y="164"/>
                  </a:lnTo>
                  <a:lnTo>
                    <a:pt x="112" y="154"/>
                  </a:lnTo>
                  <a:lnTo>
                    <a:pt x="23" y="111"/>
                  </a:lnTo>
                  <a:lnTo>
                    <a:pt x="0" y="25"/>
                  </a:lnTo>
                  <a:lnTo>
                    <a:pt x="0" y="25"/>
                  </a:lnTo>
                  <a:lnTo>
                    <a:pt x="0" y="25"/>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3" name="Freeform 15"/>
            <p:cNvSpPr>
              <a:spLocks/>
            </p:cNvSpPr>
            <p:nvPr/>
          </p:nvSpPr>
          <p:spPr bwMode="auto">
            <a:xfrm>
              <a:off x="3616" y="2782"/>
              <a:ext cx="104" cy="63"/>
            </a:xfrm>
            <a:custGeom>
              <a:avLst/>
              <a:gdLst>
                <a:gd name="T0" fmla="*/ 35 w 208"/>
                <a:gd name="T1" fmla="*/ 0 h 125"/>
                <a:gd name="T2" fmla="*/ 126 w 208"/>
                <a:gd name="T3" fmla="*/ 38 h 125"/>
                <a:gd name="T4" fmla="*/ 166 w 208"/>
                <a:gd name="T5" fmla="*/ 72 h 125"/>
                <a:gd name="T6" fmla="*/ 206 w 208"/>
                <a:gd name="T7" fmla="*/ 108 h 125"/>
                <a:gd name="T8" fmla="*/ 208 w 208"/>
                <a:gd name="T9" fmla="*/ 124 h 125"/>
                <a:gd name="T10" fmla="*/ 192 w 208"/>
                <a:gd name="T11" fmla="*/ 125 h 125"/>
                <a:gd name="T12" fmla="*/ 151 w 208"/>
                <a:gd name="T13" fmla="*/ 97 h 125"/>
                <a:gd name="T14" fmla="*/ 101 w 208"/>
                <a:gd name="T15" fmla="*/ 76 h 125"/>
                <a:gd name="T16" fmla="*/ 0 w 208"/>
                <a:gd name="T17" fmla="*/ 55 h 125"/>
                <a:gd name="T18" fmla="*/ 0 w 208"/>
                <a:gd name="T19" fmla="*/ 27 h 125"/>
                <a:gd name="T20" fmla="*/ 35 w 208"/>
                <a:gd name="T21" fmla="*/ 0 h 125"/>
                <a:gd name="T22" fmla="*/ 35 w 208"/>
                <a:gd name="T23" fmla="*/ 0 h 125"/>
                <a:gd name="T24" fmla="*/ 35 w 208"/>
                <a:gd name="T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25">
                  <a:moveTo>
                    <a:pt x="35" y="0"/>
                  </a:moveTo>
                  <a:lnTo>
                    <a:pt x="126" y="38"/>
                  </a:lnTo>
                  <a:lnTo>
                    <a:pt x="166" y="72"/>
                  </a:lnTo>
                  <a:lnTo>
                    <a:pt x="206" y="108"/>
                  </a:lnTo>
                  <a:lnTo>
                    <a:pt x="208" y="124"/>
                  </a:lnTo>
                  <a:lnTo>
                    <a:pt x="192" y="125"/>
                  </a:lnTo>
                  <a:lnTo>
                    <a:pt x="151" y="97"/>
                  </a:lnTo>
                  <a:lnTo>
                    <a:pt x="101" y="76"/>
                  </a:lnTo>
                  <a:lnTo>
                    <a:pt x="0" y="55"/>
                  </a:lnTo>
                  <a:lnTo>
                    <a:pt x="0" y="27"/>
                  </a:lnTo>
                  <a:lnTo>
                    <a:pt x="35" y="0"/>
                  </a:lnTo>
                  <a:lnTo>
                    <a:pt x="3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4" name="Freeform 16"/>
            <p:cNvSpPr>
              <a:spLocks/>
            </p:cNvSpPr>
            <p:nvPr/>
          </p:nvSpPr>
          <p:spPr bwMode="auto">
            <a:xfrm>
              <a:off x="3936" y="2821"/>
              <a:ext cx="115" cy="200"/>
            </a:xfrm>
            <a:custGeom>
              <a:avLst/>
              <a:gdLst>
                <a:gd name="T0" fmla="*/ 139 w 230"/>
                <a:gd name="T1" fmla="*/ 2 h 399"/>
                <a:gd name="T2" fmla="*/ 177 w 230"/>
                <a:gd name="T3" fmla="*/ 51 h 399"/>
                <a:gd name="T4" fmla="*/ 230 w 230"/>
                <a:gd name="T5" fmla="*/ 120 h 399"/>
                <a:gd name="T6" fmla="*/ 230 w 230"/>
                <a:gd name="T7" fmla="*/ 219 h 399"/>
                <a:gd name="T8" fmla="*/ 160 w 230"/>
                <a:gd name="T9" fmla="*/ 321 h 399"/>
                <a:gd name="T10" fmla="*/ 72 w 230"/>
                <a:gd name="T11" fmla="*/ 365 h 399"/>
                <a:gd name="T12" fmla="*/ 12 w 230"/>
                <a:gd name="T13" fmla="*/ 399 h 399"/>
                <a:gd name="T14" fmla="*/ 0 w 230"/>
                <a:gd name="T15" fmla="*/ 380 h 399"/>
                <a:gd name="T16" fmla="*/ 101 w 230"/>
                <a:gd name="T17" fmla="*/ 298 h 399"/>
                <a:gd name="T18" fmla="*/ 181 w 230"/>
                <a:gd name="T19" fmla="*/ 198 h 399"/>
                <a:gd name="T20" fmla="*/ 171 w 230"/>
                <a:gd name="T21" fmla="*/ 101 h 399"/>
                <a:gd name="T22" fmla="*/ 150 w 230"/>
                <a:gd name="T23" fmla="*/ 57 h 399"/>
                <a:gd name="T24" fmla="*/ 122 w 230"/>
                <a:gd name="T25" fmla="*/ 15 h 399"/>
                <a:gd name="T26" fmla="*/ 124 w 230"/>
                <a:gd name="T27" fmla="*/ 0 h 399"/>
                <a:gd name="T28" fmla="*/ 139 w 230"/>
                <a:gd name="T29" fmla="*/ 2 h 399"/>
                <a:gd name="T30" fmla="*/ 139 w 230"/>
                <a:gd name="T31" fmla="*/ 2 h 399"/>
                <a:gd name="T32" fmla="*/ 139 w 230"/>
                <a:gd name="T33" fmla="*/ 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399">
                  <a:moveTo>
                    <a:pt x="139" y="2"/>
                  </a:moveTo>
                  <a:lnTo>
                    <a:pt x="177" y="51"/>
                  </a:lnTo>
                  <a:lnTo>
                    <a:pt x="230" y="120"/>
                  </a:lnTo>
                  <a:lnTo>
                    <a:pt x="230" y="219"/>
                  </a:lnTo>
                  <a:lnTo>
                    <a:pt x="160" y="321"/>
                  </a:lnTo>
                  <a:lnTo>
                    <a:pt x="72" y="365"/>
                  </a:lnTo>
                  <a:lnTo>
                    <a:pt x="12" y="399"/>
                  </a:lnTo>
                  <a:lnTo>
                    <a:pt x="0" y="380"/>
                  </a:lnTo>
                  <a:lnTo>
                    <a:pt x="101" y="298"/>
                  </a:lnTo>
                  <a:lnTo>
                    <a:pt x="181" y="198"/>
                  </a:lnTo>
                  <a:lnTo>
                    <a:pt x="171" y="101"/>
                  </a:lnTo>
                  <a:lnTo>
                    <a:pt x="150" y="57"/>
                  </a:lnTo>
                  <a:lnTo>
                    <a:pt x="122" y="15"/>
                  </a:lnTo>
                  <a:lnTo>
                    <a:pt x="124" y="0"/>
                  </a:lnTo>
                  <a:lnTo>
                    <a:pt x="139" y="2"/>
                  </a:lnTo>
                  <a:lnTo>
                    <a:pt x="139" y="2"/>
                  </a:lnTo>
                  <a:lnTo>
                    <a:pt x="13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5" name="Freeform 17"/>
            <p:cNvSpPr>
              <a:spLocks/>
            </p:cNvSpPr>
            <p:nvPr/>
          </p:nvSpPr>
          <p:spPr bwMode="auto">
            <a:xfrm>
              <a:off x="3589" y="2703"/>
              <a:ext cx="375" cy="325"/>
            </a:xfrm>
            <a:custGeom>
              <a:avLst/>
              <a:gdLst>
                <a:gd name="T0" fmla="*/ 736 w 751"/>
                <a:gd name="T1" fmla="*/ 168 h 650"/>
                <a:gd name="T2" fmla="*/ 673 w 751"/>
                <a:gd name="T3" fmla="*/ 120 h 650"/>
                <a:gd name="T4" fmla="*/ 645 w 751"/>
                <a:gd name="T5" fmla="*/ 99 h 650"/>
                <a:gd name="T6" fmla="*/ 609 w 751"/>
                <a:gd name="T7" fmla="*/ 80 h 650"/>
                <a:gd name="T8" fmla="*/ 559 w 751"/>
                <a:gd name="T9" fmla="*/ 61 h 650"/>
                <a:gd name="T10" fmla="*/ 514 w 751"/>
                <a:gd name="T11" fmla="*/ 48 h 650"/>
                <a:gd name="T12" fmla="*/ 422 w 751"/>
                <a:gd name="T13" fmla="*/ 36 h 650"/>
                <a:gd name="T14" fmla="*/ 232 w 751"/>
                <a:gd name="T15" fmla="*/ 73 h 650"/>
                <a:gd name="T16" fmla="*/ 177 w 751"/>
                <a:gd name="T17" fmla="*/ 99 h 650"/>
                <a:gd name="T18" fmla="*/ 128 w 751"/>
                <a:gd name="T19" fmla="*/ 141 h 650"/>
                <a:gd name="T20" fmla="*/ 71 w 751"/>
                <a:gd name="T21" fmla="*/ 202 h 650"/>
                <a:gd name="T22" fmla="*/ 46 w 751"/>
                <a:gd name="T23" fmla="*/ 284 h 650"/>
                <a:gd name="T24" fmla="*/ 48 w 751"/>
                <a:gd name="T25" fmla="*/ 350 h 650"/>
                <a:gd name="T26" fmla="*/ 65 w 751"/>
                <a:gd name="T27" fmla="*/ 411 h 650"/>
                <a:gd name="T28" fmla="*/ 99 w 751"/>
                <a:gd name="T29" fmla="*/ 458 h 650"/>
                <a:gd name="T30" fmla="*/ 152 w 751"/>
                <a:gd name="T31" fmla="*/ 476 h 650"/>
                <a:gd name="T32" fmla="*/ 301 w 751"/>
                <a:gd name="T33" fmla="*/ 477 h 650"/>
                <a:gd name="T34" fmla="*/ 365 w 751"/>
                <a:gd name="T35" fmla="*/ 496 h 650"/>
                <a:gd name="T36" fmla="*/ 420 w 751"/>
                <a:gd name="T37" fmla="*/ 544 h 650"/>
                <a:gd name="T38" fmla="*/ 468 w 751"/>
                <a:gd name="T39" fmla="*/ 584 h 650"/>
                <a:gd name="T40" fmla="*/ 515 w 751"/>
                <a:gd name="T41" fmla="*/ 609 h 650"/>
                <a:gd name="T42" fmla="*/ 628 w 751"/>
                <a:gd name="T43" fmla="*/ 628 h 650"/>
                <a:gd name="T44" fmla="*/ 628 w 751"/>
                <a:gd name="T45" fmla="*/ 650 h 650"/>
                <a:gd name="T46" fmla="*/ 495 w 751"/>
                <a:gd name="T47" fmla="*/ 643 h 650"/>
                <a:gd name="T48" fmla="*/ 382 w 751"/>
                <a:gd name="T49" fmla="*/ 580 h 650"/>
                <a:gd name="T50" fmla="*/ 335 w 751"/>
                <a:gd name="T51" fmla="*/ 542 h 650"/>
                <a:gd name="T52" fmla="*/ 280 w 751"/>
                <a:gd name="T53" fmla="*/ 527 h 650"/>
                <a:gd name="T54" fmla="*/ 152 w 751"/>
                <a:gd name="T55" fmla="*/ 527 h 650"/>
                <a:gd name="T56" fmla="*/ 80 w 751"/>
                <a:gd name="T57" fmla="*/ 504 h 650"/>
                <a:gd name="T58" fmla="*/ 33 w 751"/>
                <a:gd name="T59" fmla="*/ 445 h 650"/>
                <a:gd name="T60" fmla="*/ 6 w 751"/>
                <a:gd name="T61" fmla="*/ 365 h 650"/>
                <a:gd name="T62" fmla="*/ 0 w 751"/>
                <a:gd name="T63" fmla="*/ 280 h 650"/>
                <a:gd name="T64" fmla="*/ 27 w 751"/>
                <a:gd name="T65" fmla="*/ 181 h 650"/>
                <a:gd name="T66" fmla="*/ 53 w 751"/>
                <a:gd name="T67" fmla="*/ 143 h 650"/>
                <a:gd name="T68" fmla="*/ 91 w 751"/>
                <a:gd name="T69" fmla="*/ 105 h 650"/>
                <a:gd name="T70" fmla="*/ 152 w 751"/>
                <a:gd name="T71" fmla="*/ 59 h 650"/>
                <a:gd name="T72" fmla="*/ 221 w 751"/>
                <a:gd name="T73" fmla="*/ 29 h 650"/>
                <a:gd name="T74" fmla="*/ 325 w 751"/>
                <a:gd name="T75" fmla="*/ 4 h 650"/>
                <a:gd name="T76" fmla="*/ 449 w 751"/>
                <a:gd name="T77" fmla="*/ 0 h 650"/>
                <a:gd name="T78" fmla="*/ 591 w 751"/>
                <a:gd name="T79" fmla="*/ 38 h 650"/>
                <a:gd name="T80" fmla="*/ 685 w 751"/>
                <a:gd name="T81" fmla="*/ 99 h 650"/>
                <a:gd name="T82" fmla="*/ 747 w 751"/>
                <a:gd name="T83" fmla="*/ 149 h 650"/>
                <a:gd name="T84" fmla="*/ 751 w 751"/>
                <a:gd name="T85" fmla="*/ 164 h 650"/>
                <a:gd name="T86" fmla="*/ 736 w 751"/>
                <a:gd name="T87" fmla="*/ 168 h 650"/>
                <a:gd name="T88" fmla="*/ 736 w 751"/>
                <a:gd name="T89" fmla="*/ 168 h 650"/>
                <a:gd name="T90" fmla="*/ 736 w 751"/>
                <a:gd name="T91" fmla="*/ 16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1" h="650">
                  <a:moveTo>
                    <a:pt x="736" y="168"/>
                  </a:moveTo>
                  <a:lnTo>
                    <a:pt x="673" y="120"/>
                  </a:lnTo>
                  <a:lnTo>
                    <a:pt x="645" y="99"/>
                  </a:lnTo>
                  <a:lnTo>
                    <a:pt x="609" y="80"/>
                  </a:lnTo>
                  <a:lnTo>
                    <a:pt x="559" y="61"/>
                  </a:lnTo>
                  <a:lnTo>
                    <a:pt x="514" y="48"/>
                  </a:lnTo>
                  <a:lnTo>
                    <a:pt x="422" y="36"/>
                  </a:lnTo>
                  <a:lnTo>
                    <a:pt x="232" y="73"/>
                  </a:lnTo>
                  <a:lnTo>
                    <a:pt x="177" y="99"/>
                  </a:lnTo>
                  <a:lnTo>
                    <a:pt x="128" y="141"/>
                  </a:lnTo>
                  <a:lnTo>
                    <a:pt x="71" y="202"/>
                  </a:lnTo>
                  <a:lnTo>
                    <a:pt x="46" y="284"/>
                  </a:lnTo>
                  <a:lnTo>
                    <a:pt x="48" y="350"/>
                  </a:lnTo>
                  <a:lnTo>
                    <a:pt x="65" y="411"/>
                  </a:lnTo>
                  <a:lnTo>
                    <a:pt x="99" y="458"/>
                  </a:lnTo>
                  <a:lnTo>
                    <a:pt x="152" y="476"/>
                  </a:lnTo>
                  <a:lnTo>
                    <a:pt x="301" y="477"/>
                  </a:lnTo>
                  <a:lnTo>
                    <a:pt x="365" y="496"/>
                  </a:lnTo>
                  <a:lnTo>
                    <a:pt x="420" y="544"/>
                  </a:lnTo>
                  <a:lnTo>
                    <a:pt x="468" y="584"/>
                  </a:lnTo>
                  <a:lnTo>
                    <a:pt x="515" y="609"/>
                  </a:lnTo>
                  <a:lnTo>
                    <a:pt x="628" y="628"/>
                  </a:lnTo>
                  <a:lnTo>
                    <a:pt x="628" y="650"/>
                  </a:lnTo>
                  <a:lnTo>
                    <a:pt x="495" y="643"/>
                  </a:lnTo>
                  <a:lnTo>
                    <a:pt x="382" y="580"/>
                  </a:lnTo>
                  <a:lnTo>
                    <a:pt x="335" y="542"/>
                  </a:lnTo>
                  <a:lnTo>
                    <a:pt x="280" y="527"/>
                  </a:lnTo>
                  <a:lnTo>
                    <a:pt x="152" y="527"/>
                  </a:lnTo>
                  <a:lnTo>
                    <a:pt x="80" y="504"/>
                  </a:lnTo>
                  <a:lnTo>
                    <a:pt x="33" y="445"/>
                  </a:lnTo>
                  <a:lnTo>
                    <a:pt x="6" y="365"/>
                  </a:lnTo>
                  <a:lnTo>
                    <a:pt x="0" y="280"/>
                  </a:lnTo>
                  <a:lnTo>
                    <a:pt x="27" y="181"/>
                  </a:lnTo>
                  <a:lnTo>
                    <a:pt x="53" y="143"/>
                  </a:lnTo>
                  <a:lnTo>
                    <a:pt x="91" y="105"/>
                  </a:lnTo>
                  <a:lnTo>
                    <a:pt x="152" y="59"/>
                  </a:lnTo>
                  <a:lnTo>
                    <a:pt x="221" y="29"/>
                  </a:lnTo>
                  <a:lnTo>
                    <a:pt x="325" y="4"/>
                  </a:lnTo>
                  <a:lnTo>
                    <a:pt x="449" y="0"/>
                  </a:lnTo>
                  <a:lnTo>
                    <a:pt x="591" y="38"/>
                  </a:lnTo>
                  <a:lnTo>
                    <a:pt x="685" y="99"/>
                  </a:lnTo>
                  <a:lnTo>
                    <a:pt x="747" y="149"/>
                  </a:lnTo>
                  <a:lnTo>
                    <a:pt x="751" y="164"/>
                  </a:lnTo>
                  <a:lnTo>
                    <a:pt x="736" y="168"/>
                  </a:lnTo>
                  <a:lnTo>
                    <a:pt x="736" y="168"/>
                  </a:lnTo>
                  <a:lnTo>
                    <a:pt x="736"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6" name="Freeform 18"/>
            <p:cNvSpPr>
              <a:spLocks/>
            </p:cNvSpPr>
            <p:nvPr/>
          </p:nvSpPr>
          <p:spPr bwMode="auto">
            <a:xfrm>
              <a:off x="3849" y="2853"/>
              <a:ext cx="107" cy="140"/>
            </a:xfrm>
            <a:custGeom>
              <a:avLst/>
              <a:gdLst>
                <a:gd name="T0" fmla="*/ 211 w 215"/>
                <a:gd name="T1" fmla="*/ 19 h 281"/>
                <a:gd name="T2" fmla="*/ 80 w 215"/>
                <a:gd name="T3" fmla="*/ 142 h 281"/>
                <a:gd name="T4" fmla="*/ 46 w 215"/>
                <a:gd name="T5" fmla="*/ 230 h 281"/>
                <a:gd name="T6" fmla="*/ 48 w 215"/>
                <a:gd name="T7" fmla="*/ 268 h 281"/>
                <a:gd name="T8" fmla="*/ 42 w 215"/>
                <a:gd name="T9" fmla="*/ 281 h 281"/>
                <a:gd name="T10" fmla="*/ 27 w 215"/>
                <a:gd name="T11" fmla="*/ 275 h 281"/>
                <a:gd name="T12" fmla="*/ 0 w 215"/>
                <a:gd name="T13" fmla="*/ 230 h 281"/>
                <a:gd name="T14" fmla="*/ 17 w 215"/>
                <a:gd name="T15" fmla="*/ 171 h 281"/>
                <a:gd name="T16" fmla="*/ 42 w 215"/>
                <a:gd name="T17" fmla="*/ 116 h 281"/>
                <a:gd name="T18" fmla="*/ 78 w 215"/>
                <a:gd name="T19" fmla="*/ 79 h 281"/>
                <a:gd name="T20" fmla="*/ 116 w 215"/>
                <a:gd name="T21" fmla="*/ 53 h 281"/>
                <a:gd name="T22" fmla="*/ 156 w 215"/>
                <a:gd name="T23" fmla="*/ 28 h 281"/>
                <a:gd name="T24" fmla="*/ 198 w 215"/>
                <a:gd name="T25" fmla="*/ 0 h 281"/>
                <a:gd name="T26" fmla="*/ 215 w 215"/>
                <a:gd name="T27" fmla="*/ 3 h 281"/>
                <a:gd name="T28" fmla="*/ 211 w 215"/>
                <a:gd name="T29" fmla="*/ 19 h 281"/>
                <a:gd name="T30" fmla="*/ 211 w 215"/>
                <a:gd name="T31" fmla="*/ 19 h 281"/>
                <a:gd name="T32" fmla="*/ 211 w 215"/>
                <a:gd name="T33" fmla="*/ 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281">
                  <a:moveTo>
                    <a:pt x="211" y="19"/>
                  </a:moveTo>
                  <a:lnTo>
                    <a:pt x="80" y="142"/>
                  </a:lnTo>
                  <a:lnTo>
                    <a:pt x="46" y="230"/>
                  </a:lnTo>
                  <a:lnTo>
                    <a:pt x="48" y="268"/>
                  </a:lnTo>
                  <a:lnTo>
                    <a:pt x="42" y="281"/>
                  </a:lnTo>
                  <a:lnTo>
                    <a:pt x="27" y="275"/>
                  </a:lnTo>
                  <a:lnTo>
                    <a:pt x="0" y="230"/>
                  </a:lnTo>
                  <a:lnTo>
                    <a:pt x="17" y="171"/>
                  </a:lnTo>
                  <a:lnTo>
                    <a:pt x="42" y="116"/>
                  </a:lnTo>
                  <a:lnTo>
                    <a:pt x="78" y="79"/>
                  </a:lnTo>
                  <a:lnTo>
                    <a:pt x="116" y="53"/>
                  </a:lnTo>
                  <a:lnTo>
                    <a:pt x="156" y="28"/>
                  </a:lnTo>
                  <a:lnTo>
                    <a:pt x="198" y="0"/>
                  </a:lnTo>
                  <a:lnTo>
                    <a:pt x="215" y="3"/>
                  </a:lnTo>
                  <a:lnTo>
                    <a:pt x="211" y="19"/>
                  </a:lnTo>
                  <a:lnTo>
                    <a:pt x="211" y="19"/>
                  </a:lnTo>
                  <a:lnTo>
                    <a:pt x="2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7" name="Freeform 19"/>
            <p:cNvSpPr>
              <a:spLocks/>
            </p:cNvSpPr>
            <p:nvPr/>
          </p:nvSpPr>
          <p:spPr bwMode="auto">
            <a:xfrm>
              <a:off x="3725" y="2748"/>
              <a:ext cx="167" cy="100"/>
            </a:xfrm>
            <a:custGeom>
              <a:avLst/>
              <a:gdLst>
                <a:gd name="T0" fmla="*/ 325 w 333"/>
                <a:gd name="T1" fmla="*/ 20 h 199"/>
                <a:gd name="T2" fmla="*/ 141 w 333"/>
                <a:gd name="T3" fmla="*/ 102 h 199"/>
                <a:gd name="T4" fmla="*/ 65 w 333"/>
                <a:gd name="T5" fmla="*/ 161 h 199"/>
                <a:gd name="T6" fmla="*/ 29 w 333"/>
                <a:gd name="T7" fmla="*/ 197 h 199"/>
                <a:gd name="T8" fmla="*/ 2 w 333"/>
                <a:gd name="T9" fmla="*/ 199 h 199"/>
                <a:gd name="T10" fmla="*/ 0 w 333"/>
                <a:gd name="T11" fmla="*/ 171 h 199"/>
                <a:gd name="T12" fmla="*/ 32 w 333"/>
                <a:gd name="T13" fmla="*/ 127 h 199"/>
                <a:gd name="T14" fmla="*/ 116 w 333"/>
                <a:gd name="T15" fmla="*/ 62 h 199"/>
                <a:gd name="T16" fmla="*/ 165 w 333"/>
                <a:gd name="T17" fmla="*/ 38 h 199"/>
                <a:gd name="T18" fmla="*/ 215 w 333"/>
                <a:gd name="T19" fmla="*/ 24 h 199"/>
                <a:gd name="T20" fmla="*/ 319 w 333"/>
                <a:gd name="T21" fmla="*/ 0 h 199"/>
                <a:gd name="T22" fmla="*/ 333 w 333"/>
                <a:gd name="T23" fmla="*/ 7 h 199"/>
                <a:gd name="T24" fmla="*/ 325 w 333"/>
                <a:gd name="T25" fmla="*/ 20 h 199"/>
                <a:gd name="T26" fmla="*/ 325 w 333"/>
                <a:gd name="T27" fmla="*/ 20 h 199"/>
                <a:gd name="T28" fmla="*/ 325 w 333"/>
                <a:gd name="T29" fmla="*/ 2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199">
                  <a:moveTo>
                    <a:pt x="325" y="20"/>
                  </a:moveTo>
                  <a:lnTo>
                    <a:pt x="141" y="102"/>
                  </a:lnTo>
                  <a:lnTo>
                    <a:pt x="65" y="161"/>
                  </a:lnTo>
                  <a:lnTo>
                    <a:pt x="29" y="197"/>
                  </a:lnTo>
                  <a:lnTo>
                    <a:pt x="2" y="199"/>
                  </a:lnTo>
                  <a:lnTo>
                    <a:pt x="0" y="171"/>
                  </a:lnTo>
                  <a:lnTo>
                    <a:pt x="32" y="127"/>
                  </a:lnTo>
                  <a:lnTo>
                    <a:pt x="116" y="62"/>
                  </a:lnTo>
                  <a:lnTo>
                    <a:pt x="165" y="38"/>
                  </a:lnTo>
                  <a:lnTo>
                    <a:pt x="215" y="24"/>
                  </a:lnTo>
                  <a:lnTo>
                    <a:pt x="319" y="0"/>
                  </a:lnTo>
                  <a:lnTo>
                    <a:pt x="333" y="7"/>
                  </a:lnTo>
                  <a:lnTo>
                    <a:pt x="325" y="20"/>
                  </a:lnTo>
                  <a:lnTo>
                    <a:pt x="325" y="20"/>
                  </a:lnTo>
                  <a:lnTo>
                    <a:pt x="32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8" name="Freeform 20"/>
            <p:cNvSpPr>
              <a:spLocks/>
            </p:cNvSpPr>
            <p:nvPr/>
          </p:nvSpPr>
          <p:spPr bwMode="auto">
            <a:xfrm>
              <a:off x="3675" y="2727"/>
              <a:ext cx="110" cy="27"/>
            </a:xfrm>
            <a:custGeom>
              <a:avLst/>
              <a:gdLst>
                <a:gd name="T0" fmla="*/ 14 w 221"/>
                <a:gd name="T1" fmla="*/ 2 h 53"/>
                <a:gd name="T2" fmla="*/ 42 w 221"/>
                <a:gd name="T3" fmla="*/ 0 h 53"/>
                <a:gd name="T4" fmla="*/ 133 w 221"/>
                <a:gd name="T5" fmla="*/ 0 h 53"/>
                <a:gd name="T6" fmla="*/ 215 w 221"/>
                <a:gd name="T7" fmla="*/ 32 h 53"/>
                <a:gd name="T8" fmla="*/ 221 w 221"/>
                <a:gd name="T9" fmla="*/ 47 h 53"/>
                <a:gd name="T10" fmla="*/ 207 w 221"/>
                <a:gd name="T11" fmla="*/ 53 h 53"/>
                <a:gd name="T12" fmla="*/ 130 w 221"/>
                <a:gd name="T13" fmla="*/ 36 h 53"/>
                <a:gd name="T14" fmla="*/ 42 w 221"/>
                <a:gd name="T15" fmla="*/ 36 h 53"/>
                <a:gd name="T16" fmla="*/ 14 w 221"/>
                <a:gd name="T17" fmla="*/ 32 h 53"/>
                <a:gd name="T18" fmla="*/ 0 w 221"/>
                <a:gd name="T19" fmla="*/ 17 h 53"/>
                <a:gd name="T20" fmla="*/ 14 w 221"/>
                <a:gd name="T21" fmla="*/ 2 h 53"/>
                <a:gd name="T22" fmla="*/ 14 w 221"/>
                <a:gd name="T23" fmla="*/ 2 h 53"/>
                <a:gd name="T24" fmla="*/ 14 w 221"/>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53">
                  <a:moveTo>
                    <a:pt x="14" y="2"/>
                  </a:moveTo>
                  <a:lnTo>
                    <a:pt x="42" y="0"/>
                  </a:lnTo>
                  <a:lnTo>
                    <a:pt x="133" y="0"/>
                  </a:lnTo>
                  <a:lnTo>
                    <a:pt x="215" y="32"/>
                  </a:lnTo>
                  <a:lnTo>
                    <a:pt x="221" y="47"/>
                  </a:lnTo>
                  <a:lnTo>
                    <a:pt x="207" y="53"/>
                  </a:lnTo>
                  <a:lnTo>
                    <a:pt x="130" y="36"/>
                  </a:lnTo>
                  <a:lnTo>
                    <a:pt x="42" y="36"/>
                  </a:lnTo>
                  <a:lnTo>
                    <a:pt x="14" y="32"/>
                  </a:lnTo>
                  <a:lnTo>
                    <a:pt x="0" y="17"/>
                  </a:lnTo>
                  <a:lnTo>
                    <a:pt x="14" y="2"/>
                  </a:lnTo>
                  <a:lnTo>
                    <a:pt x="14" y="2"/>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9" name="Freeform 21"/>
            <p:cNvSpPr>
              <a:spLocks/>
            </p:cNvSpPr>
            <p:nvPr/>
          </p:nvSpPr>
          <p:spPr bwMode="auto">
            <a:xfrm>
              <a:off x="3507" y="2903"/>
              <a:ext cx="518" cy="240"/>
            </a:xfrm>
            <a:custGeom>
              <a:avLst/>
              <a:gdLst>
                <a:gd name="T0" fmla="*/ 24 w 1036"/>
                <a:gd name="T1" fmla="*/ 0 h 479"/>
                <a:gd name="T2" fmla="*/ 95 w 1036"/>
                <a:gd name="T3" fmla="*/ 35 h 479"/>
                <a:gd name="T4" fmla="*/ 159 w 1036"/>
                <a:gd name="T5" fmla="*/ 86 h 479"/>
                <a:gd name="T6" fmla="*/ 211 w 1036"/>
                <a:gd name="T7" fmla="*/ 162 h 479"/>
                <a:gd name="T8" fmla="*/ 241 w 1036"/>
                <a:gd name="T9" fmla="*/ 265 h 479"/>
                <a:gd name="T10" fmla="*/ 327 w 1036"/>
                <a:gd name="T11" fmla="*/ 341 h 479"/>
                <a:gd name="T12" fmla="*/ 424 w 1036"/>
                <a:gd name="T13" fmla="*/ 384 h 479"/>
                <a:gd name="T14" fmla="*/ 618 w 1036"/>
                <a:gd name="T15" fmla="*/ 422 h 479"/>
                <a:gd name="T16" fmla="*/ 791 w 1036"/>
                <a:gd name="T17" fmla="*/ 394 h 479"/>
                <a:gd name="T18" fmla="*/ 935 w 1036"/>
                <a:gd name="T19" fmla="*/ 324 h 479"/>
                <a:gd name="T20" fmla="*/ 986 w 1036"/>
                <a:gd name="T21" fmla="*/ 253 h 479"/>
                <a:gd name="T22" fmla="*/ 994 w 1036"/>
                <a:gd name="T23" fmla="*/ 181 h 479"/>
                <a:gd name="T24" fmla="*/ 903 w 1036"/>
                <a:gd name="T25" fmla="*/ 95 h 479"/>
                <a:gd name="T26" fmla="*/ 908 w 1036"/>
                <a:gd name="T27" fmla="*/ 65 h 479"/>
                <a:gd name="T28" fmla="*/ 929 w 1036"/>
                <a:gd name="T29" fmla="*/ 56 h 479"/>
                <a:gd name="T30" fmla="*/ 1000 w 1036"/>
                <a:gd name="T31" fmla="*/ 94 h 479"/>
                <a:gd name="T32" fmla="*/ 1034 w 1036"/>
                <a:gd name="T33" fmla="*/ 164 h 479"/>
                <a:gd name="T34" fmla="*/ 1036 w 1036"/>
                <a:gd name="T35" fmla="*/ 253 h 479"/>
                <a:gd name="T36" fmla="*/ 977 w 1036"/>
                <a:gd name="T37" fmla="*/ 356 h 479"/>
                <a:gd name="T38" fmla="*/ 901 w 1036"/>
                <a:gd name="T39" fmla="*/ 422 h 479"/>
                <a:gd name="T40" fmla="*/ 789 w 1036"/>
                <a:gd name="T41" fmla="*/ 457 h 479"/>
                <a:gd name="T42" fmla="*/ 677 w 1036"/>
                <a:gd name="T43" fmla="*/ 474 h 479"/>
                <a:gd name="T44" fmla="*/ 583 w 1036"/>
                <a:gd name="T45" fmla="*/ 479 h 479"/>
                <a:gd name="T46" fmla="*/ 437 w 1036"/>
                <a:gd name="T47" fmla="*/ 453 h 479"/>
                <a:gd name="T48" fmla="*/ 258 w 1036"/>
                <a:gd name="T49" fmla="*/ 373 h 479"/>
                <a:gd name="T50" fmla="*/ 190 w 1036"/>
                <a:gd name="T51" fmla="*/ 282 h 479"/>
                <a:gd name="T52" fmla="*/ 161 w 1036"/>
                <a:gd name="T53" fmla="*/ 211 h 479"/>
                <a:gd name="T54" fmla="*/ 125 w 1036"/>
                <a:gd name="T55" fmla="*/ 139 h 479"/>
                <a:gd name="T56" fmla="*/ 74 w 1036"/>
                <a:gd name="T57" fmla="*/ 75 h 479"/>
                <a:gd name="T58" fmla="*/ 0 w 1036"/>
                <a:gd name="T59" fmla="*/ 23 h 479"/>
                <a:gd name="T60" fmla="*/ 24 w 1036"/>
                <a:gd name="T61" fmla="*/ 0 h 479"/>
                <a:gd name="T62" fmla="*/ 24 w 1036"/>
                <a:gd name="T6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6" h="479">
                  <a:moveTo>
                    <a:pt x="24" y="0"/>
                  </a:moveTo>
                  <a:lnTo>
                    <a:pt x="95" y="35"/>
                  </a:lnTo>
                  <a:lnTo>
                    <a:pt x="159" y="86"/>
                  </a:lnTo>
                  <a:lnTo>
                    <a:pt x="211" y="162"/>
                  </a:lnTo>
                  <a:lnTo>
                    <a:pt x="241" y="265"/>
                  </a:lnTo>
                  <a:lnTo>
                    <a:pt x="327" y="341"/>
                  </a:lnTo>
                  <a:lnTo>
                    <a:pt x="424" y="384"/>
                  </a:lnTo>
                  <a:lnTo>
                    <a:pt x="618" y="422"/>
                  </a:lnTo>
                  <a:lnTo>
                    <a:pt x="791" y="394"/>
                  </a:lnTo>
                  <a:lnTo>
                    <a:pt x="935" y="324"/>
                  </a:lnTo>
                  <a:lnTo>
                    <a:pt x="986" y="253"/>
                  </a:lnTo>
                  <a:lnTo>
                    <a:pt x="994" y="181"/>
                  </a:lnTo>
                  <a:lnTo>
                    <a:pt x="903" y="95"/>
                  </a:lnTo>
                  <a:lnTo>
                    <a:pt x="908" y="65"/>
                  </a:lnTo>
                  <a:lnTo>
                    <a:pt x="929" y="56"/>
                  </a:lnTo>
                  <a:lnTo>
                    <a:pt x="1000" y="94"/>
                  </a:lnTo>
                  <a:lnTo>
                    <a:pt x="1034" y="164"/>
                  </a:lnTo>
                  <a:lnTo>
                    <a:pt x="1036" y="253"/>
                  </a:lnTo>
                  <a:lnTo>
                    <a:pt x="977" y="356"/>
                  </a:lnTo>
                  <a:lnTo>
                    <a:pt x="901" y="422"/>
                  </a:lnTo>
                  <a:lnTo>
                    <a:pt x="789" y="457"/>
                  </a:lnTo>
                  <a:lnTo>
                    <a:pt x="677" y="474"/>
                  </a:lnTo>
                  <a:lnTo>
                    <a:pt x="583" y="479"/>
                  </a:lnTo>
                  <a:lnTo>
                    <a:pt x="437" y="453"/>
                  </a:lnTo>
                  <a:lnTo>
                    <a:pt x="258" y="373"/>
                  </a:lnTo>
                  <a:lnTo>
                    <a:pt x="190" y="282"/>
                  </a:lnTo>
                  <a:lnTo>
                    <a:pt x="161" y="211"/>
                  </a:lnTo>
                  <a:lnTo>
                    <a:pt x="125" y="139"/>
                  </a:lnTo>
                  <a:lnTo>
                    <a:pt x="74" y="75"/>
                  </a:lnTo>
                  <a:lnTo>
                    <a:pt x="0" y="23"/>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0" name="Freeform 22"/>
            <p:cNvSpPr>
              <a:spLocks/>
            </p:cNvSpPr>
            <p:nvPr/>
          </p:nvSpPr>
          <p:spPr bwMode="auto">
            <a:xfrm>
              <a:off x="1978" y="2616"/>
              <a:ext cx="1555" cy="335"/>
            </a:xfrm>
            <a:custGeom>
              <a:avLst/>
              <a:gdLst>
                <a:gd name="T0" fmla="*/ 485 w 3108"/>
                <a:gd name="T1" fmla="*/ 0 h 669"/>
                <a:gd name="T2" fmla="*/ 395 w 3108"/>
                <a:gd name="T3" fmla="*/ 54 h 669"/>
                <a:gd name="T4" fmla="*/ 102 w 3108"/>
                <a:gd name="T5" fmla="*/ 432 h 669"/>
                <a:gd name="T6" fmla="*/ 0 w 3108"/>
                <a:gd name="T7" fmla="*/ 485 h 669"/>
                <a:gd name="T8" fmla="*/ 89 w 3108"/>
                <a:gd name="T9" fmla="*/ 626 h 669"/>
                <a:gd name="T10" fmla="*/ 758 w 3108"/>
                <a:gd name="T11" fmla="*/ 592 h 669"/>
                <a:gd name="T12" fmla="*/ 2897 w 3108"/>
                <a:gd name="T13" fmla="*/ 669 h 669"/>
                <a:gd name="T14" fmla="*/ 3108 w 3108"/>
                <a:gd name="T15" fmla="*/ 561 h 669"/>
                <a:gd name="T16" fmla="*/ 2625 w 3108"/>
                <a:gd name="T17" fmla="*/ 508 h 669"/>
                <a:gd name="T18" fmla="*/ 3019 w 3108"/>
                <a:gd name="T19" fmla="*/ 477 h 669"/>
                <a:gd name="T20" fmla="*/ 2927 w 3108"/>
                <a:gd name="T21" fmla="*/ 358 h 669"/>
                <a:gd name="T22" fmla="*/ 2770 w 3108"/>
                <a:gd name="T23" fmla="*/ 137 h 669"/>
                <a:gd name="T24" fmla="*/ 1597 w 3108"/>
                <a:gd name="T25" fmla="*/ 76 h 669"/>
                <a:gd name="T26" fmla="*/ 599 w 3108"/>
                <a:gd name="T27" fmla="*/ 8 h 669"/>
                <a:gd name="T28" fmla="*/ 485 w 3108"/>
                <a:gd name="T29" fmla="*/ 0 h 669"/>
                <a:gd name="T30" fmla="*/ 485 w 3108"/>
                <a:gd name="T31" fmla="*/ 0 h 669"/>
                <a:gd name="T32" fmla="*/ 485 w 3108"/>
                <a:gd name="T33"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lnTo>
                    <a:pt x="485" y="0"/>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1" name="Freeform 23"/>
            <p:cNvSpPr>
              <a:spLocks/>
            </p:cNvSpPr>
            <p:nvPr/>
          </p:nvSpPr>
          <p:spPr bwMode="auto">
            <a:xfrm>
              <a:off x="2285" y="2422"/>
              <a:ext cx="1191" cy="327"/>
            </a:xfrm>
            <a:custGeom>
              <a:avLst/>
              <a:gdLst>
                <a:gd name="T0" fmla="*/ 0 w 2382"/>
                <a:gd name="T1" fmla="*/ 334 h 653"/>
                <a:gd name="T2" fmla="*/ 15 w 2382"/>
                <a:gd name="T3" fmla="*/ 154 h 653"/>
                <a:gd name="T4" fmla="*/ 203 w 2382"/>
                <a:gd name="T5" fmla="*/ 146 h 653"/>
                <a:gd name="T6" fmla="*/ 1028 w 2382"/>
                <a:gd name="T7" fmla="*/ 78 h 653"/>
                <a:gd name="T8" fmla="*/ 1369 w 2382"/>
                <a:gd name="T9" fmla="*/ 39 h 653"/>
                <a:gd name="T10" fmla="*/ 2064 w 2382"/>
                <a:gd name="T11" fmla="*/ 32 h 653"/>
                <a:gd name="T12" fmla="*/ 2306 w 2382"/>
                <a:gd name="T13" fmla="*/ 24 h 653"/>
                <a:gd name="T14" fmla="*/ 2382 w 2382"/>
                <a:gd name="T15" fmla="*/ 0 h 653"/>
                <a:gd name="T16" fmla="*/ 2336 w 2382"/>
                <a:gd name="T17" fmla="*/ 653 h 653"/>
                <a:gd name="T18" fmla="*/ 2217 w 2382"/>
                <a:gd name="T19" fmla="*/ 452 h 653"/>
                <a:gd name="T20" fmla="*/ 0 w 2382"/>
                <a:gd name="T21" fmla="*/ 334 h 653"/>
                <a:gd name="T22" fmla="*/ 0 w 2382"/>
                <a:gd name="T23" fmla="*/ 334 h 653"/>
                <a:gd name="T24" fmla="*/ 0 w 2382"/>
                <a:gd name="T25" fmla="*/ 334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lnTo>
                    <a:pt x="0" y="334"/>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2" name="Freeform 24"/>
            <p:cNvSpPr>
              <a:spLocks/>
            </p:cNvSpPr>
            <p:nvPr/>
          </p:nvSpPr>
          <p:spPr bwMode="auto">
            <a:xfrm>
              <a:off x="2595" y="2268"/>
              <a:ext cx="647" cy="144"/>
            </a:xfrm>
            <a:custGeom>
              <a:avLst/>
              <a:gdLst>
                <a:gd name="T0" fmla="*/ 64 w 1292"/>
                <a:gd name="T1" fmla="*/ 0 h 287"/>
                <a:gd name="T2" fmla="*/ 68 w 1292"/>
                <a:gd name="T3" fmla="*/ 91 h 287"/>
                <a:gd name="T4" fmla="*/ 0 w 1292"/>
                <a:gd name="T5" fmla="*/ 226 h 287"/>
                <a:gd name="T6" fmla="*/ 401 w 1292"/>
                <a:gd name="T7" fmla="*/ 137 h 287"/>
                <a:gd name="T8" fmla="*/ 604 w 1292"/>
                <a:gd name="T9" fmla="*/ 173 h 287"/>
                <a:gd name="T10" fmla="*/ 378 w 1292"/>
                <a:gd name="T11" fmla="*/ 287 h 287"/>
                <a:gd name="T12" fmla="*/ 1292 w 1292"/>
                <a:gd name="T13" fmla="*/ 226 h 287"/>
                <a:gd name="T14" fmla="*/ 1273 w 1292"/>
                <a:gd name="T15" fmla="*/ 104 h 287"/>
                <a:gd name="T16" fmla="*/ 1066 w 1292"/>
                <a:gd name="T17" fmla="*/ 129 h 287"/>
                <a:gd name="T18" fmla="*/ 960 w 1292"/>
                <a:gd name="T19" fmla="*/ 15 h 287"/>
                <a:gd name="T20" fmla="*/ 64 w 1292"/>
                <a:gd name="T21" fmla="*/ 0 h 287"/>
                <a:gd name="T22" fmla="*/ 64 w 1292"/>
                <a:gd name="T23" fmla="*/ 0 h 287"/>
                <a:gd name="T24" fmla="*/ 64 w 1292"/>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3" name="Freeform 25"/>
            <p:cNvSpPr>
              <a:spLocks/>
            </p:cNvSpPr>
            <p:nvPr/>
          </p:nvSpPr>
          <p:spPr bwMode="auto">
            <a:xfrm>
              <a:off x="3106" y="1333"/>
              <a:ext cx="302" cy="964"/>
            </a:xfrm>
            <a:custGeom>
              <a:avLst/>
              <a:gdLst>
                <a:gd name="T0" fmla="*/ 72 w 604"/>
                <a:gd name="T1" fmla="*/ 1840 h 1928"/>
                <a:gd name="T2" fmla="*/ 241 w 604"/>
                <a:gd name="T3" fmla="*/ 1787 h 1928"/>
                <a:gd name="T4" fmla="*/ 492 w 604"/>
                <a:gd name="T5" fmla="*/ 348 h 1928"/>
                <a:gd name="T6" fmla="*/ 574 w 604"/>
                <a:gd name="T7" fmla="*/ 0 h 1928"/>
                <a:gd name="T8" fmla="*/ 604 w 604"/>
                <a:gd name="T9" fmla="*/ 107 h 1928"/>
                <a:gd name="T10" fmla="*/ 536 w 604"/>
                <a:gd name="T11" fmla="*/ 850 h 1928"/>
                <a:gd name="T12" fmla="*/ 416 w 604"/>
                <a:gd name="T13" fmla="*/ 1772 h 1928"/>
                <a:gd name="T14" fmla="*/ 389 w 604"/>
                <a:gd name="T15" fmla="*/ 1859 h 1928"/>
                <a:gd name="T16" fmla="*/ 165 w 604"/>
                <a:gd name="T17" fmla="*/ 1928 h 1928"/>
                <a:gd name="T18" fmla="*/ 0 w 604"/>
                <a:gd name="T19" fmla="*/ 1886 h 1928"/>
                <a:gd name="T20" fmla="*/ 72 w 604"/>
                <a:gd name="T21" fmla="*/ 1840 h 1928"/>
                <a:gd name="T22" fmla="*/ 72 w 604"/>
                <a:gd name="T23" fmla="*/ 1840 h 1928"/>
                <a:gd name="T24" fmla="*/ 72 w 604"/>
                <a:gd name="T25" fmla="*/ 1840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4" name="Freeform 26"/>
            <p:cNvSpPr>
              <a:spLocks/>
            </p:cNvSpPr>
            <p:nvPr/>
          </p:nvSpPr>
          <p:spPr bwMode="auto">
            <a:xfrm>
              <a:off x="2546" y="2117"/>
              <a:ext cx="576" cy="95"/>
            </a:xfrm>
            <a:custGeom>
              <a:avLst/>
              <a:gdLst>
                <a:gd name="T0" fmla="*/ 0 w 1152"/>
                <a:gd name="T1" fmla="*/ 103 h 190"/>
                <a:gd name="T2" fmla="*/ 34 w 1152"/>
                <a:gd name="T3" fmla="*/ 190 h 190"/>
                <a:gd name="T4" fmla="*/ 114 w 1152"/>
                <a:gd name="T5" fmla="*/ 151 h 190"/>
                <a:gd name="T6" fmla="*/ 1152 w 1152"/>
                <a:gd name="T7" fmla="*/ 59 h 190"/>
                <a:gd name="T8" fmla="*/ 1152 w 1152"/>
                <a:gd name="T9" fmla="*/ 12 h 190"/>
                <a:gd name="T10" fmla="*/ 696 w 1152"/>
                <a:gd name="T11" fmla="*/ 0 h 190"/>
                <a:gd name="T12" fmla="*/ 0 w 1152"/>
                <a:gd name="T13" fmla="*/ 103 h 190"/>
                <a:gd name="T14" fmla="*/ 0 w 1152"/>
                <a:gd name="T15" fmla="*/ 103 h 190"/>
                <a:gd name="T16" fmla="*/ 0 w 1152"/>
                <a:gd name="T17" fmla="*/ 10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5" name="Freeform 27"/>
            <p:cNvSpPr>
              <a:spLocks/>
            </p:cNvSpPr>
            <p:nvPr/>
          </p:nvSpPr>
          <p:spPr bwMode="auto">
            <a:xfrm>
              <a:off x="2354" y="1228"/>
              <a:ext cx="891" cy="834"/>
            </a:xfrm>
            <a:custGeom>
              <a:avLst/>
              <a:gdLst>
                <a:gd name="T0" fmla="*/ 296 w 1783"/>
                <a:gd name="T1" fmla="*/ 1669 h 1669"/>
                <a:gd name="T2" fmla="*/ 23 w 1783"/>
                <a:gd name="T3" fmla="*/ 734 h 1669"/>
                <a:gd name="T4" fmla="*/ 0 w 1783"/>
                <a:gd name="T5" fmla="*/ 508 h 1669"/>
                <a:gd name="T6" fmla="*/ 38 w 1783"/>
                <a:gd name="T7" fmla="*/ 409 h 1669"/>
                <a:gd name="T8" fmla="*/ 196 w 1783"/>
                <a:gd name="T9" fmla="*/ 310 h 1669"/>
                <a:gd name="T10" fmla="*/ 861 w 1783"/>
                <a:gd name="T11" fmla="*/ 129 h 1669"/>
                <a:gd name="T12" fmla="*/ 1595 w 1783"/>
                <a:gd name="T13" fmla="*/ 8 h 1669"/>
                <a:gd name="T14" fmla="*/ 1753 w 1783"/>
                <a:gd name="T15" fmla="*/ 0 h 1669"/>
                <a:gd name="T16" fmla="*/ 1783 w 1783"/>
                <a:gd name="T17" fmla="*/ 76 h 1669"/>
                <a:gd name="T18" fmla="*/ 1730 w 1783"/>
                <a:gd name="T19" fmla="*/ 485 h 1669"/>
                <a:gd name="T20" fmla="*/ 1618 w 1783"/>
                <a:gd name="T21" fmla="*/ 257 h 1669"/>
                <a:gd name="T22" fmla="*/ 1367 w 1783"/>
                <a:gd name="T23" fmla="*/ 114 h 1669"/>
                <a:gd name="T24" fmla="*/ 990 w 1783"/>
                <a:gd name="T25" fmla="*/ 160 h 1669"/>
                <a:gd name="T26" fmla="*/ 310 w 1783"/>
                <a:gd name="T27" fmla="*/ 409 h 1669"/>
                <a:gd name="T28" fmla="*/ 165 w 1783"/>
                <a:gd name="T29" fmla="*/ 553 h 1669"/>
                <a:gd name="T30" fmla="*/ 173 w 1783"/>
                <a:gd name="T31" fmla="*/ 932 h 1669"/>
                <a:gd name="T32" fmla="*/ 317 w 1783"/>
                <a:gd name="T33" fmla="*/ 1348 h 1669"/>
                <a:gd name="T34" fmla="*/ 348 w 1783"/>
                <a:gd name="T35" fmla="*/ 1559 h 1669"/>
                <a:gd name="T36" fmla="*/ 296 w 1783"/>
                <a:gd name="T37" fmla="*/ 1669 h 1669"/>
                <a:gd name="T38" fmla="*/ 296 w 1783"/>
                <a:gd name="T39" fmla="*/ 1669 h 1669"/>
                <a:gd name="T40" fmla="*/ 296 w 1783"/>
                <a:gd name="T41" fmla="*/ 1669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6" name="Freeform 28"/>
            <p:cNvSpPr>
              <a:spLocks/>
            </p:cNvSpPr>
            <p:nvPr/>
          </p:nvSpPr>
          <p:spPr bwMode="auto">
            <a:xfrm>
              <a:off x="3045" y="2476"/>
              <a:ext cx="383" cy="140"/>
            </a:xfrm>
            <a:custGeom>
              <a:avLst/>
              <a:gdLst>
                <a:gd name="T0" fmla="*/ 0 w 766"/>
                <a:gd name="T1" fmla="*/ 268 h 279"/>
                <a:gd name="T2" fmla="*/ 61 w 766"/>
                <a:gd name="T3" fmla="*/ 0 h 279"/>
                <a:gd name="T4" fmla="*/ 766 w 766"/>
                <a:gd name="T5" fmla="*/ 28 h 279"/>
                <a:gd name="T6" fmla="*/ 741 w 766"/>
                <a:gd name="T7" fmla="*/ 160 h 279"/>
                <a:gd name="T8" fmla="*/ 703 w 766"/>
                <a:gd name="T9" fmla="*/ 84 h 279"/>
                <a:gd name="T10" fmla="*/ 175 w 766"/>
                <a:gd name="T11" fmla="*/ 114 h 279"/>
                <a:gd name="T12" fmla="*/ 76 w 766"/>
                <a:gd name="T13" fmla="*/ 279 h 279"/>
                <a:gd name="T14" fmla="*/ 0 w 766"/>
                <a:gd name="T15" fmla="*/ 268 h 279"/>
                <a:gd name="T16" fmla="*/ 0 w 766"/>
                <a:gd name="T17" fmla="*/ 268 h 279"/>
                <a:gd name="T18" fmla="*/ 0 w 766"/>
                <a:gd name="T19" fmla="*/ 26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279">
                  <a:moveTo>
                    <a:pt x="0" y="268"/>
                  </a:moveTo>
                  <a:lnTo>
                    <a:pt x="61" y="0"/>
                  </a:lnTo>
                  <a:lnTo>
                    <a:pt x="766" y="28"/>
                  </a:lnTo>
                  <a:lnTo>
                    <a:pt x="741" y="160"/>
                  </a:lnTo>
                  <a:lnTo>
                    <a:pt x="703" y="84"/>
                  </a:lnTo>
                  <a:lnTo>
                    <a:pt x="175" y="114"/>
                  </a:lnTo>
                  <a:lnTo>
                    <a:pt x="76" y="279"/>
                  </a:lnTo>
                  <a:lnTo>
                    <a:pt x="0" y="268"/>
                  </a:lnTo>
                  <a:lnTo>
                    <a:pt x="0" y="268"/>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7" name="Freeform 29"/>
            <p:cNvSpPr>
              <a:spLocks/>
            </p:cNvSpPr>
            <p:nvPr/>
          </p:nvSpPr>
          <p:spPr bwMode="auto">
            <a:xfrm>
              <a:off x="3191" y="2542"/>
              <a:ext cx="188" cy="85"/>
            </a:xfrm>
            <a:custGeom>
              <a:avLst/>
              <a:gdLst>
                <a:gd name="T0" fmla="*/ 0 w 374"/>
                <a:gd name="T1" fmla="*/ 124 h 169"/>
                <a:gd name="T2" fmla="*/ 62 w 374"/>
                <a:gd name="T3" fmla="*/ 164 h 169"/>
                <a:gd name="T4" fmla="*/ 203 w 374"/>
                <a:gd name="T5" fmla="*/ 169 h 169"/>
                <a:gd name="T6" fmla="*/ 207 w 374"/>
                <a:gd name="T7" fmla="*/ 112 h 169"/>
                <a:gd name="T8" fmla="*/ 374 w 374"/>
                <a:gd name="T9" fmla="*/ 15 h 169"/>
                <a:gd name="T10" fmla="*/ 108 w 374"/>
                <a:gd name="T11" fmla="*/ 0 h 169"/>
                <a:gd name="T12" fmla="*/ 47 w 374"/>
                <a:gd name="T13" fmla="*/ 84 h 169"/>
                <a:gd name="T14" fmla="*/ 0 w 374"/>
                <a:gd name="T15" fmla="*/ 124 h 169"/>
                <a:gd name="T16" fmla="*/ 0 w 374"/>
                <a:gd name="T17" fmla="*/ 124 h 169"/>
                <a:gd name="T18" fmla="*/ 0 w 374"/>
                <a:gd name="T19" fmla="*/ 12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169">
                  <a:moveTo>
                    <a:pt x="0" y="124"/>
                  </a:moveTo>
                  <a:lnTo>
                    <a:pt x="62" y="164"/>
                  </a:lnTo>
                  <a:lnTo>
                    <a:pt x="203" y="169"/>
                  </a:lnTo>
                  <a:lnTo>
                    <a:pt x="207" y="112"/>
                  </a:lnTo>
                  <a:lnTo>
                    <a:pt x="374" y="15"/>
                  </a:lnTo>
                  <a:lnTo>
                    <a:pt x="108" y="0"/>
                  </a:lnTo>
                  <a:lnTo>
                    <a:pt x="47" y="84"/>
                  </a:lnTo>
                  <a:lnTo>
                    <a:pt x="0" y="124"/>
                  </a:lnTo>
                  <a:lnTo>
                    <a:pt x="0" y="12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8" name="Freeform 30"/>
            <p:cNvSpPr>
              <a:spLocks/>
            </p:cNvSpPr>
            <p:nvPr/>
          </p:nvSpPr>
          <p:spPr bwMode="auto">
            <a:xfrm>
              <a:off x="1964" y="2855"/>
              <a:ext cx="1550" cy="100"/>
            </a:xfrm>
            <a:custGeom>
              <a:avLst/>
              <a:gdLst>
                <a:gd name="T0" fmla="*/ 76 w 3099"/>
                <a:gd name="T1" fmla="*/ 132 h 200"/>
                <a:gd name="T2" fmla="*/ 0 w 3099"/>
                <a:gd name="T3" fmla="*/ 46 h 200"/>
                <a:gd name="T4" fmla="*/ 227 w 3099"/>
                <a:gd name="T5" fmla="*/ 0 h 200"/>
                <a:gd name="T6" fmla="*/ 3025 w 3099"/>
                <a:gd name="T7" fmla="*/ 54 h 200"/>
                <a:gd name="T8" fmla="*/ 3099 w 3099"/>
                <a:gd name="T9" fmla="*/ 113 h 200"/>
                <a:gd name="T10" fmla="*/ 2981 w 3099"/>
                <a:gd name="T11" fmla="*/ 200 h 200"/>
                <a:gd name="T12" fmla="*/ 1481 w 3099"/>
                <a:gd name="T13" fmla="*/ 153 h 200"/>
                <a:gd name="T14" fmla="*/ 493 w 3099"/>
                <a:gd name="T15" fmla="*/ 115 h 200"/>
                <a:gd name="T16" fmla="*/ 179 w 3099"/>
                <a:gd name="T17" fmla="*/ 173 h 200"/>
                <a:gd name="T18" fmla="*/ 76 w 3099"/>
                <a:gd name="T19" fmla="*/ 132 h 200"/>
                <a:gd name="T20" fmla="*/ 76 w 3099"/>
                <a:gd name="T21" fmla="*/ 132 h 200"/>
                <a:gd name="T22" fmla="*/ 76 w 3099"/>
                <a:gd name="T23"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lnTo>
                    <a:pt x="76" y="132"/>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9" name="Freeform 31"/>
            <p:cNvSpPr>
              <a:spLocks/>
            </p:cNvSpPr>
            <p:nvPr/>
          </p:nvSpPr>
          <p:spPr bwMode="auto">
            <a:xfrm>
              <a:off x="1762" y="2481"/>
              <a:ext cx="186" cy="396"/>
            </a:xfrm>
            <a:custGeom>
              <a:avLst/>
              <a:gdLst>
                <a:gd name="T0" fmla="*/ 38 w 373"/>
                <a:gd name="T1" fmla="*/ 16 h 791"/>
                <a:gd name="T2" fmla="*/ 42 w 373"/>
                <a:gd name="T3" fmla="*/ 54 h 791"/>
                <a:gd name="T4" fmla="*/ 84 w 373"/>
                <a:gd name="T5" fmla="*/ 151 h 791"/>
                <a:gd name="T6" fmla="*/ 113 w 373"/>
                <a:gd name="T7" fmla="*/ 259 h 791"/>
                <a:gd name="T8" fmla="*/ 139 w 373"/>
                <a:gd name="T9" fmla="*/ 350 h 791"/>
                <a:gd name="T10" fmla="*/ 179 w 373"/>
                <a:gd name="T11" fmla="*/ 550 h 791"/>
                <a:gd name="T12" fmla="*/ 198 w 373"/>
                <a:gd name="T13" fmla="*/ 702 h 791"/>
                <a:gd name="T14" fmla="*/ 240 w 373"/>
                <a:gd name="T15" fmla="*/ 725 h 791"/>
                <a:gd name="T16" fmla="*/ 274 w 373"/>
                <a:gd name="T17" fmla="*/ 744 h 791"/>
                <a:gd name="T18" fmla="*/ 360 w 373"/>
                <a:gd name="T19" fmla="*/ 761 h 791"/>
                <a:gd name="T20" fmla="*/ 373 w 373"/>
                <a:gd name="T21" fmla="*/ 776 h 791"/>
                <a:gd name="T22" fmla="*/ 358 w 373"/>
                <a:gd name="T23" fmla="*/ 791 h 791"/>
                <a:gd name="T24" fmla="*/ 253 w 373"/>
                <a:gd name="T25" fmla="*/ 780 h 791"/>
                <a:gd name="T26" fmla="*/ 154 w 373"/>
                <a:gd name="T27" fmla="*/ 742 h 791"/>
                <a:gd name="T28" fmla="*/ 132 w 373"/>
                <a:gd name="T29" fmla="*/ 654 h 791"/>
                <a:gd name="T30" fmla="*/ 118 w 373"/>
                <a:gd name="T31" fmla="*/ 559 h 791"/>
                <a:gd name="T32" fmla="*/ 94 w 373"/>
                <a:gd name="T33" fmla="*/ 360 h 791"/>
                <a:gd name="T34" fmla="*/ 57 w 373"/>
                <a:gd name="T35" fmla="*/ 158 h 791"/>
                <a:gd name="T36" fmla="*/ 14 w 373"/>
                <a:gd name="T37" fmla="*/ 63 h 791"/>
                <a:gd name="T38" fmla="*/ 0 w 373"/>
                <a:gd name="T39" fmla="*/ 23 h 791"/>
                <a:gd name="T40" fmla="*/ 2 w 373"/>
                <a:gd name="T41" fmla="*/ 8 h 791"/>
                <a:gd name="T42" fmla="*/ 16 w 373"/>
                <a:gd name="T43" fmla="*/ 0 h 791"/>
                <a:gd name="T44" fmla="*/ 38 w 373"/>
                <a:gd name="T45" fmla="*/ 16 h 791"/>
                <a:gd name="T46" fmla="*/ 38 w 373"/>
                <a:gd name="T47" fmla="*/ 16 h 791"/>
                <a:gd name="T48" fmla="*/ 38 w 373"/>
                <a:gd name="T49" fmla="*/ 1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3" h="791">
                  <a:moveTo>
                    <a:pt x="38" y="16"/>
                  </a:moveTo>
                  <a:lnTo>
                    <a:pt x="42" y="54"/>
                  </a:lnTo>
                  <a:lnTo>
                    <a:pt x="84" y="151"/>
                  </a:lnTo>
                  <a:lnTo>
                    <a:pt x="113" y="259"/>
                  </a:lnTo>
                  <a:lnTo>
                    <a:pt x="139" y="350"/>
                  </a:lnTo>
                  <a:lnTo>
                    <a:pt x="179" y="550"/>
                  </a:lnTo>
                  <a:lnTo>
                    <a:pt x="198" y="702"/>
                  </a:lnTo>
                  <a:lnTo>
                    <a:pt x="240" y="725"/>
                  </a:lnTo>
                  <a:lnTo>
                    <a:pt x="274" y="744"/>
                  </a:lnTo>
                  <a:lnTo>
                    <a:pt x="360" y="761"/>
                  </a:lnTo>
                  <a:lnTo>
                    <a:pt x="373" y="776"/>
                  </a:lnTo>
                  <a:lnTo>
                    <a:pt x="358" y="791"/>
                  </a:lnTo>
                  <a:lnTo>
                    <a:pt x="253" y="780"/>
                  </a:lnTo>
                  <a:lnTo>
                    <a:pt x="154" y="742"/>
                  </a:lnTo>
                  <a:lnTo>
                    <a:pt x="132" y="654"/>
                  </a:lnTo>
                  <a:lnTo>
                    <a:pt x="118" y="559"/>
                  </a:lnTo>
                  <a:lnTo>
                    <a:pt x="94" y="360"/>
                  </a:lnTo>
                  <a:lnTo>
                    <a:pt x="57" y="158"/>
                  </a:lnTo>
                  <a:lnTo>
                    <a:pt x="14" y="63"/>
                  </a:lnTo>
                  <a:lnTo>
                    <a:pt x="0" y="23"/>
                  </a:lnTo>
                  <a:lnTo>
                    <a:pt x="2" y="8"/>
                  </a:lnTo>
                  <a:lnTo>
                    <a:pt x="16" y="0"/>
                  </a:lnTo>
                  <a:lnTo>
                    <a:pt x="38" y="16"/>
                  </a:lnTo>
                  <a:lnTo>
                    <a:pt x="38" y="16"/>
                  </a:lnTo>
                  <a:lnTo>
                    <a:pt x="3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0" name="Freeform 32"/>
            <p:cNvSpPr>
              <a:spLocks/>
            </p:cNvSpPr>
            <p:nvPr/>
          </p:nvSpPr>
          <p:spPr bwMode="auto">
            <a:xfrm>
              <a:off x="1897" y="2542"/>
              <a:ext cx="148" cy="183"/>
            </a:xfrm>
            <a:custGeom>
              <a:avLst/>
              <a:gdLst>
                <a:gd name="T0" fmla="*/ 21 w 297"/>
                <a:gd name="T1" fmla="*/ 0 h 367"/>
                <a:gd name="T2" fmla="*/ 122 w 297"/>
                <a:gd name="T3" fmla="*/ 91 h 367"/>
                <a:gd name="T4" fmla="*/ 160 w 297"/>
                <a:gd name="T5" fmla="*/ 135 h 367"/>
                <a:gd name="T6" fmla="*/ 194 w 297"/>
                <a:gd name="T7" fmla="*/ 175 h 367"/>
                <a:gd name="T8" fmla="*/ 228 w 297"/>
                <a:gd name="T9" fmla="*/ 217 h 367"/>
                <a:gd name="T10" fmla="*/ 266 w 297"/>
                <a:gd name="T11" fmla="*/ 262 h 367"/>
                <a:gd name="T12" fmla="*/ 297 w 297"/>
                <a:gd name="T13" fmla="*/ 346 h 367"/>
                <a:gd name="T14" fmla="*/ 291 w 297"/>
                <a:gd name="T15" fmla="*/ 367 h 367"/>
                <a:gd name="T16" fmla="*/ 272 w 297"/>
                <a:gd name="T17" fmla="*/ 361 h 367"/>
                <a:gd name="T18" fmla="*/ 221 w 297"/>
                <a:gd name="T19" fmla="*/ 293 h 367"/>
                <a:gd name="T20" fmla="*/ 185 w 297"/>
                <a:gd name="T21" fmla="*/ 249 h 367"/>
                <a:gd name="T22" fmla="*/ 151 w 297"/>
                <a:gd name="T23" fmla="*/ 209 h 367"/>
                <a:gd name="T24" fmla="*/ 118 w 297"/>
                <a:gd name="T25" fmla="*/ 169 h 367"/>
                <a:gd name="T26" fmla="*/ 80 w 297"/>
                <a:gd name="T27" fmla="*/ 126 h 367"/>
                <a:gd name="T28" fmla="*/ 46 w 297"/>
                <a:gd name="T29" fmla="*/ 70 h 367"/>
                <a:gd name="T30" fmla="*/ 4 w 297"/>
                <a:gd name="T31" fmla="*/ 25 h 367"/>
                <a:gd name="T32" fmla="*/ 0 w 297"/>
                <a:gd name="T33" fmla="*/ 4 h 367"/>
                <a:gd name="T34" fmla="*/ 21 w 297"/>
                <a:gd name="T35" fmla="*/ 0 h 367"/>
                <a:gd name="T36" fmla="*/ 21 w 297"/>
                <a:gd name="T37" fmla="*/ 0 h 367"/>
                <a:gd name="T38" fmla="*/ 21 w 297"/>
                <a:gd name="T39"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7" h="367">
                  <a:moveTo>
                    <a:pt x="21" y="0"/>
                  </a:moveTo>
                  <a:lnTo>
                    <a:pt x="122" y="91"/>
                  </a:lnTo>
                  <a:lnTo>
                    <a:pt x="160" y="135"/>
                  </a:lnTo>
                  <a:lnTo>
                    <a:pt x="194" y="175"/>
                  </a:lnTo>
                  <a:lnTo>
                    <a:pt x="228" y="217"/>
                  </a:lnTo>
                  <a:lnTo>
                    <a:pt x="266" y="262"/>
                  </a:lnTo>
                  <a:lnTo>
                    <a:pt x="297" y="346"/>
                  </a:lnTo>
                  <a:lnTo>
                    <a:pt x="291" y="367"/>
                  </a:lnTo>
                  <a:lnTo>
                    <a:pt x="272" y="361"/>
                  </a:lnTo>
                  <a:lnTo>
                    <a:pt x="221" y="293"/>
                  </a:lnTo>
                  <a:lnTo>
                    <a:pt x="185" y="249"/>
                  </a:lnTo>
                  <a:lnTo>
                    <a:pt x="151" y="209"/>
                  </a:lnTo>
                  <a:lnTo>
                    <a:pt x="118" y="169"/>
                  </a:lnTo>
                  <a:lnTo>
                    <a:pt x="80" y="126"/>
                  </a:lnTo>
                  <a:lnTo>
                    <a:pt x="46" y="70"/>
                  </a:lnTo>
                  <a:lnTo>
                    <a:pt x="4" y="25"/>
                  </a:lnTo>
                  <a:lnTo>
                    <a:pt x="0" y="4"/>
                  </a:lnTo>
                  <a:lnTo>
                    <a:pt x="21" y="0"/>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1" name="Freeform 33"/>
            <p:cNvSpPr>
              <a:spLocks/>
            </p:cNvSpPr>
            <p:nvPr/>
          </p:nvSpPr>
          <p:spPr bwMode="auto">
            <a:xfrm>
              <a:off x="1923" y="2663"/>
              <a:ext cx="74" cy="124"/>
            </a:xfrm>
            <a:custGeom>
              <a:avLst/>
              <a:gdLst>
                <a:gd name="T0" fmla="*/ 22 w 148"/>
                <a:gd name="T1" fmla="*/ 2 h 249"/>
                <a:gd name="T2" fmla="*/ 108 w 148"/>
                <a:gd name="T3" fmla="*/ 141 h 249"/>
                <a:gd name="T4" fmla="*/ 148 w 148"/>
                <a:gd name="T5" fmla="*/ 229 h 249"/>
                <a:gd name="T6" fmla="*/ 142 w 148"/>
                <a:gd name="T7" fmla="*/ 249 h 249"/>
                <a:gd name="T8" fmla="*/ 121 w 148"/>
                <a:gd name="T9" fmla="*/ 244 h 249"/>
                <a:gd name="T10" fmla="*/ 66 w 148"/>
                <a:gd name="T11" fmla="*/ 164 h 249"/>
                <a:gd name="T12" fmla="*/ 38 w 148"/>
                <a:gd name="T13" fmla="*/ 90 h 249"/>
                <a:gd name="T14" fmla="*/ 0 w 148"/>
                <a:gd name="T15" fmla="*/ 21 h 249"/>
                <a:gd name="T16" fmla="*/ 1 w 148"/>
                <a:gd name="T17" fmla="*/ 0 h 249"/>
                <a:gd name="T18" fmla="*/ 22 w 148"/>
                <a:gd name="T19" fmla="*/ 2 h 249"/>
                <a:gd name="T20" fmla="*/ 22 w 148"/>
                <a:gd name="T21" fmla="*/ 2 h 249"/>
                <a:gd name="T22" fmla="*/ 22 w 148"/>
                <a:gd name="T23" fmla="*/ 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49">
                  <a:moveTo>
                    <a:pt x="22" y="2"/>
                  </a:moveTo>
                  <a:lnTo>
                    <a:pt x="108" y="141"/>
                  </a:lnTo>
                  <a:lnTo>
                    <a:pt x="148" y="229"/>
                  </a:lnTo>
                  <a:lnTo>
                    <a:pt x="142" y="249"/>
                  </a:lnTo>
                  <a:lnTo>
                    <a:pt x="121" y="244"/>
                  </a:lnTo>
                  <a:lnTo>
                    <a:pt x="66" y="164"/>
                  </a:lnTo>
                  <a:lnTo>
                    <a:pt x="38" y="90"/>
                  </a:lnTo>
                  <a:lnTo>
                    <a:pt x="0" y="21"/>
                  </a:lnTo>
                  <a:lnTo>
                    <a:pt x="1" y="0"/>
                  </a:lnTo>
                  <a:lnTo>
                    <a:pt x="22" y="2"/>
                  </a:lnTo>
                  <a:lnTo>
                    <a:pt x="22" y="2"/>
                  </a:lnTo>
                  <a:lnTo>
                    <a:pt x="2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2" name="Freeform 34"/>
            <p:cNvSpPr>
              <a:spLocks/>
            </p:cNvSpPr>
            <p:nvPr/>
          </p:nvSpPr>
          <p:spPr bwMode="auto">
            <a:xfrm>
              <a:off x="1940" y="2569"/>
              <a:ext cx="132" cy="189"/>
            </a:xfrm>
            <a:custGeom>
              <a:avLst/>
              <a:gdLst>
                <a:gd name="T0" fmla="*/ 258 w 262"/>
                <a:gd name="T1" fmla="*/ 25 h 379"/>
                <a:gd name="T2" fmla="*/ 173 w 262"/>
                <a:gd name="T3" fmla="*/ 112 h 379"/>
                <a:gd name="T4" fmla="*/ 121 w 262"/>
                <a:gd name="T5" fmla="*/ 169 h 379"/>
                <a:gd name="T6" fmla="*/ 82 w 262"/>
                <a:gd name="T7" fmla="*/ 227 h 379"/>
                <a:gd name="T8" fmla="*/ 28 w 262"/>
                <a:gd name="T9" fmla="*/ 367 h 379"/>
                <a:gd name="T10" fmla="*/ 11 w 262"/>
                <a:gd name="T11" fmla="*/ 379 h 379"/>
                <a:gd name="T12" fmla="*/ 0 w 262"/>
                <a:gd name="T13" fmla="*/ 360 h 379"/>
                <a:gd name="T14" fmla="*/ 21 w 262"/>
                <a:gd name="T15" fmla="*/ 276 h 379"/>
                <a:gd name="T16" fmla="*/ 47 w 262"/>
                <a:gd name="T17" fmla="*/ 204 h 379"/>
                <a:gd name="T18" fmla="*/ 83 w 262"/>
                <a:gd name="T19" fmla="*/ 139 h 379"/>
                <a:gd name="T20" fmla="*/ 106 w 262"/>
                <a:gd name="T21" fmla="*/ 107 h 379"/>
                <a:gd name="T22" fmla="*/ 135 w 262"/>
                <a:gd name="T23" fmla="*/ 74 h 379"/>
                <a:gd name="T24" fmla="*/ 186 w 262"/>
                <a:gd name="T25" fmla="*/ 35 h 379"/>
                <a:gd name="T26" fmla="*/ 241 w 262"/>
                <a:gd name="T27" fmla="*/ 0 h 379"/>
                <a:gd name="T28" fmla="*/ 262 w 262"/>
                <a:gd name="T29" fmla="*/ 4 h 379"/>
                <a:gd name="T30" fmla="*/ 258 w 262"/>
                <a:gd name="T31" fmla="*/ 25 h 379"/>
                <a:gd name="T32" fmla="*/ 258 w 262"/>
                <a:gd name="T33" fmla="*/ 25 h 379"/>
                <a:gd name="T34" fmla="*/ 258 w 262"/>
                <a:gd name="T35" fmla="*/ 25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 h="379">
                  <a:moveTo>
                    <a:pt x="258" y="25"/>
                  </a:moveTo>
                  <a:lnTo>
                    <a:pt x="173" y="112"/>
                  </a:lnTo>
                  <a:lnTo>
                    <a:pt x="121" y="169"/>
                  </a:lnTo>
                  <a:lnTo>
                    <a:pt x="82" y="227"/>
                  </a:lnTo>
                  <a:lnTo>
                    <a:pt x="28" y="367"/>
                  </a:lnTo>
                  <a:lnTo>
                    <a:pt x="11" y="379"/>
                  </a:lnTo>
                  <a:lnTo>
                    <a:pt x="0" y="360"/>
                  </a:lnTo>
                  <a:lnTo>
                    <a:pt x="21" y="276"/>
                  </a:lnTo>
                  <a:lnTo>
                    <a:pt x="47" y="204"/>
                  </a:lnTo>
                  <a:lnTo>
                    <a:pt x="83" y="139"/>
                  </a:lnTo>
                  <a:lnTo>
                    <a:pt x="106" y="107"/>
                  </a:lnTo>
                  <a:lnTo>
                    <a:pt x="135" y="74"/>
                  </a:lnTo>
                  <a:lnTo>
                    <a:pt x="186" y="35"/>
                  </a:lnTo>
                  <a:lnTo>
                    <a:pt x="241" y="0"/>
                  </a:lnTo>
                  <a:lnTo>
                    <a:pt x="262" y="4"/>
                  </a:lnTo>
                  <a:lnTo>
                    <a:pt x="258" y="25"/>
                  </a:lnTo>
                  <a:lnTo>
                    <a:pt x="258" y="25"/>
                  </a:lnTo>
                  <a:lnTo>
                    <a:pt x="25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3" name="Freeform 35"/>
            <p:cNvSpPr>
              <a:spLocks/>
            </p:cNvSpPr>
            <p:nvPr/>
          </p:nvSpPr>
          <p:spPr bwMode="auto">
            <a:xfrm>
              <a:off x="1583" y="2099"/>
              <a:ext cx="100" cy="313"/>
            </a:xfrm>
            <a:custGeom>
              <a:avLst/>
              <a:gdLst>
                <a:gd name="T0" fmla="*/ 125 w 200"/>
                <a:gd name="T1" fmla="*/ 25 h 626"/>
                <a:gd name="T2" fmla="*/ 51 w 200"/>
                <a:gd name="T3" fmla="*/ 120 h 626"/>
                <a:gd name="T4" fmla="*/ 44 w 200"/>
                <a:gd name="T5" fmla="*/ 244 h 626"/>
                <a:gd name="T6" fmla="*/ 48 w 200"/>
                <a:gd name="T7" fmla="*/ 270 h 626"/>
                <a:gd name="T8" fmla="*/ 175 w 200"/>
                <a:gd name="T9" fmla="*/ 512 h 626"/>
                <a:gd name="T10" fmla="*/ 154 w 200"/>
                <a:gd name="T11" fmla="*/ 567 h 626"/>
                <a:gd name="T12" fmla="*/ 165 w 200"/>
                <a:gd name="T13" fmla="*/ 588 h 626"/>
                <a:gd name="T14" fmla="*/ 186 w 200"/>
                <a:gd name="T15" fmla="*/ 595 h 626"/>
                <a:gd name="T16" fmla="*/ 200 w 200"/>
                <a:gd name="T17" fmla="*/ 610 h 626"/>
                <a:gd name="T18" fmla="*/ 184 w 200"/>
                <a:gd name="T19" fmla="*/ 626 h 626"/>
                <a:gd name="T20" fmla="*/ 127 w 200"/>
                <a:gd name="T21" fmla="*/ 616 h 626"/>
                <a:gd name="T22" fmla="*/ 93 w 200"/>
                <a:gd name="T23" fmla="*/ 578 h 626"/>
                <a:gd name="T24" fmla="*/ 101 w 200"/>
                <a:gd name="T25" fmla="*/ 542 h 626"/>
                <a:gd name="T26" fmla="*/ 110 w 200"/>
                <a:gd name="T27" fmla="*/ 506 h 626"/>
                <a:gd name="T28" fmla="*/ 108 w 200"/>
                <a:gd name="T29" fmla="*/ 443 h 626"/>
                <a:gd name="T30" fmla="*/ 86 w 200"/>
                <a:gd name="T31" fmla="*/ 390 h 626"/>
                <a:gd name="T32" fmla="*/ 49 w 200"/>
                <a:gd name="T33" fmla="*/ 339 h 626"/>
                <a:gd name="T34" fmla="*/ 11 w 200"/>
                <a:gd name="T35" fmla="*/ 284 h 626"/>
                <a:gd name="T36" fmla="*/ 0 w 200"/>
                <a:gd name="T37" fmla="*/ 249 h 626"/>
                <a:gd name="T38" fmla="*/ 0 w 200"/>
                <a:gd name="T39" fmla="*/ 175 h 626"/>
                <a:gd name="T40" fmla="*/ 15 w 200"/>
                <a:gd name="T41" fmla="*/ 109 h 626"/>
                <a:gd name="T42" fmla="*/ 51 w 200"/>
                <a:gd name="T43" fmla="*/ 50 h 626"/>
                <a:gd name="T44" fmla="*/ 108 w 200"/>
                <a:gd name="T45" fmla="*/ 0 h 626"/>
                <a:gd name="T46" fmla="*/ 129 w 200"/>
                <a:gd name="T47" fmla="*/ 4 h 626"/>
                <a:gd name="T48" fmla="*/ 125 w 200"/>
                <a:gd name="T49" fmla="*/ 25 h 626"/>
                <a:gd name="T50" fmla="*/ 125 w 200"/>
                <a:gd name="T51" fmla="*/ 25 h 626"/>
                <a:gd name="T52" fmla="*/ 125 w 200"/>
                <a:gd name="T53" fmla="*/ 2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626">
                  <a:moveTo>
                    <a:pt x="125" y="25"/>
                  </a:moveTo>
                  <a:lnTo>
                    <a:pt x="51" y="120"/>
                  </a:lnTo>
                  <a:lnTo>
                    <a:pt x="44" y="244"/>
                  </a:lnTo>
                  <a:lnTo>
                    <a:pt x="48" y="270"/>
                  </a:lnTo>
                  <a:lnTo>
                    <a:pt x="175" y="512"/>
                  </a:lnTo>
                  <a:lnTo>
                    <a:pt x="154" y="567"/>
                  </a:lnTo>
                  <a:lnTo>
                    <a:pt x="165" y="588"/>
                  </a:lnTo>
                  <a:lnTo>
                    <a:pt x="186" y="595"/>
                  </a:lnTo>
                  <a:lnTo>
                    <a:pt x="200" y="610"/>
                  </a:lnTo>
                  <a:lnTo>
                    <a:pt x="184" y="626"/>
                  </a:lnTo>
                  <a:lnTo>
                    <a:pt x="127" y="616"/>
                  </a:lnTo>
                  <a:lnTo>
                    <a:pt x="93" y="578"/>
                  </a:lnTo>
                  <a:lnTo>
                    <a:pt x="101" y="542"/>
                  </a:lnTo>
                  <a:lnTo>
                    <a:pt x="110" y="506"/>
                  </a:lnTo>
                  <a:lnTo>
                    <a:pt x="108" y="443"/>
                  </a:lnTo>
                  <a:lnTo>
                    <a:pt x="86" y="390"/>
                  </a:lnTo>
                  <a:lnTo>
                    <a:pt x="49" y="339"/>
                  </a:lnTo>
                  <a:lnTo>
                    <a:pt x="11" y="284"/>
                  </a:lnTo>
                  <a:lnTo>
                    <a:pt x="0" y="249"/>
                  </a:lnTo>
                  <a:lnTo>
                    <a:pt x="0" y="175"/>
                  </a:lnTo>
                  <a:lnTo>
                    <a:pt x="15" y="109"/>
                  </a:lnTo>
                  <a:lnTo>
                    <a:pt x="51" y="50"/>
                  </a:lnTo>
                  <a:lnTo>
                    <a:pt x="108" y="0"/>
                  </a:lnTo>
                  <a:lnTo>
                    <a:pt x="129" y="4"/>
                  </a:lnTo>
                  <a:lnTo>
                    <a:pt x="125" y="25"/>
                  </a:lnTo>
                  <a:lnTo>
                    <a:pt x="125" y="25"/>
                  </a:lnTo>
                  <a:lnTo>
                    <a:pt x="125"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4" name="Freeform 36"/>
            <p:cNvSpPr>
              <a:spLocks/>
            </p:cNvSpPr>
            <p:nvPr/>
          </p:nvSpPr>
          <p:spPr bwMode="auto">
            <a:xfrm>
              <a:off x="1616" y="1992"/>
              <a:ext cx="65" cy="100"/>
            </a:xfrm>
            <a:custGeom>
              <a:avLst/>
              <a:gdLst>
                <a:gd name="T0" fmla="*/ 72 w 129"/>
                <a:gd name="T1" fmla="*/ 193 h 201"/>
                <a:gd name="T2" fmla="*/ 45 w 129"/>
                <a:gd name="T3" fmla="*/ 117 h 201"/>
                <a:gd name="T4" fmla="*/ 5 w 129"/>
                <a:gd name="T5" fmla="*/ 51 h 201"/>
                <a:gd name="T6" fmla="*/ 0 w 129"/>
                <a:gd name="T7" fmla="*/ 34 h 201"/>
                <a:gd name="T8" fmla="*/ 13 w 129"/>
                <a:gd name="T9" fmla="*/ 24 h 201"/>
                <a:gd name="T10" fmla="*/ 89 w 129"/>
                <a:gd name="T11" fmla="*/ 0 h 201"/>
                <a:gd name="T12" fmla="*/ 125 w 129"/>
                <a:gd name="T13" fmla="*/ 1 h 201"/>
                <a:gd name="T14" fmla="*/ 129 w 129"/>
                <a:gd name="T15" fmla="*/ 15 h 201"/>
                <a:gd name="T16" fmla="*/ 45 w 129"/>
                <a:gd name="T17" fmla="*/ 49 h 201"/>
                <a:gd name="T18" fmla="*/ 98 w 129"/>
                <a:gd name="T19" fmla="*/ 182 h 201"/>
                <a:gd name="T20" fmla="*/ 91 w 129"/>
                <a:gd name="T21" fmla="*/ 201 h 201"/>
                <a:gd name="T22" fmla="*/ 72 w 129"/>
                <a:gd name="T23" fmla="*/ 193 h 201"/>
                <a:gd name="T24" fmla="*/ 72 w 129"/>
                <a:gd name="T25" fmla="*/ 193 h 201"/>
                <a:gd name="T26" fmla="*/ 72 w 129"/>
                <a:gd name="T27" fmla="*/ 19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201">
                  <a:moveTo>
                    <a:pt x="72" y="193"/>
                  </a:moveTo>
                  <a:lnTo>
                    <a:pt x="45" y="117"/>
                  </a:lnTo>
                  <a:lnTo>
                    <a:pt x="5" y="51"/>
                  </a:lnTo>
                  <a:lnTo>
                    <a:pt x="0" y="34"/>
                  </a:lnTo>
                  <a:lnTo>
                    <a:pt x="13" y="24"/>
                  </a:lnTo>
                  <a:lnTo>
                    <a:pt x="89" y="0"/>
                  </a:lnTo>
                  <a:lnTo>
                    <a:pt x="125" y="1"/>
                  </a:lnTo>
                  <a:lnTo>
                    <a:pt x="129" y="15"/>
                  </a:lnTo>
                  <a:lnTo>
                    <a:pt x="45" y="49"/>
                  </a:lnTo>
                  <a:lnTo>
                    <a:pt x="98" y="182"/>
                  </a:lnTo>
                  <a:lnTo>
                    <a:pt x="91" y="201"/>
                  </a:lnTo>
                  <a:lnTo>
                    <a:pt x="72" y="193"/>
                  </a:lnTo>
                  <a:lnTo>
                    <a:pt x="72" y="193"/>
                  </a:lnTo>
                  <a:lnTo>
                    <a:pt x="72"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5" name="Freeform 37"/>
            <p:cNvSpPr>
              <a:spLocks/>
            </p:cNvSpPr>
            <p:nvPr/>
          </p:nvSpPr>
          <p:spPr bwMode="auto">
            <a:xfrm>
              <a:off x="1675" y="1990"/>
              <a:ext cx="27" cy="94"/>
            </a:xfrm>
            <a:custGeom>
              <a:avLst/>
              <a:gdLst>
                <a:gd name="T0" fmla="*/ 31 w 54"/>
                <a:gd name="T1" fmla="*/ 57 h 188"/>
                <a:gd name="T2" fmla="*/ 33 w 54"/>
                <a:gd name="T3" fmla="*/ 99 h 188"/>
                <a:gd name="T4" fmla="*/ 54 w 54"/>
                <a:gd name="T5" fmla="*/ 163 h 188"/>
                <a:gd name="T6" fmla="*/ 42 w 54"/>
                <a:gd name="T7" fmla="*/ 188 h 188"/>
                <a:gd name="T8" fmla="*/ 14 w 54"/>
                <a:gd name="T9" fmla="*/ 182 h 188"/>
                <a:gd name="T10" fmla="*/ 0 w 54"/>
                <a:gd name="T11" fmla="*/ 121 h 188"/>
                <a:gd name="T12" fmla="*/ 2 w 54"/>
                <a:gd name="T13" fmla="*/ 66 h 188"/>
                <a:gd name="T14" fmla="*/ 25 w 54"/>
                <a:gd name="T15" fmla="*/ 0 h 188"/>
                <a:gd name="T16" fmla="*/ 31 w 54"/>
                <a:gd name="T17" fmla="*/ 57 h 188"/>
                <a:gd name="T18" fmla="*/ 31 w 54"/>
                <a:gd name="T19" fmla="*/ 57 h 188"/>
                <a:gd name="T20" fmla="*/ 31 w 54"/>
                <a:gd name="T21" fmla="*/ 5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188">
                  <a:moveTo>
                    <a:pt x="31" y="57"/>
                  </a:moveTo>
                  <a:lnTo>
                    <a:pt x="33" y="99"/>
                  </a:lnTo>
                  <a:lnTo>
                    <a:pt x="54" y="163"/>
                  </a:lnTo>
                  <a:lnTo>
                    <a:pt x="42" y="188"/>
                  </a:lnTo>
                  <a:lnTo>
                    <a:pt x="14" y="182"/>
                  </a:lnTo>
                  <a:lnTo>
                    <a:pt x="0" y="121"/>
                  </a:lnTo>
                  <a:lnTo>
                    <a:pt x="2" y="66"/>
                  </a:lnTo>
                  <a:lnTo>
                    <a:pt x="25" y="0"/>
                  </a:lnTo>
                  <a:lnTo>
                    <a:pt x="31" y="57"/>
                  </a:lnTo>
                  <a:lnTo>
                    <a:pt x="31" y="57"/>
                  </a:lnTo>
                  <a:lnTo>
                    <a:pt x="31"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6" name="Freeform 38"/>
            <p:cNvSpPr>
              <a:spLocks/>
            </p:cNvSpPr>
            <p:nvPr/>
          </p:nvSpPr>
          <p:spPr bwMode="auto">
            <a:xfrm>
              <a:off x="1720" y="2369"/>
              <a:ext cx="38" cy="69"/>
            </a:xfrm>
            <a:custGeom>
              <a:avLst/>
              <a:gdLst>
                <a:gd name="T0" fmla="*/ 36 w 76"/>
                <a:gd name="T1" fmla="*/ 15 h 139"/>
                <a:gd name="T2" fmla="*/ 43 w 76"/>
                <a:gd name="T3" fmla="*/ 40 h 139"/>
                <a:gd name="T4" fmla="*/ 59 w 76"/>
                <a:gd name="T5" fmla="*/ 70 h 139"/>
                <a:gd name="T6" fmla="*/ 76 w 76"/>
                <a:gd name="T7" fmla="*/ 112 h 139"/>
                <a:gd name="T8" fmla="*/ 70 w 76"/>
                <a:gd name="T9" fmla="*/ 139 h 139"/>
                <a:gd name="T10" fmla="*/ 49 w 76"/>
                <a:gd name="T11" fmla="*/ 129 h 139"/>
                <a:gd name="T12" fmla="*/ 23 w 76"/>
                <a:gd name="T13" fmla="*/ 88 h 139"/>
                <a:gd name="T14" fmla="*/ 0 w 76"/>
                <a:gd name="T15" fmla="*/ 48 h 139"/>
                <a:gd name="T16" fmla="*/ 0 w 76"/>
                <a:gd name="T17" fmla="*/ 21 h 139"/>
                <a:gd name="T18" fmla="*/ 15 w 76"/>
                <a:gd name="T19" fmla="*/ 0 h 139"/>
                <a:gd name="T20" fmla="*/ 36 w 76"/>
                <a:gd name="T21" fmla="*/ 15 h 139"/>
                <a:gd name="T22" fmla="*/ 36 w 76"/>
                <a:gd name="T23" fmla="*/ 15 h 139"/>
                <a:gd name="T24" fmla="*/ 36 w 76"/>
                <a:gd name="T25"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39">
                  <a:moveTo>
                    <a:pt x="36" y="15"/>
                  </a:moveTo>
                  <a:lnTo>
                    <a:pt x="43" y="40"/>
                  </a:lnTo>
                  <a:lnTo>
                    <a:pt x="59" y="70"/>
                  </a:lnTo>
                  <a:lnTo>
                    <a:pt x="76" y="112"/>
                  </a:lnTo>
                  <a:lnTo>
                    <a:pt x="70" y="139"/>
                  </a:lnTo>
                  <a:lnTo>
                    <a:pt x="49" y="129"/>
                  </a:lnTo>
                  <a:lnTo>
                    <a:pt x="23" y="88"/>
                  </a:lnTo>
                  <a:lnTo>
                    <a:pt x="0" y="48"/>
                  </a:lnTo>
                  <a:lnTo>
                    <a:pt x="0" y="21"/>
                  </a:lnTo>
                  <a:lnTo>
                    <a:pt x="15" y="0"/>
                  </a:lnTo>
                  <a:lnTo>
                    <a:pt x="36" y="15"/>
                  </a:lnTo>
                  <a:lnTo>
                    <a:pt x="36" y="15"/>
                  </a:lnTo>
                  <a:lnTo>
                    <a:pt x="3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7" name="Freeform 39"/>
            <p:cNvSpPr>
              <a:spLocks/>
            </p:cNvSpPr>
            <p:nvPr/>
          </p:nvSpPr>
          <p:spPr bwMode="auto">
            <a:xfrm>
              <a:off x="1700" y="2396"/>
              <a:ext cx="77" cy="116"/>
            </a:xfrm>
            <a:custGeom>
              <a:avLst/>
              <a:gdLst>
                <a:gd name="T0" fmla="*/ 70 w 154"/>
                <a:gd name="T1" fmla="*/ 33 h 232"/>
                <a:gd name="T2" fmla="*/ 32 w 154"/>
                <a:gd name="T3" fmla="*/ 74 h 232"/>
                <a:gd name="T4" fmla="*/ 36 w 154"/>
                <a:gd name="T5" fmla="*/ 105 h 232"/>
                <a:gd name="T6" fmla="*/ 68 w 154"/>
                <a:gd name="T7" fmla="*/ 143 h 232"/>
                <a:gd name="T8" fmla="*/ 114 w 154"/>
                <a:gd name="T9" fmla="*/ 170 h 232"/>
                <a:gd name="T10" fmla="*/ 139 w 154"/>
                <a:gd name="T11" fmla="*/ 181 h 232"/>
                <a:gd name="T12" fmla="*/ 154 w 154"/>
                <a:gd name="T13" fmla="*/ 232 h 232"/>
                <a:gd name="T14" fmla="*/ 85 w 154"/>
                <a:gd name="T15" fmla="*/ 202 h 232"/>
                <a:gd name="T16" fmla="*/ 34 w 154"/>
                <a:gd name="T17" fmla="*/ 171 h 232"/>
                <a:gd name="T18" fmla="*/ 0 w 154"/>
                <a:gd name="T19" fmla="*/ 114 h 232"/>
                <a:gd name="T20" fmla="*/ 4 w 154"/>
                <a:gd name="T21" fmla="*/ 52 h 232"/>
                <a:gd name="T22" fmla="*/ 64 w 154"/>
                <a:gd name="T23" fmla="*/ 0 h 232"/>
                <a:gd name="T24" fmla="*/ 70 w 154"/>
                <a:gd name="T25" fmla="*/ 33 h 232"/>
                <a:gd name="T26" fmla="*/ 70 w 154"/>
                <a:gd name="T27" fmla="*/ 33 h 232"/>
                <a:gd name="T28" fmla="*/ 70 w 154"/>
                <a:gd name="T29" fmla="*/ 3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232">
                  <a:moveTo>
                    <a:pt x="70" y="33"/>
                  </a:moveTo>
                  <a:lnTo>
                    <a:pt x="32" y="74"/>
                  </a:lnTo>
                  <a:lnTo>
                    <a:pt x="36" y="105"/>
                  </a:lnTo>
                  <a:lnTo>
                    <a:pt x="68" y="143"/>
                  </a:lnTo>
                  <a:lnTo>
                    <a:pt x="114" y="170"/>
                  </a:lnTo>
                  <a:lnTo>
                    <a:pt x="139" y="181"/>
                  </a:lnTo>
                  <a:lnTo>
                    <a:pt x="154" y="232"/>
                  </a:lnTo>
                  <a:lnTo>
                    <a:pt x="85" y="202"/>
                  </a:lnTo>
                  <a:lnTo>
                    <a:pt x="34" y="171"/>
                  </a:lnTo>
                  <a:lnTo>
                    <a:pt x="0" y="114"/>
                  </a:lnTo>
                  <a:lnTo>
                    <a:pt x="4" y="52"/>
                  </a:lnTo>
                  <a:lnTo>
                    <a:pt x="64" y="0"/>
                  </a:lnTo>
                  <a:lnTo>
                    <a:pt x="70" y="33"/>
                  </a:lnTo>
                  <a:lnTo>
                    <a:pt x="70" y="33"/>
                  </a:lnTo>
                  <a:lnTo>
                    <a:pt x="7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8" name="Freeform 40"/>
            <p:cNvSpPr>
              <a:spLocks/>
            </p:cNvSpPr>
            <p:nvPr/>
          </p:nvSpPr>
          <p:spPr bwMode="auto">
            <a:xfrm>
              <a:off x="2267" y="2375"/>
              <a:ext cx="1228" cy="99"/>
            </a:xfrm>
            <a:custGeom>
              <a:avLst/>
              <a:gdLst>
                <a:gd name="T0" fmla="*/ 15 w 2456"/>
                <a:gd name="T1" fmla="*/ 167 h 197"/>
                <a:gd name="T2" fmla="*/ 226 w 2456"/>
                <a:gd name="T3" fmla="*/ 144 h 197"/>
                <a:gd name="T4" fmla="*/ 437 w 2456"/>
                <a:gd name="T5" fmla="*/ 123 h 197"/>
                <a:gd name="T6" fmla="*/ 713 w 2456"/>
                <a:gd name="T7" fmla="*/ 93 h 197"/>
                <a:gd name="T8" fmla="*/ 842 w 2456"/>
                <a:gd name="T9" fmla="*/ 68 h 197"/>
                <a:gd name="T10" fmla="*/ 988 w 2456"/>
                <a:gd name="T11" fmla="*/ 38 h 197"/>
                <a:gd name="T12" fmla="*/ 1237 w 2456"/>
                <a:gd name="T13" fmla="*/ 19 h 197"/>
                <a:gd name="T14" fmla="*/ 1696 w 2456"/>
                <a:gd name="T15" fmla="*/ 0 h 197"/>
                <a:gd name="T16" fmla="*/ 2156 w 2456"/>
                <a:gd name="T17" fmla="*/ 5 h 197"/>
                <a:gd name="T18" fmla="*/ 2251 w 2456"/>
                <a:gd name="T19" fmla="*/ 5 h 197"/>
                <a:gd name="T20" fmla="*/ 2424 w 2456"/>
                <a:gd name="T21" fmla="*/ 17 h 197"/>
                <a:gd name="T22" fmla="*/ 2448 w 2456"/>
                <a:gd name="T23" fmla="*/ 30 h 197"/>
                <a:gd name="T24" fmla="*/ 2456 w 2456"/>
                <a:gd name="T25" fmla="*/ 57 h 197"/>
                <a:gd name="T26" fmla="*/ 2445 w 2456"/>
                <a:gd name="T27" fmla="*/ 79 h 197"/>
                <a:gd name="T28" fmla="*/ 2416 w 2456"/>
                <a:gd name="T29" fmla="*/ 87 h 197"/>
                <a:gd name="T30" fmla="*/ 2251 w 2456"/>
                <a:gd name="T31" fmla="*/ 76 h 197"/>
                <a:gd name="T32" fmla="*/ 2156 w 2456"/>
                <a:gd name="T33" fmla="*/ 76 h 197"/>
                <a:gd name="T34" fmla="*/ 1699 w 2456"/>
                <a:gd name="T35" fmla="*/ 68 h 197"/>
                <a:gd name="T36" fmla="*/ 1241 w 2456"/>
                <a:gd name="T37" fmla="*/ 87 h 197"/>
                <a:gd name="T38" fmla="*/ 1002 w 2456"/>
                <a:gd name="T39" fmla="*/ 104 h 197"/>
                <a:gd name="T40" fmla="*/ 853 w 2456"/>
                <a:gd name="T41" fmla="*/ 133 h 197"/>
                <a:gd name="T42" fmla="*/ 720 w 2456"/>
                <a:gd name="T43" fmla="*/ 152 h 197"/>
                <a:gd name="T44" fmla="*/ 441 w 2456"/>
                <a:gd name="T45" fmla="*/ 174 h 197"/>
                <a:gd name="T46" fmla="*/ 17 w 2456"/>
                <a:gd name="T47" fmla="*/ 197 h 197"/>
                <a:gd name="T48" fmla="*/ 0 w 2456"/>
                <a:gd name="T49" fmla="*/ 182 h 197"/>
                <a:gd name="T50" fmla="*/ 15 w 2456"/>
                <a:gd name="T51" fmla="*/ 167 h 197"/>
                <a:gd name="T52" fmla="*/ 15 w 2456"/>
                <a:gd name="T53" fmla="*/ 167 h 197"/>
                <a:gd name="T54" fmla="*/ 15 w 2456"/>
                <a:gd name="T55"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9" name="Freeform 41"/>
            <p:cNvSpPr>
              <a:spLocks/>
            </p:cNvSpPr>
            <p:nvPr/>
          </p:nvSpPr>
          <p:spPr bwMode="auto">
            <a:xfrm>
              <a:off x="3431" y="2385"/>
              <a:ext cx="78" cy="376"/>
            </a:xfrm>
            <a:custGeom>
              <a:avLst/>
              <a:gdLst>
                <a:gd name="T0" fmla="*/ 156 w 156"/>
                <a:gd name="T1" fmla="*/ 35 h 751"/>
                <a:gd name="T2" fmla="*/ 138 w 156"/>
                <a:gd name="T3" fmla="*/ 244 h 751"/>
                <a:gd name="T4" fmla="*/ 106 w 156"/>
                <a:gd name="T5" fmla="*/ 453 h 751"/>
                <a:gd name="T6" fmla="*/ 85 w 156"/>
                <a:gd name="T7" fmla="*/ 586 h 751"/>
                <a:gd name="T8" fmla="*/ 60 w 156"/>
                <a:gd name="T9" fmla="*/ 751 h 751"/>
                <a:gd name="T10" fmla="*/ 0 w 156"/>
                <a:gd name="T11" fmla="*/ 645 h 751"/>
                <a:gd name="T12" fmla="*/ 17 w 156"/>
                <a:gd name="T13" fmla="*/ 555 h 751"/>
                <a:gd name="T14" fmla="*/ 49 w 156"/>
                <a:gd name="T15" fmla="*/ 443 h 751"/>
                <a:gd name="T16" fmla="*/ 83 w 156"/>
                <a:gd name="T17" fmla="*/ 35 h 751"/>
                <a:gd name="T18" fmla="*/ 95 w 156"/>
                <a:gd name="T19" fmla="*/ 8 h 751"/>
                <a:gd name="T20" fmla="*/ 119 w 156"/>
                <a:gd name="T21" fmla="*/ 0 h 751"/>
                <a:gd name="T22" fmla="*/ 156 w 156"/>
                <a:gd name="T23" fmla="*/ 35 h 751"/>
                <a:gd name="T24" fmla="*/ 156 w 156"/>
                <a:gd name="T25" fmla="*/ 35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0" name="Freeform 42"/>
            <p:cNvSpPr>
              <a:spLocks/>
            </p:cNvSpPr>
            <p:nvPr/>
          </p:nvSpPr>
          <p:spPr bwMode="auto">
            <a:xfrm>
              <a:off x="3035" y="2486"/>
              <a:ext cx="36" cy="126"/>
            </a:xfrm>
            <a:custGeom>
              <a:avLst/>
              <a:gdLst>
                <a:gd name="T0" fmla="*/ 70 w 70"/>
                <a:gd name="T1" fmla="*/ 30 h 253"/>
                <a:gd name="T2" fmla="*/ 51 w 70"/>
                <a:gd name="T3" fmla="*/ 97 h 253"/>
                <a:gd name="T4" fmla="*/ 32 w 70"/>
                <a:gd name="T5" fmla="*/ 239 h 253"/>
                <a:gd name="T6" fmla="*/ 17 w 70"/>
                <a:gd name="T7" fmla="*/ 253 h 253"/>
                <a:gd name="T8" fmla="*/ 4 w 70"/>
                <a:gd name="T9" fmla="*/ 238 h 253"/>
                <a:gd name="T10" fmla="*/ 0 w 70"/>
                <a:gd name="T11" fmla="*/ 93 h 253"/>
                <a:gd name="T12" fmla="*/ 26 w 70"/>
                <a:gd name="T13" fmla="*/ 13 h 253"/>
                <a:gd name="T14" fmla="*/ 40 w 70"/>
                <a:gd name="T15" fmla="*/ 0 h 253"/>
                <a:gd name="T16" fmla="*/ 57 w 70"/>
                <a:gd name="T17" fmla="*/ 0 h 253"/>
                <a:gd name="T18" fmla="*/ 70 w 70"/>
                <a:gd name="T19" fmla="*/ 30 h 253"/>
                <a:gd name="T20" fmla="*/ 70 w 70"/>
                <a:gd name="T21" fmla="*/ 30 h 253"/>
                <a:gd name="T22" fmla="*/ 70 w 70"/>
                <a:gd name="T23" fmla="*/ 3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lnTo>
                    <a:pt x="70" y="3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1" name="Freeform 43"/>
            <p:cNvSpPr>
              <a:spLocks/>
            </p:cNvSpPr>
            <p:nvPr/>
          </p:nvSpPr>
          <p:spPr bwMode="auto">
            <a:xfrm>
              <a:off x="3050" y="2469"/>
              <a:ext cx="384" cy="32"/>
            </a:xfrm>
            <a:custGeom>
              <a:avLst/>
              <a:gdLst>
                <a:gd name="T0" fmla="*/ 21 w 768"/>
                <a:gd name="T1" fmla="*/ 19 h 64"/>
                <a:gd name="T2" fmla="*/ 274 w 768"/>
                <a:gd name="T3" fmla="*/ 0 h 64"/>
                <a:gd name="T4" fmla="*/ 527 w 768"/>
                <a:gd name="T5" fmla="*/ 7 h 64"/>
                <a:gd name="T6" fmla="*/ 755 w 768"/>
                <a:gd name="T7" fmla="*/ 36 h 64"/>
                <a:gd name="T8" fmla="*/ 768 w 768"/>
                <a:gd name="T9" fmla="*/ 51 h 64"/>
                <a:gd name="T10" fmla="*/ 753 w 768"/>
                <a:gd name="T11" fmla="*/ 64 h 64"/>
                <a:gd name="T12" fmla="*/ 525 w 768"/>
                <a:gd name="T13" fmla="*/ 64 h 64"/>
                <a:gd name="T14" fmla="*/ 276 w 768"/>
                <a:gd name="T15" fmla="*/ 51 h 64"/>
                <a:gd name="T16" fmla="*/ 29 w 768"/>
                <a:gd name="T17" fmla="*/ 64 h 64"/>
                <a:gd name="T18" fmla="*/ 0 w 768"/>
                <a:gd name="T19" fmla="*/ 45 h 64"/>
                <a:gd name="T20" fmla="*/ 4 w 768"/>
                <a:gd name="T21" fmla="*/ 28 h 64"/>
                <a:gd name="T22" fmla="*/ 21 w 768"/>
                <a:gd name="T23" fmla="*/ 19 h 64"/>
                <a:gd name="T24" fmla="*/ 21 w 768"/>
                <a:gd name="T25" fmla="*/ 19 h 64"/>
                <a:gd name="T26" fmla="*/ 21 w 768"/>
                <a:gd name="T27" fmla="*/ 1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2" name="Freeform 44"/>
            <p:cNvSpPr>
              <a:spLocks/>
            </p:cNvSpPr>
            <p:nvPr/>
          </p:nvSpPr>
          <p:spPr bwMode="auto">
            <a:xfrm>
              <a:off x="3183" y="2537"/>
              <a:ext cx="217" cy="63"/>
            </a:xfrm>
            <a:custGeom>
              <a:avLst/>
              <a:gdLst>
                <a:gd name="T0" fmla="*/ 40 w 436"/>
                <a:gd name="T1" fmla="*/ 30 h 125"/>
                <a:gd name="T2" fmla="*/ 31 w 436"/>
                <a:gd name="T3" fmla="*/ 91 h 125"/>
                <a:gd name="T4" fmla="*/ 73 w 436"/>
                <a:gd name="T5" fmla="*/ 70 h 125"/>
                <a:gd name="T6" fmla="*/ 94 w 436"/>
                <a:gd name="T7" fmla="*/ 30 h 125"/>
                <a:gd name="T8" fmla="*/ 101 w 436"/>
                <a:gd name="T9" fmla="*/ 9 h 125"/>
                <a:gd name="T10" fmla="*/ 122 w 436"/>
                <a:gd name="T11" fmla="*/ 1 h 125"/>
                <a:gd name="T12" fmla="*/ 196 w 436"/>
                <a:gd name="T13" fmla="*/ 0 h 125"/>
                <a:gd name="T14" fmla="*/ 345 w 436"/>
                <a:gd name="T15" fmla="*/ 0 h 125"/>
                <a:gd name="T16" fmla="*/ 421 w 436"/>
                <a:gd name="T17" fmla="*/ 17 h 125"/>
                <a:gd name="T18" fmla="*/ 436 w 436"/>
                <a:gd name="T19" fmla="*/ 30 h 125"/>
                <a:gd name="T20" fmla="*/ 421 w 436"/>
                <a:gd name="T21" fmla="*/ 43 h 125"/>
                <a:gd name="T22" fmla="*/ 345 w 436"/>
                <a:gd name="T23" fmla="*/ 66 h 125"/>
                <a:gd name="T24" fmla="*/ 196 w 436"/>
                <a:gd name="T25" fmla="*/ 66 h 125"/>
                <a:gd name="T26" fmla="*/ 145 w 436"/>
                <a:gd name="T27" fmla="*/ 64 h 125"/>
                <a:gd name="T28" fmla="*/ 124 w 436"/>
                <a:gd name="T29" fmla="*/ 91 h 125"/>
                <a:gd name="T30" fmla="*/ 92 w 436"/>
                <a:gd name="T31" fmla="*/ 110 h 125"/>
                <a:gd name="T32" fmla="*/ 16 w 436"/>
                <a:gd name="T33" fmla="*/ 125 h 125"/>
                <a:gd name="T34" fmla="*/ 0 w 436"/>
                <a:gd name="T35" fmla="*/ 112 h 125"/>
                <a:gd name="T36" fmla="*/ 14 w 436"/>
                <a:gd name="T37" fmla="*/ 19 h 125"/>
                <a:gd name="T38" fmla="*/ 33 w 436"/>
                <a:gd name="T39" fmla="*/ 11 h 125"/>
                <a:gd name="T40" fmla="*/ 40 w 436"/>
                <a:gd name="T41" fmla="*/ 30 h 125"/>
                <a:gd name="T42" fmla="*/ 40 w 436"/>
                <a:gd name="T43" fmla="*/ 30 h 125"/>
                <a:gd name="T44" fmla="*/ 40 w 436"/>
                <a:gd name="T45" fmla="*/ 3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lnTo>
                    <a:pt x="40" y="30"/>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3" name="Freeform 45"/>
            <p:cNvSpPr>
              <a:spLocks/>
            </p:cNvSpPr>
            <p:nvPr/>
          </p:nvSpPr>
          <p:spPr bwMode="auto">
            <a:xfrm>
              <a:off x="2192" y="2575"/>
              <a:ext cx="1173" cy="83"/>
            </a:xfrm>
            <a:custGeom>
              <a:avLst/>
              <a:gdLst>
                <a:gd name="T0" fmla="*/ 15 w 2345"/>
                <a:gd name="T1" fmla="*/ 0 h 165"/>
                <a:gd name="T2" fmla="*/ 595 w 2345"/>
                <a:gd name="T3" fmla="*/ 19 h 165"/>
                <a:gd name="T4" fmla="*/ 1703 w 2345"/>
                <a:gd name="T5" fmla="*/ 64 h 165"/>
                <a:gd name="T6" fmla="*/ 2024 w 2345"/>
                <a:gd name="T7" fmla="*/ 76 h 165"/>
                <a:gd name="T8" fmla="*/ 2311 w 2345"/>
                <a:gd name="T9" fmla="*/ 95 h 165"/>
                <a:gd name="T10" fmla="*/ 2338 w 2345"/>
                <a:gd name="T11" fmla="*/ 104 h 165"/>
                <a:gd name="T12" fmla="*/ 2345 w 2345"/>
                <a:gd name="T13" fmla="*/ 129 h 165"/>
                <a:gd name="T14" fmla="*/ 2338 w 2345"/>
                <a:gd name="T15" fmla="*/ 154 h 165"/>
                <a:gd name="T16" fmla="*/ 2311 w 2345"/>
                <a:gd name="T17" fmla="*/ 165 h 165"/>
                <a:gd name="T18" fmla="*/ 2019 w 2345"/>
                <a:gd name="T19" fmla="*/ 146 h 165"/>
                <a:gd name="T20" fmla="*/ 1697 w 2345"/>
                <a:gd name="T21" fmla="*/ 135 h 165"/>
                <a:gd name="T22" fmla="*/ 591 w 2345"/>
                <a:gd name="T23" fmla="*/ 70 h 165"/>
                <a:gd name="T24" fmla="*/ 302 w 2345"/>
                <a:gd name="T25" fmla="*/ 43 h 165"/>
                <a:gd name="T26" fmla="*/ 15 w 2345"/>
                <a:gd name="T27" fmla="*/ 28 h 165"/>
                <a:gd name="T28" fmla="*/ 0 w 2345"/>
                <a:gd name="T29" fmla="*/ 13 h 165"/>
                <a:gd name="T30" fmla="*/ 15 w 2345"/>
                <a:gd name="T31" fmla="*/ 0 h 165"/>
                <a:gd name="T32" fmla="*/ 15 w 2345"/>
                <a:gd name="T33" fmla="*/ 0 h 165"/>
                <a:gd name="T34" fmla="*/ 15 w 2345"/>
                <a:gd name="T3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4" name="Freeform 46"/>
            <p:cNvSpPr>
              <a:spLocks/>
            </p:cNvSpPr>
            <p:nvPr/>
          </p:nvSpPr>
          <p:spPr bwMode="auto">
            <a:xfrm>
              <a:off x="2017" y="2825"/>
              <a:ext cx="1069" cy="64"/>
            </a:xfrm>
            <a:custGeom>
              <a:avLst/>
              <a:gdLst>
                <a:gd name="T0" fmla="*/ 23 w 2137"/>
                <a:gd name="T1" fmla="*/ 5 h 127"/>
                <a:gd name="T2" fmla="*/ 409 w 2137"/>
                <a:gd name="T3" fmla="*/ 0 h 127"/>
                <a:gd name="T4" fmla="*/ 1047 w 2137"/>
                <a:gd name="T5" fmla="*/ 22 h 127"/>
                <a:gd name="T6" fmla="*/ 1346 w 2137"/>
                <a:gd name="T7" fmla="*/ 39 h 127"/>
                <a:gd name="T8" fmla="*/ 1684 w 2137"/>
                <a:gd name="T9" fmla="*/ 55 h 127"/>
                <a:gd name="T10" fmla="*/ 1905 w 2137"/>
                <a:gd name="T11" fmla="*/ 70 h 127"/>
                <a:gd name="T12" fmla="*/ 2123 w 2137"/>
                <a:gd name="T13" fmla="*/ 81 h 127"/>
                <a:gd name="T14" fmla="*/ 2137 w 2137"/>
                <a:gd name="T15" fmla="*/ 95 h 127"/>
                <a:gd name="T16" fmla="*/ 2123 w 2137"/>
                <a:gd name="T17" fmla="*/ 110 h 127"/>
                <a:gd name="T18" fmla="*/ 1903 w 2137"/>
                <a:gd name="T19" fmla="*/ 119 h 127"/>
                <a:gd name="T20" fmla="*/ 1682 w 2137"/>
                <a:gd name="T21" fmla="*/ 127 h 127"/>
                <a:gd name="T22" fmla="*/ 1045 w 2137"/>
                <a:gd name="T23" fmla="*/ 95 h 127"/>
                <a:gd name="T24" fmla="*/ 747 w 2137"/>
                <a:gd name="T25" fmla="*/ 79 h 127"/>
                <a:gd name="T26" fmla="*/ 409 w 2137"/>
                <a:gd name="T27" fmla="*/ 74 h 127"/>
                <a:gd name="T28" fmla="*/ 24 w 2137"/>
                <a:gd name="T29" fmla="*/ 55 h 127"/>
                <a:gd name="T30" fmla="*/ 0 w 2137"/>
                <a:gd name="T31" fmla="*/ 30 h 127"/>
                <a:gd name="T32" fmla="*/ 5 w 2137"/>
                <a:gd name="T33" fmla="*/ 13 h 127"/>
                <a:gd name="T34" fmla="*/ 23 w 2137"/>
                <a:gd name="T35" fmla="*/ 5 h 127"/>
                <a:gd name="T36" fmla="*/ 23 w 2137"/>
                <a:gd name="T37" fmla="*/ 5 h 127"/>
                <a:gd name="T38" fmla="*/ 23 w 2137"/>
                <a:gd name="T39"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lnTo>
                    <a:pt x="23" y="5"/>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5" name="Freeform 47"/>
            <p:cNvSpPr>
              <a:spLocks/>
            </p:cNvSpPr>
            <p:nvPr/>
          </p:nvSpPr>
          <p:spPr bwMode="auto">
            <a:xfrm>
              <a:off x="3397" y="2645"/>
              <a:ext cx="142" cy="211"/>
            </a:xfrm>
            <a:custGeom>
              <a:avLst/>
              <a:gdLst>
                <a:gd name="T0" fmla="*/ 25 w 285"/>
                <a:gd name="T1" fmla="*/ 8 h 422"/>
                <a:gd name="T2" fmla="*/ 53 w 285"/>
                <a:gd name="T3" fmla="*/ 69 h 422"/>
                <a:gd name="T4" fmla="*/ 82 w 285"/>
                <a:gd name="T5" fmla="*/ 120 h 422"/>
                <a:gd name="T6" fmla="*/ 116 w 285"/>
                <a:gd name="T7" fmla="*/ 170 h 422"/>
                <a:gd name="T8" fmla="*/ 160 w 285"/>
                <a:gd name="T9" fmla="*/ 223 h 422"/>
                <a:gd name="T10" fmla="*/ 285 w 285"/>
                <a:gd name="T11" fmla="*/ 390 h 422"/>
                <a:gd name="T12" fmla="*/ 278 w 285"/>
                <a:gd name="T13" fmla="*/ 415 h 422"/>
                <a:gd name="T14" fmla="*/ 257 w 285"/>
                <a:gd name="T15" fmla="*/ 422 h 422"/>
                <a:gd name="T16" fmla="*/ 225 w 285"/>
                <a:gd name="T17" fmla="*/ 394 h 422"/>
                <a:gd name="T18" fmla="*/ 213 w 285"/>
                <a:gd name="T19" fmla="*/ 350 h 422"/>
                <a:gd name="T20" fmla="*/ 188 w 285"/>
                <a:gd name="T21" fmla="*/ 316 h 422"/>
                <a:gd name="T22" fmla="*/ 124 w 285"/>
                <a:gd name="T23" fmla="*/ 251 h 422"/>
                <a:gd name="T24" fmla="*/ 52 w 285"/>
                <a:gd name="T25" fmla="*/ 141 h 422"/>
                <a:gd name="T26" fmla="*/ 0 w 285"/>
                <a:gd name="T27" fmla="*/ 19 h 422"/>
                <a:gd name="T28" fmla="*/ 8 w 285"/>
                <a:gd name="T29" fmla="*/ 0 h 422"/>
                <a:gd name="T30" fmla="*/ 25 w 285"/>
                <a:gd name="T31" fmla="*/ 8 h 422"/>
                <a:gd name="T32" fmla="*/ 25 w 285"/>
                <a:gd name="T33" fmla="*/ 8 h 422"/>
                <a:gd name="T34" fmla="*/ 25 w 285"/>
                <a:gd name="T35" fmla="*/ 8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lnTo>
                    <a:pt x="25" y="8"/>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6" name="Freeform 48"/>
            <p:cNvSpPr>
              <a:spLocks/>
            </p:cNvSpPr>
            <p:nvPr/>
          </p:nvSpPr>
          <p:spPr bwMode="auto">
            <a:xfrm>
              <a:off x="3462" y="2876"/>
              <a:ext cx="82" cy="80"/>
            </a:xfrm>
            <a:custGeom>
              <a:avLst/>
              <a:gdLst>
                <a:gd name="T0" fmla="*/ 164 w 164"/>
                <a:gd name="T1" fmla="*/ 21 h 162"/>
                <a:gd name="T2" fmla="*/ 135 w 164"/>
                <a:gd name="T3" fmla="*/ 61 h 162"/>
                <a:gd name="T4" fmla="*/ 107 w 164"/>
                <a:gd name="T5" fmla="*/ 95 h 162"/>
                <a:gd name="T6" fmla="*/ 42 w 164"/>
                <a:gd name="T7" fmla="*/ 162 h 162"/>
                <a:gd name="T8" fmla="*/ 6 w 164"/>
                <a:gd name="T9" fmla="*/ 162 h 162"/>
                <a:gd name="T10" fmla="*/ 0 w 164"/>
                <a:gd name="T11" fmla="*/ 147 h 162"/>
                <a:gd name="T12" fmla="*/ 6 w 164"/>
                <a:gd name="T13" fmla="*/ 128 h 162"/>
                <a:gd name="T14" fmla="*/ 139 w 164"/>
                <a:gd name="T15" fmla="*/ 4 h 162"/>
                <a:gd name="T16" fmla="*/ 160 w 164"/>
                <a:gd name="T17" fmla="*/ 0 h 162"/>
                <a:gd name="T18" fmla="*/ 164 w 164"/>
                <a:gd name="T19" fmla="*/ 21 h 162"/>
                <a:gd name="T20" fmla="*/ 164 w 164"/>
                <a:gd name="T21" fmla="*/ 21 h 162"/>
                <a:gd name="T22" fmla="*/ 164 w 164"/>
                <a:gd name="T23" fmla="*/ 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lnTo>
                    <a:pt x="164" y="21"/>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7" name="Freeform 49"/>
            <p:cNvSpPr>
              <a:spLocks/>
            </p:cNvSpPr>
            <p:nvPr/>
          </p:nvSpPr>
          <p:spPr bwMode="auto">
            <a:xfrm>
              <a:off x="1989" y="2906"/>
              <a:ext cx="1500" cy="61"/>
            </a:xfrm>
            <a:custGeom>
              <a:avLst/>
              <a:gdLst>
                <a:gd name="T0" fmla="*/ 24 w 3000"/>
                <a:gd name="T1" fmla="*/ 21 h 122"/>
                <a:gd name="T2" fmla="*/ 190 w 3000"/>
                <a:gd name="T3" fmla="*/ 34 h 122"/>
                <a:gd name="T4" fmla="*/ 323 w 3000"/>
                <a:gd name="T5" fmla="*/ 15 h 122"/>
                <a:gd name="T6" fmla="*/ 439 w 3000"/>
                <a:gd name="T7" fmla="*/ 4 h 122"/>
                <a:gd name="T8" fmla="*/ 688 w 3000"/>
                <a:gd name="T9" fmla="*/ 0 h 122"/>
                <a:gd name="T10" fmla="*/ 792 w 3000"/>
                <a:gd name="T11" fmla="*/ 0 h 122"/>
                <a:gd name="T12" fmla="*/ 1891 w 3000"/>
                <a:gd name="T13" fmla="*/ 21 h 122"/>
                <a:gd name="T14" fmla="*/ 1983 w 3000"/>
                <a:gd name="T15" fmla="*/ 23 h 122"/>
                <a:gd name="T16" fmla="*/ 2030 w 3000"/>
                <a:gd name="T17" fmla="*/ 25 h 122"/>
                <a:gd name="T18" fmla="*/ 2300 w 3000"/>
                <a:gd name="T19" fmla="*/ 32 h 122"/>
                <a:gd name="T20" fmla="*/ 2346 w 3000"/>
                <a:gd name="T21" fmla="*/ 40 h 122"/>
                <a:gd name="T22" fmla="*/ 2927 w 3000"/>
                <a:gd name="T23" fmla="*/ 61 h 122"/>
                <a:gd name="T24" fmla="*/ 3000 w 3000"/>
                <a:gd name="T25" fmla="*/ 61 h 122"/>
                <a:gd name="T26" fmla="*/ 2973 w 3000"/>
                <a:gd name="T27" fmla="*/ 112 h 122"/>
                <a:gd name="T28" fmla="*/ 2927 w 3000"/>
                <a:gd name="T29" fmla="*/ 122 h 122"/>
                <a:gd name="T30" fmla="*/ 2635 w 3000"/>
                <a:gd name="T31" fmla="*/ 107 h 122"/>
                <a:gd name="T32" fmla="*/ 2344 w 3000"/>
                <a:gd name="T33" fmla="*/ 91 h 122"/>
                <a:gd name="T34" fmla="*/ 2296 w 3000"/>
                <a:gd name="T35" fmla="*/ 89 h 122"/>
                <a:gd name="T36" fmla="*/ 2026 w 3000"/>
                <a:gd name="T37" fmla="*/ 82 h 122"/>
                <a:gd name="T38" fmla="*/ 1981 w 3000"/>
                <a:gd name="T39" fmla="*/ 74 h 122"/>
                <a:gd name="T40" fmla="*/ 1891 w 3000"/>
                <a:gd name="T41" fmla="*/ 78 h 122"/>
                <a:gd name="T42" fmla="*/ 792 w 3000"/>
                <a:gd name="T43" fmla="*/ 55 h 122"/>
                <a:gd name="T44" fmla="*/ 688 w 3000"/>
                <a:gd name="T45" fmla="*/ 55 h 122"/>
                <a:gd name="T46" fmla="*/ 441 w 3000"/>
                <a:gd name="T47" fmla="*/ 46 h 122"/>
                <a:gd name="T48" fmla="*/ 194 w 3000"/>
                <a:gd name="T49" fmla="*/ 63 h 122"/>
                <a:gd name="T50" fmla="*/ 17 w 3000"/>
                <a:gd name="T51" fmla="*/ 63 h 122"/>
                <a:gd name="T52" fmla="*/ 0 w 3000"/>
                <a:gd name="T53" fmla="*/ 38 h 122"/>
                <a:gd name="T54" fmla="*/ 7 w 3000"/>
                <a:gd name="T55" fmla="*/ 25 h 122"/>
                <a:gd name="T56" fmla="*/ 24 w 3000"/>
                <a:gd name="T57" fmla="*/ 21 h 122"/>
                <a:gd name="T58" fmla="*/ 24 w 3000"/>
                <a:gd name="T59" fmla="*/ 21 h 122"/>
                <a:gd name="T60" fmla="*/ 24 w 3000"/>
                <a:gd name="T61" fmla="*/ 2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lnTo>
                    <a:pt x="24" y="21"/>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8" name="Freeform 50"/>
            <p:cNvSpPr>
              <a:spLocks/>
            </p:cNvSpPr>
            <p:nvPr/>
          </p:nvSpPr>
          <p:spPr bwMode="auto">
            <a:xfrm>
              <a:off x="2271" y="2655"/>
              <a:ext cx="800" cy="84"/>
            </a:xfrm>
            <a:custGeom>
              <a:avLst/>
              <a:gdLst>
                <a:gd name="T0" fmla="*/ 29 w 1599"/>
                <a:gd name="T1" fmla="*/ 0 h 168"/>
                <a:gd name="T2" fmla="*/ 400 w 1599"/>
                <a:gd name="T3" fmla="*/ 15 h 168"/>
                <a:gd name="T4" fmla="*/ 643 w 1599"/>
                <a:gd name="T5" fmla="*/ 40 h 168"/>
                <a:gd name="T6" fmla="*/ 856 w 1599"/>
                <a:gd name="T7" fmla="*/ 59 h 168"/>
                <a:gd name="T8" fmla="*/ 1314 w 1599"/>
                <a:gd name="T9" fmla="*/ 99 h 168"/>
                <a:gd name="T10" fmla="*/ 1449 w 1599"/>
                <a:gd name="T11" fmla="*/ 120 h 168"/>
                <a:gd name="T12" fmla="*/ 1586 w 1599"/>
                <a:gd name="T13" fmla="*/ 137 h 168"/>
                <a:gd name="T14" fmla="*/ 1599 w 1599"/>
                <a:gd name="T15" fmla="*/ 152 h 168"/>
                <a:gd name="T16" fmla="*/ 1586 w 1599"/>
                <a:gd name="T17" fmla="*/ 166 h 168"/>
                <a:gd name="T18" fmla="*/ 1308 w 1599"/>
                <a:gd name="T19" fmla="*/ 168 h 168"/>
                <a:gd name="T20" fmla="*/ 392 w 1599"/>
                <a:gd name="T21" fmla="*/ 82 h 168"/>
                <a:gd name="T22" fmla="*/ 23 w 1599"/>
                <a:gd name="T23" fmla="*/ 52 h 168"/>
                <a:gd name="T24" fmla="*/ 0 w 1599"/>
                <a:gd name="T25" fmla="*/ 23 h 168"/>
                <a:gd name="T26" fmla="*/ 10 w 1599"/>
                <a:gd name="T27" fmla="*/ 4 h 168"/>
                <a:gd name="T28" fmla="*/ 29 w 1599"/>
                <a:gd name="T29" fmla="*/ 0 h 168"/>
                <a:gd name="T30" fmla="*/ 29 w 1599"/>
                <a:gd name="T31" fmla="*/ 0 h 168"/>
                <a:gd name="T32" fmla="*/ 29 w 1599"/>
                <a:gd name="T3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lnTo>
                    <a:pt x="29"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9" name="Freeform 51"/>
            <p:cNvSpPr>
              <a:spLocks/>
            </p:cNvSpPr>
            <p:nvPr/>
          </p:nvSpPr>
          <p:spPr bwMode="auto">
            <a:xfrm>
              <a:off x="2231" y="2731"/>
              <a:ext cx="582" cy="62"/>
            </a:xfrm>
            <a:custGeom>
              <a:avLst/>
              <a:gdLst>
                <a:gd name="T0" fmla="*/ 15 w 1163"/>
                <a:gd name="T1" fmla="*/ 0 h 124"/>
                <a:gd name="T2" fmla="*/ 366 w 1163"/>
                <a:gd name="T3" fmla="*/ 16 h 124"/>
                <a:gd name="T4" fmla="*/ 581 w 1163"/>
                <a:gd name="T5" fmla="*/ 33 h 124"/>
                <a:gd name="T6" fmla="*/ 866 w 1163"/>
                <a:gd name="T7" fmla="*/ 61 h 124"/>
                <a:gd name="T8" fmla="*/ 998 w 1163"/>
                <a:gd name="T9" fmla="*/ 80 h 124"/>
                <a:gd name="T10" fmla="*/ 1150 w 1163"/>
                <a:gd name="T11" fmla="*/ 97 h 124"/>
                <a:gd name="T12" fmla="*/ 1163 w 1163"/>
                <a:gd name="T13" fmla="*/ 112 h 124"/>
                <a:gd name="T14" fmla="*/ 1148 w 1163"/>
                <a:gd name="T15" fmla="*/ 124 h 124"/>
                <a:gd name="T16" fmla="*/ 579 w 1163"/>
                <a:gd name="T17" fmla="*/ 93 h 124"/>
                <a:gd name="T18" fmla="*/ 361 w 1163"/>
                <a:gd name="T19" fmla="*/ 76 h 124"/>
                <a:gd name="T20" fmla="*/ 188 w 1163"/>
                <a:gd name="T21" fmla="*/ 46 h 124"/>
                <a:gd name="T22" fmla="*/ 15 w 1163"/>
                <a:gd name="T23" fmla="*/ 29 h 124"/>
                <a:gd name="T24" fmla="*/ 0 w 1163"/>
                <a:gd name="T25" fmla="*/ 14 h 124"/>
                <a:gd name="T26" fmla="*/ 15 w 1163"/>
                <a:gd name="T27" fmla="*/ 0 h 124"/>
                <a:gd name="T28" fmla="*/ 15 w 1163"/>
                <a:gd name="T29" fmla="*/ 0 h 124"/>
                <a:gd name="T30" fmla="*/ 15 w 1163"/>
                <a:gd name="T3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0" name="Freeform 52"/>
            <p:cNvSpPr>
              <a:spLocks/>
            </p:cNvSpPr>
            <p:nvPr/>
          </p:nvSpPr>
          <p:spPr bwMode="auto">
            <a:xfrm>
              <a:off x="3184" y="2713"/>
              <a:ext cx="176" cy="34"/>
            </a:xfrm>
            <a:custGeom>
              <a:avLst/>
              <a:gdLst>
                <a:gd name="T0" fmla="*/ 16 w 352"/>
                <a:gd name="T1" fmla="*/ 0 h 69"/>
                <a:gd name="T2" fmla="*/ 322 w 352"/>
                <a:gd name="T3" fmla="*/ 8 h 69"/>
                <a:gd name="T4" fmla="*/ 352 w 352"/>
                <a:gd name="T5" fmla="*/ 38 h 69"/>
                <a:gd name="T6" fmla="*/ 344 w 352"/>
                <a:gd name="T7" fmla="*/ 59 h 69"/>
                <a:gd name="T8" fmla="*/ 322 w 352"/>
                <a:gd name="T9" fmla="*/ 69 h 69"/>
                <a:gd name="T10" fmla="*/ 166 w 352"/>
                <a:gd name="T11" fmla="*/ 53 h 69"/>
                <a:gd name="T12" fmla="*/ 12 w 352"/>
                <a:gd name="T13" fmla="*/ 29 h 69"/>
                <a:gd name="T14" fmla="*/ 0 w 352"/>
                <a:gd name="T15" fmla="*/ 14 h 69"/>
                <a:gd name="T16" fmla="*/ 16 w 352"/>
                <a:gd name="T17" fmla="*/ 0 h 69"/>
                <a:gd name="T18" fmla="*/ 16 w 352"/>
                <a:gd name="T19" fmla="*/ 0 h 69"/>
                <a:gd name="T20" fmla="*/ 16 w 352"/>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lnTo>
                    <a:pt x="16"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1" name="Freeform 53"/>
            <p:cNvSpPr>
              <a:spLocks/>
            </p:cNvSpPr>
            <p:nvPr/>
          </p:nvSpPr>
          <p:spPr bwMode="auto">
            <a:xfrm>
              <a:off x="3223" y="2758"/>
              <a:ext cx="178" cy="30"/>
            </a:xfrm>
            <a:custGeom>
              <a:avLst/>
              <a:gdLst>
                <a:gd name="T0" fmla="*/ 16 w 358"/>
                <a:gd name="T1" fmla="*/ 19 h 60"/>
                <a:gd name="T2" fmla="*/ 170 w 358"/>
                <a:gd name="T3" fmla="*/ 17 h 60"/>
                <a:gd name="T4" fmla="*/ 325 w 358"/>
                <a:gd name="T5" fmla="*/ 0 h 60"/>
                <a:gd name="T6" fmla="*/ 358 w 358"/>
                <a:gd name="T7" fmla="*/ 28 h 60"/>
                <a:gd name="T8" fmla="*/ 352 w 358"/>
                <a:gd name="T9" fmla="*/ 49 h 60"/>
                <a:gd name="T10" fmla="*/ 331 w 358"/>
                <a:gd name="T11" fmla="*/ 60 h 60"/>
                <a:gd name="T12" fmla="*/ 171 w 358"/>
                <a:gd name="T13" fmla="*/ 60 h 60"/>
                <a:gd name="T14" fmla="*/ 12 w 358"/>
                <a:gd name="T15" fmla="*/ 47 h 60"/>
                <a:gd name="T16" fmla="*/ 0 w 358"/>
                <a:gd name="T17" fmla="*/ 32 h 60"/>
                <a:gd name="T18" fmla="*/ 16 w 358"/>
                <a:gd name="T19" fmla="*/ 19 h 60"/>
                <a:gd name="T20" fmla="*/ 16 w 358"/>
                <a:gd name="T21" fmla="*/ 19 h 60"/>
                <a:gd name="T22" fmla="*/ 16 w 358"/>
                <a:gd name="T23"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lnTo>
                    <a:pt x="16" y="19"/>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2" name="Freeform 54"/>
            <p:cNvSpPr>
              <a:spLocks/>
            </p:cNvSpPr>
            <p:nvPr/>
          </p:nvSpPr>
          <p:spPr bwMode="auto">
            <a:xfrm>
              <a:off x="3238" y="2810"/>
              <a:ext cx="205" cy="36"/>
            </a:xfrm>
            <a:custGeom>
              <a:avLst/>
              <a:gdLst>
                <a:gd name="T0" fmla="*/ 24 w 410"/>
                <a:gd name="T1" fmla="*/ 17 h 72"/>
                <a:gd name="T2" fmla="*/ 327 w 410"/>
                <a:gd name="T3" fmla="*/ 13 h 72"/>
                <a:gd name="T4" fmla="*/ 393 w 410"/>
                <a:gd name="T5" fmla="*/ 0 h 72"/>
                <a:gd name="T6" fmla="*/ 410 w 410"/>
                <a:gd name="T7" fmla="*/ 10 h 72"/>
                <a:gd name="T8" fmla="*/ 403 w 410"/>
                <a:gd name="T9" fmla="*/ 27 h 72"/>
                <a:gd name="T10" fmla="*/ 370 w 410"/>
                <a:gd name="T11" fmla="*/ 48 h 72"/>
                <a:gd name="T12" fmla="*/ 336 w 410"/>
                <a:gd name="T13" fmla="*/ 69 h 72"/>
                <a:gd name="T14" fmla="*/ 180 w 410"/>
                <a:gd name="T15" fmla="*/ 72 h 72"/>
                <a:gd name="T16" fmla="*/ 24 w 410"/>
                <a:gd name="T17" fmla="*/ 67 h 72"/>
                <a:gd name="T18" fmla="*/ 0 w 410"/>
                <a:gd name="T19" fmla="*/ 42 h 72"/>
                <a:gd name="T20" fmla="*/ 5 w 410"/>
                <a:gd name="T21" fmla="*/ 25 h 72"/>
                <a:gd name="T22" fmla="*/ 24 w 410"/>
                <a:gd name="T23" fmla="*/ 17 h 72"/>
                <a:gd name="T24" fmla="*/ 24 w 410"/>
                <a:gd name="T25" fmla="*/ 17 h 72"/>
                <a:gd name="T26" fmla="*/ 24 w 410"/>
                <a:gd name="T27"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lnTo>
                    <a:pt x="24" y="17"/>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3" name="Freeform 55"/>
            <p:cNvSpPr>
              <a:spLocks/>
            </p:cNvSpPr>
            <p:nvPr/>
          </p:nvSpPr>
          <p:spPr bwMode="auto">
            <a:xfrm>
              <a:off x="2243" y="1080"/>
              <a:ext cx="1092" cy="298"/>
            </a:xfrm>
            <a:custGeom>
              <a:avLst/>
              <a:gdLst>
                <a:gd name="T0" fmla="*/ 4 w 2185"/>
                <a:gd name="T1" fmla="*/ 570 h 595"/>
                <a:gd name="T2" fmla="*/ 82 w 2185"/>
                <a:gd name="T3" fmla="*/ 515 h 595"/>
                <a:gd name="T4" fmla="*/ 156 w 2185"/>
                <a:gd name="T5" fmla="*/ 467 h 595"/>
                <a:gd name="T6" fmla="*/ 299 w 2185"/>
                <a:gd name="T7" fmla="*/ 393 h 595"/>
                <a:gd name="T8" fmla="*/ 451 w 2185"/>
                <a:gd name="T9" fmla="*/ 334 h 595"/>
                <a:gd name="T10" fmla="*/ 628 w 2185"/>
                <a:gd name="T11" fmla="*/ 283 h 595"/>
                <a:gd name="T12" fmla="*/ 747 w 2185"/>
                <a:gd name="T13" fmla="*/ 249 h 595"/>
                <a:gd name="T14" fmla="*/ 850 w 2185"/>
                <a:gd name="T15" fmla="*/ 214 h 595"/>
                <a:gd name="T16" fmla="*/ 955 w 2185"/>
                <a:gd name="T17" fmla="*/ 182 h 595"/>
                <a:gd name="T18" fmla="*/ 1074 w 2185"/>
                <a:gd name="T19" fmla="*/ 155 h 595"/>
                <a:gd name="T20" fmla="*/ 1246 w 2185"/>
                <a:gd name="T21" fmla="*/ 114 h 595"/>
                <a:gd name="T22" fmla="*/ 1420 w 2185"/>
                <a:gd name="T23" fmla="*/ 64 h 595"/>
                <a:gd name="T24" fmla="*/ 1616 w 2185"/>
                <a:gd name="T25" fmla="*/ 26 h 595"/>
                <a:gd name="T26" fmla="*/ 1791 w 2185"/>
                <a:gd name="T27" fmla="*/ 7 h 595"/>
                <a:gd name="T28" fmla="*/ 2169 w 2185"/>
                <a:gd name="T29" fmla="*/ 0 h 595"/>
                <a:gd name="T30" fmla="*/ 2185 w 2185"/>
                <a:gd name="T31" fmla="*/ 15 h 595"/>
                <a:gd name="T32" fmla="*/ 2169 w 2185"/>
                <a:gd name="T33" fmla="*/ 30 h 595"/>
                <a:gd name="T34" fmla="*/ 1801 w 2185"/>
                <a:gd name="T35" fmla="*/ 59 h 595"/>
                <a:gd name="T36" fmla="*/ 1630 w 2185"/>
                <a:gd name="T37" fmla="*/ 95 h 595"/>
                <a:gd name="T38" fmla="*/ 1438 w 2185"/>
                <a:gd name="T39" fmla="*/ 140 h 595"/>
                <a:gd name="T40" fmla="*/ 1263 w 2185"/>
                <a:gd name="T41" fmla="*/ 188 h 595"/>
                <a:gd name="T42" fmla="*/ 1088 w 2185"/>
                <a:gd name="T43" fmla="*/ 228 h 595"/>
                <a:gd name="T44" fmla="*/ 867 w 2185"/>
                <a:gd name="T45" fmla="*/ 287 h 595"/>
                <a:gd name="T46" fmla="*/ 765 w 2185"/>
                <a:gd name="T47" fmla="*/ 319 h 595"/>
                <a:gd name="T48" fmla="*/ 645 w 2185"/>
                <a:gd name="T49" fmla="*/ 353 h 595"/>
                <a:gd name="T50" fmla="*/ 470 w 2185"/>
                <a:gd name="T51" fmla="*/ 397 h 595"/>
                <a:gd name="T52" fmla="*/ 318 w 2185"/>
                <a:gd name="T53" fmla="*/ 441 h 595"/>
                <a:gd name="T54" fmla="*/ 171 w 2185"/>
                <a:gd name="T55" fmla="*/ 501 h 595"/>
                <a:gd name="T56" fmla="*/ 99 w 2185"/>
                <a:gd name="T57" fmla="*/ 543 h 595"/>
                <a:gd name="T58" fmla="*/ 21 w 2185"/>
                <a:gd name="T59" fmla="*/ 595 h 595"/>
                <a:gd name="T60" fmla="*/ 0 w 2185"/>
                <a:gd name="T61" fmla="*/ 591 h 595"/>
                <a:gd name="T62" fmla="*/ 4 w 2185"/>
                <a:gd name="T63" fmla="*/ 570 h 595"/>
                <a:gd name="T64" fmla="*/ 4 w 2185"/>
                <a:gd name="T65" fmla="*/ 57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4" name="Freeform 56"/>
            <p:cNvSpPr>
              <a:spLocks/>
            </p:cNvSpPr>
            <p:nvPr/>
          </p:nvSpPr>
          <p:spPr bwMode="auto">
            <a:xfrm>
              <a:off x="3372" y="1104"/>
              <a:ext cx="112" cy="169"/>
            </a:xfrm>
            <a:custGeom>
              <a:avLst/>
              <a:gdLst>
                <a:gd name="T0" fmla="*/ 25 w 224"/>
                <a:gd name="T1" fmla="*/ 0 h 338"/>
                <a:gd name="T2" fmla="*/ 91 w 224"/>
                <a:gd name="T3" fmla="*/ 69 h 338"/>
                <a:gd name="T4" fmla="*/ 144 w 224"/>
                <a:gd name="T5" fmla="*/ 133 h 338"/>
                <a:gd name="T6" fmla="*/ 224 w 224"/>
                <a:gd name="T7" fmla="*/ 291 h 338"/>
                <a:gd name="T8" fmla="*/ 222 w 224"/>
                <a:gd name="T9" fmla="*/ 321 h 338"/>
                <a:gd name="T10" fmla="*/ 201 w 224"/>
                <a:gd name="T11" fmla="*/ 338 h 338"/>
                <a:gd name="T12" fmla="*/ 173 w 224"/>
                <a:gd name="T13" fmla="*/ 338 h 338"/>
                <a:gd name="T14" fmla="*/ 154 w 224"/>
                <a:gd name="T15" fmla="*/ 316 h 338"/>
                <a:gd name="T16" fmla="*/ 123 w 224"/>
                <a:gd name="T17" fmla="*/ 232 h 338"/>
                <a:gd name="T18" fmla="*/ 97 w 224"/>
                <a:gd name="T19" fmla="*/ 158 h 338"/>
                <a:gd name="T20" fmla="*/ 59 w 224"/>
                <a:gd name="T21" fmla="*/ 89 h 338"/>
                <a:gd name="T22" fmla="*/ 34 w 224"/>
                <a:gd name="T23" fmla="*/ 55 h 338"/>
                <a:gd name="T24" fmla="*/ 4 w 224"/>
                <a:gd name="T25" fmla="*/ 21 h 338"/>
                <a:gd name="T26" fmla="*/ 0 w 224"/>
                <a:gd name="T27" fmla="*/ 10 h 338"/>
                <a:gd name="T28" fmla="*/ 4 w 224"/>
                <a:gd name="T29" fmla="*/ 0 h 338"/>
                <a:gd name="T30" fmla="*/ 25 w 224"/>
                <a:gd name="T31" fmla="*/ 0 h 338"/>
                <a:gd name="T32" fmla="*/ 25 w 224"/>
                <a:gd name="T33" fmla="*/ 0 h 338"/>
                <a:gd name="T34" fmla="*/ 25 w 224"/>
                <a:gd name="T35"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5" name="Freeform 57"/>
            <p:cNvSpPr>
              <a:spLocks/>
            </p:cNvSpPr>
            <p:nvPr/>
          </p:nvSpPr>
          <p:spPr bwMode="auto">
            <a:xfrm>
              <a:off x="3298" y="1249"/>
              <a:ext cx="189" cy="991"/>
            </a:xfrm>
            <a:custGeom>
              <a:avLst/>
              <a:gdLst>
                <a:gd name="T0" fmla="*/ 378 w 378"/>
                <a:gd name="T1" fmla="*/ 36 h 1983"/>
                <a:gd name="T2" fmla="*/ 319 w 378"/>
                <a:gd name="T3" fmla="*/ 492 h 1983"/>
                <a:gd name="T4" fmla="*/ 292 w 378"/>
                <a:gd name="T5" fmla="*/ 637 h 1983"/>
                <a:gd name="T6" fmla="*/ 264 w 378"/>
                <a:gd name="T7" fmla="*/ 779 h 1983"/>
                <a:gd name="T8" fmla="*/ 239 w 378"/>
                <a:gd name="T9" fmla="*/ 897 h 1983"/>
                <a:gd name="T10" fmla="*/ 218 w 378"/>
                <a:gd name="T11" fmla="*/ 1004 h 1983"/>
                <a:gd name="T12" fmla="*/ 178 w 378"/>
                <a:gd name="T13" fmla="*/ 1199 h 1983"/>
                <a:gd name="T14" fmla="*/ 117 w 378"/>
                <a:gd name="T15" fmla="*/ 1625 h 1983"/>
                <a:gd name="T16" fmla="*/ 74 w 378"/>
                <a:gd name="T17" fmla="*/ 1947 h 1983"/>
                <a:gd name="T18" fmla="*/ 60 w 378"/>
                <a:gd name="T19" fmla="*/ 1975 h 1983"/>
                <a:gd name="T20" fmla="*/ 34 w 378"/>
                <a:gd name="T21" fmla="*/ 1983 h 1983"/>
                <a:gd name="T22" fmla="*/ 0 w 378"/>
                <a:gd name="T23" fmla="*/ 1945 h 1983"/>
                <a:gd name="T24" fmla="*/ 19 w 378"/>
                <a:gd name="T25" fmla="*/ 1781 h 1983"/>
                <a:gd name="T26" fmla="*/ 45 w 378"/>
                <a:gd name="T27" fmla="*/ 1618 h 1983"/>
                <a:gd name="T28" fmla="*/ 74 w 378"/>
                <a:gd name="T29" fmla="*/ 1390 h 1983"/>
                <a:gd name="T30" fmla="*/ 110 w 378"/>
                <a:gd name="T31" fmla="*/ 1190 h 1983"/>
                <a:gd name="T32" fmla="*/ 154 w 378"/>
                <a:gd name="T33" fmla="*/ 992 h 1983"/>
                <a:gd name="T34" fmla="*/ 176 w 378"/>
                <a:gd name="T35" fmla="*/ 886 h 1983"/>
                <a:gd name="T36" fmla="*/ 201 w 378"/>
                <a:gd name="T37" fmla="*/ 768 h 1983"/>
                <a:gd name="T38" fmla="*/ 260 w 378"/>
                <a:gd name="T39" fmla="*/ 483 h 1983"/>
                <a:gd name="T40" fmla="*/ 315 w 378"/>
                <a:gd name="T41" fmla="*/ 25 h 1983"/>
                <a:gd name="T42" fmla="*/ 328 w 378"/>
                <a:gd name="T43" fmla="*/ 4 h 1983"/>
                <a:gd name="T44" fmla="*/ 351 w 378"/>
                <a:gd name="T45" fmla="*/ 0 h 1983"/>
                <a:gd name="T46" fmla="*/ 378 w 378"/>
                <a:gd name="T47" fmla="*/ 36 h 1983"/>
                <a:gd name="T48" fmla="*/ 378 w 378"/>
                <a:gd name="T49" fmla="*/ 36 h 1983"/>
                <a:gd name="T50" fmla="*/ 378 w 378"/>
                <a:gd name="T51" fmla="*/ 36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6" name="Freeform 58"/>
            <p:cNvSpPr>
              <a:spLocks/>
            </p:cNvSpPr>
            <p:nvPr/>
          </p:nvSpPr>
          <p:spPr bwMode="auto">
            <a:xfrm>
              <a:off x="3248" y="1169"/>
              <a:ext cx="122" cy="898"/>
            </a:xfrm>
            <a:custGeom>
              <a:avLst/>
              <a:gdLst>
                <a:gd name="T0" fmla="*/ 243 w 243"/>
                <a:gd name="T1" fmla="*/ 25 h 1797"/>
                <a:gd name="T2" fmla="*/ 241 w 243"/>
                <a:gd name="T3" fmla="*/ 247 h 1797"/>
                <a:gd name="T4" fmla="*/ 232 w 243"/>
                <a:gd name="T5" fmla="*/ 333 h 1797"/>
                <a:gd name="T6" fmla="*/ 216 w 243"/>
                <a:gd name="T7" fmla="*/ 609 h 1797"/>
                <a:gd name="T8" fmla="*/ 203 w 243"/>
                <a:gd name="T9" fmla="*/ 884 h 1797"/>
                <a:gd name="T10" fmla="*/ 169 w 243"/>
                <a:gd name="T11" fmla="*/ 1120 h 1797"/>
                <a:gd name="T12" fmla="*/ 129 w 243"/>
                <a:gd name="T13" fmla="*/ 1358 h 1797"/>
                <a:gd name="T14" fmla="*/ 104 w 243"/>
                <a:gd name="T15" fmla="*/ 1472 h 1797"/>
                <a:gd name="T16" fmla="*/ 78 w 243"/>
                <a:gd name="T17" fmla="*/ 1570 h 1797"/>
                <a:gd name="T18" fmla="*/ 28 w 243"/>
                <a:gd name="T19" fmla="*/ 1783 h 1797"/>
                <a:gd name="T20" fmla="*/ 11 w 243"/>
                <a:gd name="T21" fmla="*/ 1797 h 1797"/>
                <a:gd name="T22" fmla="*/ 0 w 243"/>
                <a:gd name="T23" fmla="*/ 1778 h 1797"/>
                <a:gd name="T24" fmla="*/ 53 w 243"/>
                <a:gd name="T25" fmla="*/ 1344 h 1797"/>
                <a:gd name="T26" fmla="*/ 127 w 243"/>
                <a:gd name="T27" fmla="*/ 879 h 1797"/>
                <a:gd name="T28" fmla="*/ 146 w 243"/>
                <a:gd name="T29" fmla="*/ 605 h 1797"/>
                <a:gd name="T30" fmla="*/ 163 w 243"/>
                <a:gd name="T31" fmla="*/ 329 h 1797"/>
                <a:gd name="T32" fmla="*/ 169 w 243"/>
                <a:gd name="T33" fmla="*/ 247 h 1797"/>
                <a:gd name="T34" fmla="*/ 194 w 243"/>
                <a:gd name="T35" fmla="*/ 27 h 1797"/>
                <a:gd name="T36" fmla="*/ 199 w 243"/>
                <a:gd name="T37" fmla="*/ 8 h 1797"/>
                <a:gd name="T38" fmla="*/ 216 w 243"/>
                <a:gd name="T39" fmla="*/ 0 h 1797"/>
                <a:gd name="T40" fmla="*/ 243 w 243"/>
                <a:gd name="T41" fmla="*/ 25 h 1797"/>
                <a:gd name="T42" fmla="*/ 243 w 243"/>
                <a:gd name="T43" fmla="*/ 25 h 1797"/>
                <a:gd name="T44" fmla="*/ 243 w 243"/>
                <a:gd name="T45" fmla="*/ 25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7" name="Freeform 59"/>
            <p:cNvSpPr>
              <a:spLocks/>
            </p:cNvSpPr>
            <p:nvPr/>
          </p:nvSpPr>
          <p:spPr bwMode="auto">
            <a:xfrm>
              <a:off x="2242" y="1402"/>
              <a:ext cx="210" cy="837"/>
            </a:xfrm>
            <a:custGeom>
              <a:avLst/>
              <a:gdLst>
                <a:gd name="T0" fmla="*/ 31 w 421"/>
                <a:gd name="T1" fmla="*/ 13 h 1673"/>
                <a:gd name="T2" fmla="*/ 56 w 421"/>
                <a:gd name="T3" fmla="*/ 234 h 1673"/>
                <a:gd name="T4" fmla="*/ 75 w 421"/>
                <a:gd name="T5" fmla="*/ 331 h 1673"/>
                <a:gd name="T6" fmla="*/ 97 w 421"/>
                <a:gd name="T7" fmla="*/ 424 h 1673"/>
                <a:gd name="T8" fmla="*/ 126 w 421"/>
                <a:gd name="T9" fmla="*/ 517 h 1673"/>
                <a:gd name="T10" fmla="*/ 156 w 421"/>
                <a:gd name="T11" fmla="*/ 614 h 1673"/>
                <a:gd name="T12" fmla="*/ 189 w 421"/>
                <a:gd name="T13" fmla="*/ 715 h 1673"/>
                <a:gd name="T14" fmla="*/ 225 w 421"/>
                <a:gd name="T15" fmla="*/ 825 h 1673"/>
                <a:gd name="T16" fmla="*/ 333 w 421"/>
                <a:gd name="T17" fmla="*/ 1281 h 1673"/>
                <a:gd name="T18" fmla="*/ 417 w 421"/>
                <a:gd name="T19" fmla="*/ 1616 h 1673"/>
                <a:gd name="T20" fmla="*/ 421 w 421"/>
                <a:gd name="T21" fmla="*/ 1639 h 1673"/>
                <a:gd name="T22" fmla="*/ 407 w 421"/>
                <a:gd name="T23" fmla="*/ 1673 h 1673"/>
                <a:gd name="T24" fmla="*/ 375 w 421"/>
                <a:gd name="T25" fmla="*/ 1661 h 1673"/>
                <a:gd name="T26" fmla="*/ 354 w 421"/>
                <a:gd name="T27" fmla="*/ 1635 h 1673"/>
                <a:gd name="T28" fmla="*/ 339 w 421"/>
                <a:gd name="T29" fmla="*/ 1543 h 1673"/>
                <a:gd name="T30" fmla="*/ 320 w 421"/>
                <a:gd name="T31" fmla="*/ 1464 h 1673"/>
                <a:gd name="T32" fmla="*/ 299 w 421"/>
                <a:gd name="T33" fmla="*/ 1386 h 1673"/>
                <a:gd name="T34" fmla="*/ 272 w 421"/>
                <a:gd name="T35" fmla="*/ 1298 h 1673"/>
                <a:gd name="T36" fmla="*/ 179 w 421"/>
                <a:gd name="T37" fmla="*/ 840 h 1673"/>
                <a:gd name="T38" fmla="*/ 143 w 421"/>
                <a:gd name="T39" fmla="*/ 728 h 1673"/>
                <a:gd name="T40" fmla="*/ 113 w 421"/>
                <a:gd name="T41" fmla="*/ 623 h 1673"/>
                <a:gd name="T42" fmla="*/ 61 w 421"/>
                <a:gd name="T43" fmla="*/ 433 h 1673"/>
                <a:gd name="T44" fmla="*/ 0 w 421"/>
                <a:gd name="T45" fmla="*/ 15 h 1673"/>
                <a:gd name="T46" fmla="*/ 14 w 421"/>
                <a:gd name="T47" fmla="*/ 0 h 1673"/>
                <a:gd name="T48" fmla="*/ 31 w 421"/>
                <a:gd name="T49" fmla="*/ 13 h 1673"/>
                <a:gd name="T50" fmla="*/ 31 w 421"/>
                <a:gd name="T51" fmla="*/ 13 h 1673"/>
                <a:gd name="T52" fmla="*/ 31 w 421"/>
                <a:gd name="T53" fmla="*/ 13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8" name="Freeform 60"/>
            <p:cNvSpPr>
              <a:spLocks/>
            </p:cNvSpPr>
            <p:nvPr/>
          </p:nvSpPr>
          <p:spPr bwMode="auto">
            <a:xfrm>
              <a:off x="2473" y="2244"/>
              <a:ext cx="687" cy="43"/>
            </a:xfrm>
            <a:custGeom>
              <a:avLst/>
              <a:gdLst>
                <a:gd name="T0" fmla="*/ 18 w 1375"/>
                <a:gd name="T1" fmla="*/ 10 h 88"/>
                <a:gd name="T2" fmla="*/ 198 w 1375"/>
                <a:gd name="T3" fmla="*/ 15 h 88"/>
                <a:gd name="T4" fmla="*/ 381 w 1375"/>
                <a:gd name="T5" fmla="*/ 0 h 88"/>
                <a:gd name="T6" fmla="*/ 1337 w 1375"/>
                <a:gd name="T7" fmla="*/ 12 h 88"/>
                <a:gd name="T8" fmla="*/ 1365 w 1375"/>
                <a:gd name="T9" fmla="*/ 23 h 88"/>
                <a:gd name="T10" fmla="*/ 1375 w 1375"/>
                <a:gd name="T11" fmla="*/ 50 h 88"/>
                <a:gd name="T12" fmla="*/ 1365 w 1375"/>
                <a:gd name="T13" fmla="*/ 76 h 88"/>
                <a:gd name="T14" fmla="*/ 1337 w 1375"/>
                <a:gd name="T15" fmla="*/ 88 h 88"/>
                <a:gd name="T16" fmla="*/ 860 w 1375"/>
                <a:gd name="T17" fmla="*/ 76 h 88"/>
                <a:gd name="T18" fmla="*/ 381 w 1375"/>
                <a:gd name="T19" fmla="*/ 65 h 88"/>
                <a:gd name="T20" fmla="*/ 194 w 1375"/>
                <a:gd name="T21" fmla="*/ 63 h 88"/>
                <a:gd name="T22" fmla="*/ 12 w 1375"/>
                <a:gd name="T23" fmla="*/ 40 h 88"/>
                <a:gd name="T24" fmla="*/ 0 w 1375"/>
                <a:gd name="T25" fmla="*/ 21 h 88"/>
                <a:gd name="T26" fmla="*/ 18 w 1375"/>
                <a:gd name="T27" fmla="*/ 10 h 88"/>
                <a:gd name="T28" fmla="*/ 18 w 1375"/>
                <a:gd name="T29" fmla="*/ 10 h 88"/>
                <a:gd name="T30" fmla="*/ 18 w 1375"/>
                <a:gd name="T31"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9" name="Freeform 61"/>
            <p:cNvSpPr>
              <a:spLocks/>
            </p:cNvSpPr>
            <p:nvPr/>
          </p:nvSpPr>
          <p:spPr bwMode="auto">
            <a:xfrm>
              <a:off x="3174" y="2246"/>
              <a:ext cx="130" cy="47"/>
            </a:xfrm>
            <a:custGeom>
              <a:avLst/>
              <a:gdLst>
                <a:gd name="T0" fmla="*/ 27 w 261"/>
                <a:gd name="T1" fmla="*/ 40 h 95"/>
                <a:gd name="T2" fmla="*/ 103 w 261"/>
                <a:gd name="T3" fmla="*/ 25 h 95"/>
                <a:gd name="T4" fmla="*/ 242 w 261"/>
                <a:gd name="T5" fmla="*/ 0 h 95"/>
                <a:gd name="T6" fmla="*/ 261 w 261"/>
                <a:gd name="T7" fmla="*/ 8 h 95"/>
                <a:gd name="T8" fmla="*/ 251 w 261"/>
                <a:gd name="T9" fmla="*/ 29 h 95"/>
                <a:gd name="T10" fmla="*/ 185 w 261"/>
                <a:gd name="T11" fmla="*/ 59 h 95"/>
                <a:gd name="T12" fmla="*/ 120 w 261"/>
                <a:gd name="T13" fmla="*/ 91 h 95"/>
                <a:gd name="T14" fmla="*/ 27 w 261"/>
                <a:gd name="T15" fmla="*/ 95 h 95"/>
                <a:gd name="T16" fmla="*/ 0 w 261"/>
                <a:gd name="T17" fmla="*/ 68 h 95"/>
                <a:gd name="T18" fmla="*/ 6 w 261"/>
                <a:gd name="T19" fmla="*/ 49 h 95"/>
                <a:gd name="T20" fmla="*/ 27 w 261"/>
                <a:gd name="T21" fmla="*/ 40 h 95"/>
                <a:gd name="T22" fmla="*/ 27 w 261"/>
                <a:gd name="T23" fmla="*/ 40 h 95"/>
                <a:gd name="T24" fmla="*/ 27 w 261"/>
                <a:gd name="T25" fmla="*/ 4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0" name="Freeform 62"/>
            <p:cNvSpPr>
              <a:spLocks/>
            </p:cNvSpPr>
            <p:nvPr/>
          </p:nvSpPr>
          <p:spPr bwMode="auto">
            <a:xfrm>
              <a:off x="2542" y="2255"/>
              <a:ext cx="105" cy="142"/>
            </a:xfrm>
            <a:custGeom>
              <a:avLst/>
              <a:gdLst>
                <a:gd name="T0" fmla="*/ 169 w 209"/>
                <a:gd name="T1" fmla="*/ 19 h 283"/>
                <a:gd name="T2" fmla="*/ 209 w 209"/>
                <a:gd name="T3" fmla="*/ 99 h 283"/>
                <a:gd name="T4" fmla="*/ 207 w 209"/>
                <a:gd name="T5" fmla="*/ 124 h 283"/>
                <a:gd name="T6" fmla="*/ 175 w 209"/>
                <a:gd name="T7" fmla="*/ 184 h 283"/>
                <a:gd name="T8" fmla="*/ 133 w 209"/>
                <a:gd name="T9" fmla="*/ 226 h 283"/>
                <a:gd name="T10" fmla="*/ 80 w 209"/>
                <a:gd name="T11" fmla="*/ 257 h 283"/>
                <a:gd name="T12" fmla="*/ 21 w 209"/>
                <a:gd name="T13" fmla="*/ 283 h 283"/>
                <a:gd name="T14" fmla="*/ 0 w 209"/>
                <a:gd name="T15" fmla="*/ 276 h 283"/>
                <a:gd name="T16" fmla="*/ 8 w 209"/>
                <a:gd name="T17" fmla="*/ 257 h 283"/>
                <a:gd name="T18" fmla="*/ 84 w 209"/>
                <a:gd name="T19" fmla="*/ 198 h 283"/>
                <a:gd name="T20" fmla="*/ 129 w 209"/>
                <a:gd name="T21" fmla="*/ 110 h 283"/>
                <a:gd name="T22" fmla="*/ 103 w 209"/>
                <a:gd name="T23" fmla="*/ 48 h 283"/>
                <a:gd name="T24" fmla="*/ 103 w 209"/>
                <a:gd name="T25" fmla="*/ 19 h 283"/>
                <a:gd name="T26" fmla="*/ 122 w 209"/>
                <a:gd name="T27" fmla="*/ 0 h 283"/>
                <a:gd name="T28" fmla="*/ 169 w 209"/>
                <a:gd name="T29" fmla="*/ 19 h 283"/>
                <a:gd name="T30" fmla="*/ 169 w 209"/>
                <a:gd name="T31" fmla="*/ 19 h 283"/>
                <a:gd name="T32" fmla="*/ 169 w 209"/>
                <a:gd name="T33" fmla="*/ 1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1" name="Freeform 63"/>
            <p:cNvSpPr>
              <a:spLocks/>
            </p:cNvSpPr>
            <p:nvPr/>
          </p:nvSpPr>
          <p:spPr bwMode="auto">
            <a:xfrm>
              <a:off x="2482" y="2385"/>
              <a:ext cx="51" cy="65"/>
            </a:xfrm>
            <a:custGeom>
              <a:avLst/>
              <a:gdLst>
                <a:gd name="T0" fmla="*/ 29 w 101"/>
                <a:gd name="T1" fmla="*/ 122 h 130"/>
                <a:gd name="T2" fmla="*/ 0 w 101"/>
                <a:gd name="T3" fmla="*/ 80 h 130"/>
                <a:gd name="T4" fmla="*/ 4 w 101"/>
                <a:gd name="T5" fmla="*/ 57 h 130"/>
                <a:gd name="T6" fmla="*/ 38 w 101"/>
                <a:gd name="T7" fmla="*/ 25 h 130"/>
                <a:gd name="T8" fmla="*/ 78 w 101"/>
                <a:gd name="T9" fmla="*/ 0 h 130"/>
                <a:gd name="T10" fmla="*/ 101 w 101"/>
                <a:gd name="T11" fmla="*/ 6 h 130"/>
                <a:gd name="T12" fmla="*/ 95 w 101"/>
                <a:gd name="T13" fmla="*/ 29 h 130"/>
                <a:gd name="T14" fmla="*/ 54 w 101"/>
                <a:gd name="T15" fmla="*/ 76 h 130"/>
                <a:gd name="T16" fmla="*/ 61 w 101"/>
                <a:gd name="T17" fmla="*/ 105 h 130"/>
                <a:gd name="T18" fmla="*/ 54 w 101"/>
                <a:gd name="T19" fmla="*/ 130 h 130"/>
                <a:gd name="T20" fmla="*/ 29 w 101"/>
                <a:gd name="T21" fmla="*/ 122 h 130"/>
                <a:gd name="T22" fmla="*/ 29 w 101"/>
                <a:gd name="T23" fmla="*/ 122 h 130"/>
                <a:gd name="T24" fmla="*/ 29 w 101"/>
                <a:gd name="T25" fmla="*/ 12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2" name="Freeform 64"/>
            <p:cNvSpPr>
              <a:spLocks/>
            </p:cNvSpPr>
            <p:nvPr/>
          </p:nvSpPr>
          <p:spPr bwMode="auto">
            <a:xfrm>
              <a:off x="3055" y="2252"/>
              <a:ext cx="152" cy="93"/>
            </a:xfrm>
            <a:custGeom>
              <a:avLst/>
              <a:gdLst>
                <a:gd name="T0" fmla="*/ 66 w 304"/>
                <a:gd name="T1" fmla="*/ 29 h 187"/>
                <a:gd name="T2" fmla="*/ 76 w 304"/>
                <a:gd name="T3" fmla="*/ 63 h 187"/>
                <a:gd name="T4" fmla="*/ 95 w 304"/>
                <a:gd name="T5" fmla="*/ 88 h 187"/>
                <a:gd name="T6" fmla="*/ 121 w 304"/>
                <a:gd name="T7" fmla="*/ 107 h 187"/>
                <a:gd name="T8" fmla="*/ 152 w 304"/>
                <a:gd name="T9" fmla="*/ 124 h 187"/>
                <a:gd name="T10" fmla="*/ 287 w 304"/>
                <a:gd name="T11" fmla="*/ 128 h 187"/>
                <a:gd name="T12" fmla="*/ 304 w 304"/>
                <a:gd name="T13" fmla="*/ 141 h 187"/>
                <a:gd name="T14" fmla="*/ 293 w 304"/>
                <a:gd name="T15" fmla="*/ 156 h 187"/>
                <a:gd name="T16" fmla="*/ 215 w 304"/>
                <a:gd name="T17" fmla="*/ 175 h 187"/>
                <a:gd name="T18" fmla="*/ 139 w 304"/>
                <a:gd name="T19" fmla="*/ 187 h 187"/>
                <a:gd name="T20" fmla="*/ 47 w 304"/>
                <a:gd name="T21" fmla="*/ 130 h 187"/>
                <a:gd name="T22" fmla="*/ 0 w 304"/>
                <a:gd name="T23" fmla="*/ 36 h 187"/>
                <a:gd name="T24" fmla="*/ 7 w 304"/>
                <a:gd name="T25" fmla="*/ 10 h 187"/>
                <a:gd name="T26" fmla="*/ 30 w 304"/>
                <a:gd name="T27" fmla="*/ 0 h 187"/>
                <a:gd name="T28" fmla="*/ 66 w 304"/>
                <a:gd name="T29" fmla="*/ 29 h 187"/>
                <a:gd name="T30" fmla="*/ 66 w 304"/>
                <a:gd name="T31" fmla="*/ 29 h 187"/>
                <a:gd name="T32" fmla="*/ 66 w 304"/>
                <a:gd name="T33" fmla="*/ 2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3" name="Freeform 65"/>
            <p:cNvSpPr>
              <a:spLocks/>
            </p:cNvSpPr>
            <p:nvPr/>
          </p:nvSpPr>
          <p:spPr bwMode="auto">
            <a:xfrm>
              <a:off x="3228" y="2321"/>
              <a:ext cx="25" cy="83"/>
            </a:xfrm>
            <a:custGeom>
              <a:avLst/>
              <a:gdLst>
                <a:gd name="T0" fmla="*/ 43 w 49"/>
                <a:gd name="T1" fmla="*/ 17 h 167"/>
                <a:gd name="T2" fmla="*/ 49 w 49"/>
                <a:gd name="T3" fmla="*/ 71 h 167"/>
                <a:gd name="T4" fmla="*/ 40 w 49"/>
                <a:gd name="T5" fmla="*/ 152 h 167"/>
                <a:gd name="T6" fmla="*/ 24 w 49"/>
                <a:gd name="T7" fmla="*/ 167 h 167"/>
                <a:gd name="T8" fmla="*/ 9 w 49"/>
                <a:gd name="T9" fmla="*/ 152 h 167"/>
                <a:gd name="T10" fmla="*/ 0 w 49"/>
                <a:gd name="T11" fmla="*/ 71 h 167"/>
                <a:gd name="T12" fmla="*/ 5 w 49"/>
                <a:gd name="T13" fmla="*/ 17 h 167"/>
                <a:gd name="T14" fmla="*/ 24 w 49"/>
                <a:gd name="T15" fmla="*/ 0 h 167"/>
                <a:gd name="T16" fmla="*/ 43 w 49"/>
                <a:gd name="T17" fmla="*/ 17 h 167"/>
                <a:gd name="T18" fmla="*/ 43 w 49"/>
                <a:gd name="T19" fmla="*/ 17 h 167"/>
                <a:gd name="T20" fmla="*/ 43 w 49"/>
                <a:gd name="T21"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4" name="Freeform 66"/>
            <p:cNvSpPr>
              <a:spLocks/>
            </p:cNvSpPr>
            <p:nvPr/>
          </p:nvSpPr>
          <p:spPr bwMode="auto">
            <a:xfrm>
              <a:off x="2529" y="2148"/>
              <a:ext cx="33" cy="70"/>
            </a:xfrm>
            <a:custGeom>
              <a:avLst/>
              <a:gdLst>
                <a:gd name="T0" fmla="*/ 51 w 66"/>
                <a:gd name="T1" fmla="*/ 27 h 141"/>
                <a:gd name="T2" fmla="*/ 66 w 66"/>
                <a:gd name="T3" fmla="*/ 122 h 141"/>
                <a:gd name="T4" fmla="*/ 57 w 66"/>
                <a:gd name="T5" fmla="*/ 141 h 141"/>
                <a:gd name="T6" fmla="*/ 38 w 66"/>
                <a:gd name="T7" fmla="*/ 133 h 141"/>
                <a:gd name="T8" fmla="*/ 0 w 66"/>
                <a:gd name="T9" fmla="*/ 31 h 141"/>
                <a:gd name="T10" fmla="*/ 5 w 66"/>
                <a:gd name="T11" fmla="*/ 8 h 141"/>
                <a:gd name="T12" fmla="*/ 20 w 66"/>
                <a:gd name="T13" fmla="*/ 0 h 141"/>
                <a:gd name="T14" fmla="*/ 51 w 66"/>
                <a:gd name="T15" fmla="*/ 27 h 141"/>
                <a:gd name="T16" fmla="*/ 51 w 66"/>
                <a:gd name="T17" fmla="*/ 27 h 141"/>
                <a:gd name="T18" fmla="*/ 51 w 66"/>
                <a:gd name="T19" fmla="*/ 2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5" name="Freeform 67"/>
            <p:cNvSpPr>
              <a:spLocks/>
            </p:cNvSpPr>
            <p:nvPr/>
          </p:nvSpPr>
          <p:spPr bwMode="auto">
            <a:xfrm>
              <a:off x="2532" y="2105"/>
              <a:ext cx="606" cy="60"/>
            </a:xfrm>
            <a:custGeom>
              <a:avLst/>
              <a:gdLst>
                <a:gd name="T0" fmla="*/ 2 w 1213"/>
                <a:gd name="T1" fmla="*/ 87 h 119"/>
                <a:gd name="T2" fmla="*/ 122 w 1213"/>
                <a:gd name="T3" fmla="*/ 74 h 119"/>
                <a:gd name="T4" fmla="*/ 616 w 1213"/>
                <a:gd name="T5" fmla="*/ 19 h 119"/>
                <a:gd name="T6" fmla="*/ 909 w 1213"/>
                <a:gd name="T7" fmla="*/ 0 h 119"/>
                <a:gd name="T8" fmla="*/ 1200 w 1213"/>
                <a:gd name="T9" fmla="*/ 5 h 119"/>
                <a:gd name="T10" fmla="*/ 1213 w 1213"/>
                <a:gd name="T11" fmla="*/ 21 h 119"/>
                <a:gd name="T12" fmla="*/ 1200 w 1213"/>
                <a:gd name="T13" fmla="*/ 36 h 119"/>
                <a:gd name="T14" fmla="*/ 593 w 1213"/>
                <a:gd name="T15" fmla="*/ 70 h 119"/>
                <a:gd name="T16" fmla="*/ 124 w 1213"/>
                <a:gd name="T17" fmla="*/ 114 h 119"/>
                <a:gd name="T18" fmla="*/ 25 w 1213"/>
                <a:gd name="T19" fmla="*/ 119 h 119"/>
                <a:gd name="T20" fmla="*/ 0 w 1213"/>
                <a:gd name="T21" fmla="*/ 106 h 119"/>
                <a:gd name="T22" fmla="*/ 2 w 1213"/>
                <a:gd name="T23" fmla="*/ 87 h 119"/>
                <a:gd name="T24" fmla="*/ 2 w 1213"/>
                <a:gd name="T25" fmla="*/ 87 h 119"/>
                <a:gd name="T26" fmla="*/ 2 w 1213"/>
                <a:gd name="T27" fmla="*/ 8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6" name="Freeform 68"/>
            <p:cNvSpPr>
              <a:spLocks/>
            </p:cNvSpPr>
            <p:nvPr/>
          </p:nvSpPr>
          <p:spPr bwMode="auto">
            <a:xfrm>
              <a:off x="3121" y="2108"/>
              <a:ext cx="24" cy="80"/>
            </a:xfrm>
            <a:custGeom>
              <a:avLst/>
              <a:gdLst>
                <a:gd name="T0" fmla="*/ 47 w 47"/>
                <a:gd name="T1" fmla="*/ 25 h 160"/>
                <a:gd name="T2" fmla="*/ 38 w 47"/>
                <a:gd name="T3" fmla="*/ 147 h 160"/>
                <a:gd name="T4" fmla="*/ 23 w 47"/>
                <a:gd name="T5" fmla="*/ 160 h 160"/>
                <a:gd name="T6" fmla="*/ 8 w 47"/>
                <a:gd name="T7" fmla="*/ 147 h 160"/>
                <a:gd name="T8" fmla="*/ 0 w 47"/>
                <a:gd name="T9" fmla="*/ 25 h 160"/>
                <a:gd name="T10" fmla="*/ 8 w 47"/>
                <a:gd name="T11" fmla="*/ 6 h 160"/>
                <a:gd name="T12" fmla="*/ 23 w 47"/>
                <a:gd name="T13" fmla="*/ 0 h 160"/>
                <a:gd name="T14" fmla="*/ 47 w 47"/>
                <a:gd name="T15" fmla="*/ 25 h 160"/>
                <a:gd name="T16" fmla="*/ 47 w 47"/>
                <a:gd name="T17" fmla="*/ 25 h 160"/>
                <a:gd name="T18" fmla="*/ 47 w 47"/>
                <a:gd name="T19" fmla="*/ 2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7" name="Freeform 69"/>
            <p:cNvSpPr>
              <a:spLocks/>
            </p:cNvSpPr>
            <p:nvPr/>
          </p:nvSpPr>
          <p:spPr bwMode="auto">
            <a:xfrm>
              <a:off x="2996" y="2139"/>
              <a:ext cx="23" cy="61"/>
            </a:xfrm>
            <a:custGeom>
              <a:avLst/>
              <a:gdLst>
                <a:gd name="T0" fmla="*/ 46 w 46"/>
                <a:gd name="T1" fmla="*/ 23 h 122"/>
                <a:gd name="T2" fmla="*/ 38 w 46"/>
                <a:gd name="T3" fmla="*/ 108 h 122"/>
                <a:gd name="T4" fmla="*/ 23 w 46"/>
                <a:gd name="T5" fmla="*/ 122 h 122"/>
                <a:gd name="T6" fmla="*/ 9 w 46"/>
                <a:gd name="T7" fmla="*/ 105 h 122"/>
                <a:gd name="T8" fmla="*/ 0 w 46"/>
                <a:gd name="T9" fmla="*/ 23 h 122"/>
                <a:gd name="T10" fmla="*/ 7 w 46"/>
                <a:gd name="T11" fmla="*/ 6 h 122"/>
                <a:gd name="T12" fmla="*/ 23 w 46"/>
                <a:gd name="T13" fmla="*/ 0 h 122"/>
                <a:gd name="T14" fmla="*/ 46 w 46"/>
                <a:gd name="T15" fmla="*/ 23 h 122"/>
                <a:gd name="T16" fmla="*/ 46 w 46"/>
                <a:gd name="T17" fmla="*/ 23 h 122"/>
                <a:gd name="T18" fmla="*/ 46 w 46"/>
                <a:gd name="T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8" name="Freeform 70"/>
            <p:cNvSpPr>
              <a:spLocks/>
            </p:cNvSpPr>
            <p:nvPr/>
          </p:nvSpPr>
          <p:spPr bwMode="auto">
            <a:xfrm>
              <a:off x="2882" y="2138"/>
              <a:ext cx="29" cy="61"/>
            </a:xfrm>
            <a:custGeom>
              <a:avLst/>
              <a:gdLst>
                <a:gd name="T0" fmla="*/ 57 w 57"/>
                <a:gd name="T1" fmla="*/ 17 h 122"/>
                <a:gd name="T2" fmla="*/ 47 w 57"/>
                <a:gd name="T3" fmla="*/ 97 h 122"/>
                <a:gd name="T4" fmla="*/ 32 w 57"/>
                <a:gd name="T5" fmla="*/ 122 h 122"/>
                <a:gd name="T6" fmla="*/ 17 w 57"/>
                <a:gd name="T7" fmla="*/ 103 h 122"/>
                <a:gd name="T8" fmla="*/ 0 w 57"/>
                <a:gd name="T9" fmla="*/ 15 h 122"/>
                <a:gd name="T10" fmla="*/ 9 w 57"/>
                <a:gd name="T11" fmla="*/ 2 h 122"/>
                <a:gd name="T12" fmla="*/ 28 w 57"/>
                <a:gd name="T13" fmla="*/ 0 h 122"/>
                <a:gd name="T14" fmla="*/ 57 w 57"/>
                <a:gd name="T15" fmla="*/ 17 h 122"/>
                <a:gd name="T16" fmla="*/ 57 w 57"/>
                <a:gd name="T17" fmla="*/ 17 h 122"/>
                <a:gd name="T18" fmla="*/ 57 w 57"/>
                <a:gd name="T19" fmla="*/ 1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9" name="Freeform 71"/>
            <p:cNvSpPr>
              <a:spLocks/>
            </p:cNvSpPr>
            <p:nvPr/>
          </p:nvSpPr>
          <p:spPr bwMode="auto">
            <a:xfrm>
              <a:off x="2751" y="2134"/>
              <a:ext cx="27" cy="64"/>
            </a:xfrm>
            <a:custGeom>
              <a:avLst/>
              <a:gdLst>
                <a:gd name="T0" fmla="*/ 54 w 54"/>
                <a:gd name="T1" fmla="*/ 24 h 127"/>
                <a:gd name="T2" fmla="*/ 48 w 54"/>
                <a:gd name="T3" fmla="*/ 104 h 127"/>
                <a:gd name="T4" fmla="*/ 31 w 54"/>
                <a:gd name="T5" fmla="*/ 127 h 127"/>
                <a:gd name="T6" fmla="*/ 12 w 54"/>
                <a:gd name="T7" fmla="*/ 108 h 127"/>
                <a:gd name="T8" fmla="*/ 0 w 54"/>
                <a:gd name="T9" fmla="*/ 24 h 127"/>
                <a:gd name="T10" fmla="*/ 8 w 54"/>
                <a:gd name="T11" fmla="*/ 7 h 127"/>
                <a:gd name="T12" fmla="*/ 27 w 54"/>
                <a:gd name="T13" fmla="*/ 0 h 127"/>
                <a:gd name="T14" fmla="*/ 54 w 54"/>
                <a:gd name="T15" fmla="*/ 24 h 127"/>
                <a:gd name="T16" fmla="*/ 54 w 54"/>
                <a:gd name="T17" fmla="*/ 24 h 127"/>
                <a:gd name="T18" fmla="*/ 54 w 54"/>
                <a:gd name="T19"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0" name="Freeform 72"/>
            <p:cNvSpPr>
              <a:spLocks/>
            </p:cNvSpPr>
            <p:nvPr/>
          </p:nvSpPr>
          <p:spPr bwMode="auto">
            <a:xfrm>
              <a:off x="2637" y="2141"/>
              <a:ext cx="29" cy="68"/>
            </a:xfrm>
            <a:custGeom>
              <a:avLst/>
              <a:gdLst>
                <a:gd name="T0" fmla="*/ 57 w 57"/>
                <a:gd name="T1" fmla="*/ 21 h 137"/>
                <a:gd name="T2" fmla="*/ 54 w 57"/>
                <a:gd name="T3" fmla="*/ 59 h 137"/>
                <a:gd name="T4" fmla="*/ 54 w 57"/>
                <a:gd name="T5" fmla="*/ 122 h 137"/>
                <a:gd name="T6" fmla="*/ 38 w 57"/>
                <a:gd name="T7" fmla="*/ 137 h 137"/>
                <a:gd name="T8" fmla="*/ 23 w 57"/>
                <a:gd name="T9" fmla="*/ 122 h 137"/>
                <a:gd name="T10" fmla="*/ 8 w 57"/>
                <a:gd name="T11" fmla="*/ 63 h 137"/>
                <a:gd name="T12" fmla="*/ 0 w 57"/>
                <a:gd name="T13" fmla="*/ 19 h 137"/>
                <a:gd name="T14" fmla="*/ 8 w 57"/>
                <a:gd name="T15" fmla="*/ 4 h 137"/>
                <a:gd name="T16" fmla="*/ 29 w 57"/>
                <a:gd name="T17" fmla="*/ 0 h 137"/>
                <a:gd name="T18" fmla="*/ 57 w 57"/>
                <a:gd name="T19" fmla="*/ 21 h 137"/>
                <a:gd name="T20" fmla="*/ 57 w 57"/>
                <a:gd name="T21" fmla="*/ 21 h 137"/>
                <a:gd name="T22" fmla="*/ 57 w 57"/>
                <a:gd name="T23" fmla="*/ 2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1" name="Freeform 73"/>
            <p:cNvSpPr>
              <a:spLocks/>
            </p:cNvSpPr>
            <p:nvPr/>
          </p:nvSpPr>
          <p:spPr bwMode="auto">
            <a:xfrm>
              <a:off x="2971" y="1289"/>
              <a:ext cx="218" cy="93"/>
            </a:xfrm>
            <a:custGeom>
              <a:avLst/>
              <a:gdLst>
                <a:gd name="T0" fmla="*/ 17 w 437"/>
                <a:gd name="T1" fmla="*/ 0 h 184"/>
                <a:gd name="T2" fmla="*/ 245 w 437"/>
                <a:gd name="T3" fmla="*/ 9 h 184"/>
                <a:gd name="T4" fmla="*/ 342 w 437"/>
                <a:gd name="T5" fmla="*/ 44 h 184"/>
                <a:gd name="T6" fmla="*/ 420 w 437"/>
                <a:gd name="T7" fmla="*/ 116 h 184"/>
                <a:gd name="T8" fmla="*/ 431 w 437"/>
                <a:gd name="T9" fmla="*/ 139 h 184"/>
                <a:gd name="T10" fmla="*/ 437 w 437"/>
                <a:gd name="T11" fmla="*/ 165 h 184"/>
                <a:gd name="T12" fmla="*/ 422 w 437"/>
                <a:gd name="T13" fmla="*/ 184 h 184"/>
                <a:gd name="T14" fmla="*/ 376 w 437"/>
                <a:gd name="T15" fmla="*/ 173 h 184"/>
                <a:gd name="T16" fmla="*/ 361 w 437"/>
                <a:gd name="T17" fmla="*/ 154 h 184"/>
                <a:gd name="T18" fmla="*/ 330 w 437"/>
                <a:gd name="T19" fmla="*/ 116 h 184"/>
                <a:gd name="T20" fmla="*/ 294 w 437"/>
                <a:gd name="T21" fmla="*/ 85 h 184"/>
                <a:gd name="T22" fmla="*/ 254 w 437"/>
                <a:gd name="T23" fmla="*/ 64 h 184"/>
                <a:gd name="T24" fmla="*/ 212 w 437"/>
                <a:gd name="T25" fmla="*/ 49 h 184"/>
                <a:gd name="T26" fmla="*/ 17 w 437"/>
                <a:gd name="T27" fmla="*/ 30 h 184"/>
                <a:gd name="T28" fmla="*/ 0 w 437"/>
                <a:gd name="T29" fmla="*/ 15 h 184"/>
                <a:gd name="T30" fmla="*/ 17 w 437"/>
                <a:gd name="T31" fmla="*/ 0 h 184"/>
                <a:gd name="T32" fmla="*/ 17 w 437"/>
                <a:gd name="T33" fmla="*/ 0 h 184"/>
                <a:gd name="T34" fmla="*/ 17 w 437"/>
                <a:gd name="T3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2" name="Freeform 74"/>
            <p:cNvSpPr>
              <a:spLocks/>
            </p:cNvSpPr>
            <p:nvPr/>
          </p:nvSpPr>
          <p:spPr bwMode="auto">
            <a:xfrm>
              <a:off x="2364" y="1575"/>
              <a:ext cx="175" cy="496"/>
            </a:xfrm>
            <a:custGeom>
              <a:avLst/>
              <a:gdLst>
                <a:gd name="T0" fmla="*/ 66 w 349"/>
                <a:gd name="T1" fmla="*/ 30 h 992"/>
                <a:gd name="T2" fmla="*/ 80 w 349"/>
                <a:gd name="T3" fmla="*/ 152 h 992"/>
                <a:gd name="T4" fmla="*/ 100 w 349"/>
                <a:gd name="T5" fmla="*/ 276 h 992"/>
                <a:gd name="T6" fmla="*/ 140 w 349"/>
                <a:gd name="T7" fmla="*/ 367 h 992"/>
                <a:gd name="T8" fmla="*/ 235 w 349"/>
                <a:gd name="T9" fmla="*/ 605 h 992"/>
                <a:gd name="T10" fmla="*/ 289 w 349"/>
                <a:gd name="T11" fmla="*/ 762 h 992"/>
                <a:gd name="T12" fmla="*/ 349 w 349"/>
                <a:gd name="T13" fmla="*/ 943 h 992"/>
                <a:gd name="T14" fmla="*/ 348 w 349"/>
                <a:gd name="T15" fmla="*/ 975 h 992"/>
                <a:gd name="T16" fmla="*/ 323 w 349"/>
                <a:gd name="T17" fmla="*/ 992 h 992"/>
                <a:gd name="T18" fmla="*/ 294 w 349"/>
                <a:gd name="T19" fmla="*/ 992 h 992"/>
                <a:gd name="T20" fmla="*/ 273 w 349"/>
                <a:gd name="T21" fmla="*/ 968 h 992"/>
                <a:gd name="T22" fmla="*/ 218 w 349"/>
                <a:gd name="T23" fmla="*/ 785 h 992"/>
                <a:gd name="T24" fmla="*/ 180 w 349"/>
                <a:gd name="T25" fmla="*/ 622 h 992"/>
                <a:gd name="T26" fmla="*/ 70 w 349"/>
                <a:gd name="T27" fmla="*/ 283 h 992"/>
                <a:gd name="T28" fmla="*/ 30 w 349"/>
                <a:gd name="T29" fmla="*/ 158 h 992"/>
                <a:gd name="T30" fmla="*/ 0 w 349"/>
                <a:gd name="T31" fmla="*/ 32 h 992"/>
                <a:gd name="T32" fmla="*/ 9 w 349"/>
                <a:gd name="T33" fmla="*/ 8 h 992"/>
                <a:gd name="T34" fmla="*/ 32 w 349"/>
                <a:gd name="T35" fmla="*/ 0 h 992"/>
                <a:gd name="T36" fmla="*/ 66 w 349"/>
                <a:gd name="T37" fmla="*/ 30 h 992"/>
                <a:gd name="T38" fmla="*/ 66 w 349"/>
                <a:gd name="T39" fmla="*/ 3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3" name="Freeform 75"/>
            <p:cNvSpPr>
              <a:spLocks/>
            </p:cNvSpPr>
            <p:nvPr/>
          </p:nvSpPr>
          <p:spPr bwMode="auto">
            <a:xfrm>
              <a:off x="2537" y="1998"/>
              <a:ext cx="624" cy="92"/>
            </a:xfrm>
            <a:custGeom>
              <a:avLst/>
              <a:gdLst>
                <a:gd name="T0" fmla="*/ 38 w 1247"/>
                <a:gd name="T1" fmla="*/ 133 h 182"/>
                <a:gd name="T2" fmla="*/ 264 w 1247"/>
                <a:gd name="T3" fmla="*/ 102 h 182"/>
                <a:gd name="T4" fmla="*/ 477 w 1247"/>
                <a:gd name="T5" fmla="*/ 83 h 182"/>
                <a:gd name="T6" fmla="*/ 842 w 1247"/>
                <a:gd name="T7" fmla="*/ 34 h 182"/>
                <a:gd name="T8" fmla="*/ 1013 w 1247"/>
                <a:gd name="T9" fmla="*/ 11 h 182"/>
                <a:gd name="T10" fmla="*/ 1207 w 1247"/>
                <a:gd name="T11" fmla="*/ 0 h 182"/>
                <a:gd name="T12" fmla="*/ 1237 w 1247"/>
                <a:gd name="T13" fmla="*/ 13 h 182"/>
                <a:gd name="T14" fmla="*/ 1247 w 1247"/>
                <a:gd name="T15" fmla="*/ 38 h 182"/>
                <a:gd name="T16" fmla="*/ 1237 w 1247"/>
                <a:gd name="T17" fmla="*/ 64 h 182"/>
                <a:gd name="T18" fmla="*/ 1207 w 1247"/>
                <a:gd name="T19" fmla="*/ 76 h 182"/>
                <a:gd name="T20" fmla="*/ 846 w 1247"/>
                <a:gd name="T21" fmla="*/ 104 h 182"/>
                <a:gd name="T22" fmla="*/ 676 w 1247"/>
                <a:gd name="T23" fmla="*/ 129 h 182"/>
                <a:gd name="T24" fmla="*/ 483 w 1247"/>
                <a:gd name="T25" fmla="*/ 148 h 182"/>
                <a:gd name="T26" fmla="*/ 0 w 1247"/>
                <a:gd name="T27" fmla="*/ 182 h 182"/>
                <a:gd name="T28" fmla="*/ 3 w 1247"/>
                <a:gd name="T29" fmla="*/ 161 h 182"/>
                <a:gd name="T30" fmla="*/ 38 w 1247"/>
                <a:gd name="T31" fmla="*/ 133 h 182"/>
                <a:gd name="T32" fmla="*/ 38 w 1247"/>
                <a:gd name="T33" fmla="*/ 133 h 182"/>
                <a:gd name="T34" fmla="*/ 38 w 1247"/>
                <a:gd name="T35" fmla="*/ 13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4" name="Freeform 76"/>
            <p:cNvSpPr>
              <a:spLocks/>
            </p:cNvSpPr>
            <p:nvPr/>
          </p:nvSpPr>
          <p:spPr bwMode="auto">
            <a:xfrm>
              <a:off x="3120" y="1265"/>
              <a:ext cx="129" cy="772"/>
            </a:xfrm>
            <a:custGeom>
              <a:avLst/>
              <a:gdLst>
                <a:gd name="T0" fmla="*/ 243 w 259"/>
                <a:gd name="T1" fmla="*/ 21 h 1546"/>
                <a:gd name="T2" fmla="*/ 259 w 259"/>
                <a:gd name="T3" fmla="*/ 166 h 1546"/>
                <a:gd name="T4" fmla="*/ 247 w 259"/>
                <a:gd name="T5" fmla="*/ 398 h 1546"/>
                <a:gd name="T6" fmla="*/ 219 w 259"/>
                <a:gd name="T7" fmla="*/ 597 h 1546"/>
                <a:gd name="T8" fmla="*/ 181 w 259"/>
                <a:gd name="T9" fmla="*/ 797 h 1546"/>
                <a:gd name="T10" fmla="*/ 139 w 259"/>
                <a:gd name="T11" fmla="*/ 1031 h 1546"/>
                <a:gd name="T12" fmla="*/ 108 w 259"/>
                <a:gd name="T13" fmla="*/ 1278 h 1546"/>
                <a:gd name="T14" fmla="*/ 97 w 259"/>
                <a:gd name="T15" fmla="*/ 1396 h 1546"/>
                <a:gd name="T16" fmla="*/ 76 w 259"/>
                <a:gd name="T17" fmla="*/ 1513 h 1546"/>
                <a:gd name="T18" fmla="*/ 61 w 259"/>
                <a:gd name="T19" fmla="*/ 1540 h 1546"/>
                <a:gd name="T20" fmla="*/ 32 w 259"/>
                <a:gd name="T21" fmla="*/ 1546 h 1546"/>
                <a:gd name="T22" fmla="*/ 0 w 259"/>
                <a:gd name="T23" fmla="*/ 1502 h 1546"/>
                <a:gd name="T24" fmla="*/ 27 w 259"/>
                <a:gd name="T25" fmla="*/ 1274 h 1546"/>
                <a:gd name="T26" fmla="*/ 61 w 259"/>
                <a:gd name="T27" fmla="*/ 1017 h 1546"/>
                <a:gd name="T28" fmla="*/ 84 w 259"/>
                <a:gd name="T29" fmla="*/ 896 h 1546"/>
                <a:gd name="T30" fmla="*/ 106 w 259"/>
                <a:gd name="T31" fmla="*/ 785 h 1546"/>
                <a:gd name="T32" fmla="*/ 152 w 259"/>
                <a:gd name="T33" fmla="*/ 584 h 1546"/>
                <a:gd name="T34" fmla="*/ 202 w 259"/>
                <a:gd name="T35" fmla="*/ 151 h 1546"/>
                <a:gd name="T36" fmla="*/ 184 w 259"/>
                <a:gd name="T37" fmla="*/ 65 h 1546"/>
                <a:gd name="T38" fmla="*/ 194 w 259"/>
                <a:gd name="T39" fmla="*/ 31 h 1546"/>
                <a:gd name="T40" fmla="*/ 215 w 259"/>
                <a:gd name="T41" fmla="*/ 6 h 1546"/>
                <a:gd name="T42" fmla="*/ 234 w 259"/>
                <a:gd name="T43" fmla="*/ 0 h 1546"/>
                <a:gd name="T44" fmla="*/ 243 w 259"/>
                <a:gd name="T45" fmla="*/ 21 h 1546"/>
                <a:gd name="T46" fmla="*/ 243 w 259"/>
                <a:gd name="T47" fmla="*/ 21 h 1546"/>
                <a:gd name="T48" fmla="*/ 243 w 259"/>
                <a:gd name="T49" fmla="*/ 21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5" name="Freeform 77"/>
            <p:cNvSpPr>
              <a:spLocks/>
            </p:cNvSpPr>
            <p:nvPr/>
          </p:nvSpPr>
          <p:spPr bwMode="auto">
            <a:xfrm>
              <a:off x="1960" y="2605"/>
              <a:ext cx="220" cy="252"/>
            </a:xfrm>
            <a:custGeom>
              <a:avLst/>
              <a:gdLst>
                <a:gd name="T0" fmla="*/ 439 w 439"/>
                <a:gd name="T1" fmla="*/ 20 h 503"/>
                <a:gd name="T2" fmla="*/ 325 w 439"/>
                <a:gd name="T3" fmla="*/ 134 h 503"/>
                <a:gd name="T4" fmla="*/ 235 w 439"/>
                <a:gd name="T5" fmla="*/ 245 h 503"/>
                <a:gd name="T6" fmla="*/ 150 w 439"/>
                <a:gd name="T7" fmla="*/ 361 h 503"/>
                <a:gd name="T8" fmla="*/ 55 w 439"/>
                <a:gd name="T9" fmla="*/ 490 h 503"/>
                <a:gd name="T10" fmla="*/ 30 w 439"/>
                <a:gd name="T11" fmla="*/ 503 h 503"/>
                <a:gd name="T12" fmla="*/ 5 w 439"/>
                <a:gd name="T13" fmla="*/ 496 h 503"/>
                <a:gd name="T14" fmla="*/ 0 w 439"/>
                <a:gd name="T15" fmla="*/ 446 h 503"/>
                <a:gd name="T16" fmla="*/ 100 w 439"/>
                <a:gd name="T17" fmla="*/ 321 h 503"/>
                <a:gd name="T18" fmla="*/ 197 w 439"/>
                <a:gd name="T19" fmla="*/ 214 h 503"/>
                <a:gd name="T20" fmla="*/ 300 w 439"/>
                <a:gd name="T21" fmla="*/ 112 h 503"/>
                <a:gd name="T22" fmla="*/ 418 w 439"/>
                <a:gd name="T23" fmla="*/ 0 h 503"/>
                <a:gd name="T24" fmla="*/ 439 w 439"/>
                <a:gd name="T25" fmla="*/ 0 h 503"/>
                <a:gd name="T26" fmla="*/ 439 w 439"/>
                <a:gd name="T27" fmla="*/ 20 h 503"/>
                <a:gd name="T28" fmla="*/ 439 w 439"/>
                <a:gd name="T29" fmla="*/ 2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6" name="Freeform 78"/>
            <p:cNvSpPr>
              <a:spLocks/>
            </p:cNvSpPr>
            <p:nvPr/>
          </p:nvSpPr>
          <p:spPr bwMode="auto">
            <a:xfrm>
              <a:off x="1635" y="1112"/>
              <a:ext cx="1116" cy="970"/>
            </a:xfrm>
            <a:custGeom>
              <a:avLst/>
              <a:gdLst>
                <a:gd name="T0" fmla="*/ 2231 w 2231"/>
                <a:gd name="T1" fmla="*/ 135 h 1941"/>
                <a:gd name="T2" fmla="*/ 2134 w 2231"/>
                <a:gd name="T3" fmla="*/ 103 h 1941"/>
                <a:gd name="T4" fmla="*/ 1925 w 2231"/>
                <a:gd name="T5" fmla="*/ 42 h 1941"/>
                <a:gd name="T6" fmla="*/ 1659 w 2231"/>
                <a:gd name="T7" fmla="*/ 0 h 1941"/>
                <a:gd name="T8" fmla="*/ 1338 w 2231"/>
                <a:gd name="T9" fmla="*/ 17 h 1941"/>
                <a:gd name="T10" fmla="*/ 1034 w 2231"/>
                <a:gd name="T11" fmla="*/ 92 h 1941"/>
                <a:gd name="T12" fmla="*/ 891 w 2231"/>
                <a:gd name="T13" fmla="*/ 145 h 1941"/>
                <a:gd name="T14" fmla="*/ 750 w 2231"/>
                <a:gd name="T15" fmla="*/ 219 h 1941"/>
                <a:gd name="T16" fmla="*/ 604 w 2231"/>
                <a:gd name="T17" fmla="*/ 316 h 1941"/>
                <a:gd name="T18" fmla="*/ 467 w 2231"/>
                <a:gd name="T19" fmla="*/ 438 h 1941"/>
                <a:gd name="T20" fmla="*/ 351 w 2231"/>
                <a:gd name="T21" fmla="*/ 559 h 1941"/>
                <a:gd name="T22" fmla="*/ 268 w 2231"/>
                <a:gd name="T23" fmla="*/ 666 h 1941"/>
                <a:gd name="T24" fmla="*/ 178 w 2231"/>
                <a:gd name="T25" fmla="*/ 835 h 1941"/>
                <a:gd name="T26" fmla="*/ 116 w 2231"/>
                <a:gd name="T27" fmla="*/ 1042 h 1941"/>
                <a:gd name="T28" fmla="*/ 78 w 2231"/>
                <a:gd name="T29" fmla="*/ 1169 h 1941"/>
                <a:gd name="T30" fmla="*/ 36 w 2231"/>
                <a:gd name="T31" fmla="*/ 1405 h 1941"/>
                <a:gd name="T32" fmla="*/ 0 w 2231"/>
                <a:gd name="T33" fmla="*/ 1781 h 1941"/>
                <a:gd name="T34" fmla="*/ 51 w 2231"/>
                <a:gd name="T35" fmla="*/ 1774 h 1941"/>
                <a:gd name="T36" fmla="*/ 100 w 2231"/>
                <a:gd name="T37" fmla="*/ 1776 h 1941"/>
                <a:gd name="T38" fmla="*/ 110 w 2231"/>
                <a:gd name="T39" fmla="*/ 1941 h 1941"/>
                <a:gd name="T40" fmla="*/ 142 w 2231"/>
                <a:gd name="T41" fmla="*/ 1941 h 1941"/>
                <a:gd name="T42" fmla="*/ 148 w 2231"/>
                <a:gd name="T43" fmla="*/ 1789 h 1941"/>
                <a:gd name="T44" fmla="*/ 167 w 2231"/>
                <a:gd name="T45" fmla="*/ 1521 h 1941"/>
                <a:gd name="T46" fmla="*/ 197 w 2231"/>
                <a:gd name="T47" fmla="*/ 1365 h 1941"/>
                <a:gd name="T48" fmla="*/ 233 w 2231"/>
                <a:gd name="T49" fmla="*/ 1209 h 1941"/>
                <a:gd name="T50" fmla="*/ 308 w 2231"/>
                <a:gd name="T51" fmla="*/ 989 h 1941"/>
                <a:gd name="T52" fmla="*/ 404 w 2231"/>
                <a:gd name="T53" fmla="*/ 825 h 1941"/>
                <a:gd name="T54" fmla="*/ 538 w 2231"/>
                <a:gd name="T55" fmla="*/ 658 h 1941"/>
                <a:gd name="T56" fmla="*/ 650 w 2231"/>
                <a:gd name="T57" fmla="*/ 540 h 1941"/>
                <a:gd name="T58" fmla="*/ 827 w 2231"/>
                <a:gd name="T59" fmla="*/ 394 h 1941"/>
                <a:gd name="T60" fmla="*/ 1022 w 2231"/>
                <a:gd name="T61" fmla="*/ 308 h 1941"/>
                <a:gd name="T62" fmla="*/ 1203 w 2231"/>
                <a:gd name="T63" fmla="*/ 244 h 1941"/>
                <a:gd name="T64" fmla="*/ 1408 w 2231"/>
                <a:gd name="T65" fmla="*/ 194 h 1941"/>
                <a:gd name="T66" fmla="*/ 1678 w 2231"/>
                <a:gd name="T67" fmla="*/ 158 h 1941"/>
                <a:gd name="T68" fmla="*/ 1884 w 2231"/>
                <a:gd name="T69" fmla="*/ 173 h 1941"/>
                <a:gd name="T70" fmla="*/ 2032 w 2231"/>
                <a:gd name="T71" fmla="*/ 194 h 1941"/>
                <a:gd name="T72" fmla="*/ 2231 w 2231"/>
                <a:gd name="T73" fmla="*/ 135 h 1941"/>
                <a:gd name="T74" fmla="*/ 2231 w 2231"/>
                <a:gd name="T75" fmla="*/ 135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1" h="1941">
                  <a:moveTo>
                    <a:pt x="2231" y="135"/>
                  </a:moveTo>
                  <a:lnTo>
                    <a:pt x="2134" y="103"/>
                  </a:lnTo>
                  <a:lnTo>
                    <a:pt x="1925" y="42"/>
                  </a:lnTo>
                  <a:lnTo>
                    <a:pt x="1659" y="0"/>
                  </a:lnTo>
                  <a:lnTo>
                    <a:pt x="1338" y="17"/>
                  </a:lnTo>
                  <a:lnTo>
                    <a:pt x="1034" y="92"/>
                  </a:lnTo>
                  <a:lnTo>
                    <a:pt x="891" y="145"/>
                  </a:lnTo>
                  <a:lnTo>
                    <a:pt x="750" y="219"/>
                  </a:lnTo>
                  <a:lnTo>
                    <a:pt x="604" y="316"/>
                  </a:lnTo>
                  <a:lnTo>
                    <a:pt x="467" y="438"/>
                  </a:lnTo>
                  <a:lnTo>
                    <a:pt x="351" y="559"/>
                  </a:lnTo>
                  <a:lnTo>
                    <a:pt x="268" y="666"/>
                  </a:lnTo>
                  <a:lnTo>
                    <a:pt x="178" y="835"/>
                  </a:lnTo>
                  <a:lnTo>
                    <a:pt x="116" y="1042"/>
                  </a:lnTo>
                  <a:lnTo>
                    <a:pt x="78" y="1169"/>
                  </a:lnTo>
                  <a:lnTo>
                    <a:pt x="36" y="1405"/>
                  </a:lnTo>
                  <a:lnTo>
                    <a:pt x="0" y="1781"/>
                  </a:lnTo>
                  <a:lnTo>
                    <a:pt x="51" y="1774"/>
                  </a:lnTo>
                  <a:lnTo>
                    <a:pt x="100" y="1776"/>
                  </a:lnTo>
                  <a:lnTo>
                    <a:pt x="110" y="1941"/>
                  </a:lnTo>
                  <a:lnTo>
                    <a:pt x="142" y="1941"/>
                  </a:lnTo>
                  <a:lnTo>
                    <a:pt x="148" y="1789"/>
                  </a:lnTo>
                  <a:lnTo>
                    <a:pt x="167" y="1521"/>
                  </a:lnTo>
                  <a:lnTo>
                    <a:pt x="197" y="1365"/>
                  </a:lnTo>
                  <a:lnTo>
                    <a:pt x="233" y="1209"/>
                  </a:lnTo>
                  <a:lnTo>
                    <a:pt x="308" y="989"/>
                  </a:lnTo>
                  <a:lnTo>
                    <a:pt x="404" y="825"/>
                  </a:lnTo>
                  <a:lnTo>
                    <a:pt x="538" y="658"/>
                  </a:lnTo>
                  <a:lnTo>
                    <a:pt x="650" y="540"/>
                  </a:lnTo>
                  <a:lnTo>
                    <a:pt x="827" y="394"/>
                  </a:lnTo>
                  <a:lnTo>
                    <a:pt x="1022" y="308"/>
                  </a:lnTo>
                  <a:lnTo>
                    <a:pt x="1203" y="244"/>
                  </a:lnTo>
                  <a:lnTo>
                    <a:pt x="1408" y="194"/>
                  </a:lnTo>
                  <a:lnTo>
                    <a:pt x="1678" y="158"/>
                  </a:lnTo>
                  <a:lnTo>
                    <a:pt x="1884" y="173"/>
                  </a:lnTo>
                  <a:lnTo>
                    <a:pt x="2032" y="194"/>
                  </a:lnTo>
                  <a:lnTo>
                    <a:pt x="2231" y="135"/>
                  </a:lnTo>
                  <a:lnTo>
                    <a:pt x="2231"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7" name="Freeform 79"/>
            <p:cNvSpPr>
              <a:spLocks/>
            </p:cNvSpPr>
            <p:nvPr/>
          </p:nvSpPr>
          <p:spPr bwMode="auto">
            <a:xfrm>
              <a:off x="3386" y="1673"/>
              <a:ext cx="772" cy="1154"/>
            </a:xfrm>
            <a:custGeom>
              <a:avLst/>
              <a:gdLst>
                <a:gd name="T0" fmla="*/ 59 w 1544"/>
                <a:gd name="T1" fmla="*/ 0 h 2307"/>
                <a:gd name="T2" fmla="*/ 109 w 1544"/>
                <a:gd name="T3" fmla="*/ 47 h 2307"/>
                <a:gd name="T4" fmla="*/ 227 w 1544"/>
                <a:gd name="T5" fmla="*/ 131 h 2307"/>
                <a:gd name="T6" fmla="*/ 318 w 1544"/>
                <a:gd name="T7" fmla="*/ 184 h 2307"/>
                <a:gd name="T8" fmla="*/ 413 w 1544"/>
                <a:gd name="T9" fmla="*/ 228 h 2307"/>
                <a:gd name="T10" fmla="*/ 529 w 1544"/>
                <a:gd name="T11" fmla="*/ 279 h 2307"/>
                <a:gd name="T12" fmla="*/ 660 w 1544"/>
                <a:gd name="T13" fmla="*/ 334 h 2307"/>
                <a:gd name="T14" fmla="*/ 793 w 1544"/>
                <a:gd name="T15" fmla="*/ 391 h 2307"/>
                <a:gd name="T16" fmla="*/ 920 w 1544"/>
                <a:gd name="T17" fmla="*/ 452 h 2307"/>
                <a:gd name="T18" fmla="*/ 1034 w 1544"/>
                <a:gd name="T19" fmla="*/ 513 h 2307"/>
                <a:gd name="T20" fmla="*/ 1152 w 1544"/>
                <a:gd name="T21" fmla="*/ 600 h 2307"/>
                <a:gd name="T22" fmla="*/ 1257 w 1544"/>
                <a:gd name="T23" fmla="*/ 728 h 2307"/>
                <a:gd name="T24" fmla="*/ 1342 w 1544"/>
                <a:gd name="T25" fmla="*/ 859 h 2307"/>
                <a:gd name="T26" fmla="*/ 1411 w 1544"/>
                <a:gd name="T27" fmla="*/ 996 h 2307"/>
                <a:gd name="T28" fmla="*/ 1504 w 1544"/>
                <a:gd name="T29" fmla="*/ 1243 h 2307"/>
                <a:gd name="T30" fmla="*/ 1534 w 1544"/>
                <a:gd name="T31" fmla="*/ 1380 h 2307"/>
                <a:gd name="T32" fmla="*/ 1544 w 1544"/>
                <a:gd name="T33" fmla="*/ 1587 h 2307"/>
                <a:gd name="T34" fmla="*/ 1504 w 1544"/>
                <a:gd name="T35" fmla="*/ 1811 h 2307"/>
                <a:gd name="T36" fmla="*/ 1443 w 1544"/>
                <a:gd name="T37" fmla="*/ 1948 h 2307"/>
                <a:gd name="T38" fmla="*/ 1392 w 1544"/>
                <a:gd name="T39" fmla="*/ 2045 h 2307"/>
                <a:gd name="T40" fmla="*/ 1289 w 1544"/>
                <a:gd name="T41" fmla="*/ 2220 h 2307"/>
                <a:gd name="T42" fmla="*/ 1227 w 1544"/>
                <a:gd name="T43" fmla="*/ 2307 h 2307"/>
                <a:gd name="T44" fmla="*/ 1101 w 1544"/>
                <a:gd name="T45" fmla="*/ 2178 h 2307"/>
                <a:gd name="T46" fmla="*/ 1166 w 1544"/>
                <a:gd name="T47" fmla="*/ 2077 h 2307"/>
                <a:gd name="T48" fmla="*/ 1223 w 1544"/>
                <a:gd name="T49" fmla="*/ 1969 h 2307"/>
                <a:gd name="T50" fmla="*/ 1280 w 1544"/>
                <a:gd name="T51" fmla="*/ 1806 h 2307"/>
                <a:gd name="T52" fmla="*/ 1318 w 1544"/>
                <a:gd name="T53" fmla="*/ 1650 h 2307"/>
                <a:gd name="T54" fmla="*/ 1339 w 1544"/>
                <a:gd name="T55" fmla="*/ 1414 h 2307"/>
                <a:gd name="T56" fmla="*/ 1331 w 1544"/>
                <a:gd name="T57" fmla="*/ 1283 h 2307"/>
                <a:gd name="T58" fmla="*/ 1289 w 1544"/>
                <a:gd name="T59" fmla="*/ 1131 h 2307"/>
                <a:gd name="T60" fmla="*/ 1242 w 1544"/>
                <a:gd name="T61" fmla="*/ 1005 h 2307"/>
                <a:gd name="T62" fmla="*/ 1173 w 1544"/>
                <a:gd name="T63" fmla="*/ 884 h 2307"/>
                <a:gd name="T64" fmla="*/ 1084 w 1544"/>
                <a:gd name="T65" fmla="*/ 764 h 2307"/>
                <a:gd name="T66" fmla="*/ 972 w 1544"/>
                <a:gd name="T67" fmla="*/ 640 h 2307"/>
                <a:gd name="T68" fmla="*/ 861 w 1544"/>
                <a:gd name="T69" fmla="*/ 541 h 2307"/>
                <a:gd name="T70" fmla="*/ 751 w 1544"/>
                <a:gd name="T71" fmla="*/ 483 h 2307"/>
                <a:gd name="T72" fmla="*/ 557 w 1544"/>
                <a:gd name="T73" fmla="*/ 424 h 2307"/>
                <a:gd name="T74" fmla="*/ 420 w 1544"/>
                <a:gd name="T75" fmla="*/ 395 h 2307"/>
                <a:gd name="T76" fmla="*/ 285 w 1544"/>
                <a:gd name="T77" fmla="*/ 365 h 2307"/>
                <a:gd name="T78" fmla="*/ 166 w 1544"/>
                <a:gd name="T79" fmla="*/ 329 h 2307"/>
                <a:gd name="T80" fmla="*/ 67 w 1544"/>
                <a:gd name="T81" fmla="*/ 279 h 2307"/>
                <a:gd name="T82" fmla="*/ 0 w 1544"/>
                <a:gd name="T83" fmla="*/ 213 h 2307"/>
                <a:gd name="T84" fmla="*/ 59 w 1544"/>
                <a:gd name="T85" fmla="*/ 0 h 2307"/>
                <a:gd name="T86" fmla="*/ 59 w 1544"/>
                <a:gd name="T87" fmla="*/ 0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4" h="2307">
                  <a:moveTo>
                    <a:pt x="59" y="0"/>
                  </a:moveTo>
                  <a:lnTo>
                    <a:pt x="109" y="47"/>
                  </a:lnTo>
                  <a:lnTo>
                    <a:pt x="227" y="131"/>
                  </a:lnTo>
                  <a:lnTo>
                    <a:pt x="318" y="184"/>
                  </a:lnTo>
                  <a:lnTo>
                    <a:pt x="413" y="228"/>
                  </a:lnTo>
                  <a:lnTo>
                    <a:pt x="529" y="279"/>
                  </a:lnTo>
                  <a:lnTo>
                    <a:pt x="660" y="334"/>
                  </a:lnTo>
                  <a:lnTo>
                    <a:pt x="793" y="391"/>
                  </a:lnTo>
                  <a:lnTo>
                    <a:pt x="920" y="452"/>
                  </a:lnTo>
                  <a:lnTo>
                    <a:pt x="1034" y="513"/>
                  </a:lnTo>
                  <a:lnTo>
                    <a:pt x="1152" y="600"/>
                  </a:lnTo>
                  <a:lnTo>
                    <a:pt x="1257" y="728"/>
                  </a:lnTo>
                  <a:lnTo>
                    <a:pt x="1342" y="859"/>
                  </a:lnTo>
                  <a:lnTo>
                    <a:pt x="1411" y="996"/>
                  </a:lnTo>
                  <a:lnTo>
                    <a:pt x="1504" y="1243"/>
                  </a:lnTo>
                  <a:lnTo>
                    <a:pt x="1534" y="1380"/>
                  </a:lnTo>
                  <a:lnTo>
                    <a:pt x="1544" y="1587"/>
                  </a:lnTo>
                  <a:lnTo>
                    <a:pt x="1504" y="1811"/>
                  </a:lnTo>
                  <a:lnTo>
                    <a:pt x="1443" y="1948"/>
                  </a:lnTo>
                  <a:lnTo>
                    <a:pt x="1392" y="2045"/>
                  </a:lnTo>
                  <a:lnTo>
                    <a:pt x="1289" y="2220"/>
                  </a:lnTo>
                  <a:lnTo>
                    <a:pt x="1227" y="2307"/>
                  </a:lnTo>
                  <a:lnTo>
                    <a:pt x="1101" y="2178"/>
                  </a:lnTo>
                  <a:lnTo>
                    <a:pt x="1166" y="2077"/>
                  </a:lnTo>
                  <a:lnTo>
                    <a:pt x="1223" y="1969"/>
                  </a:lnTo>
                  <a:lnTo>
                    <a:pt x="1280" y="1806"/>
                  </a:lnTo>
                  <a:lnTo>
                    <a:pt x="1318" y="1650"/>
                  </a:lnTo>
                  <a:lnTo>
                    <a:pt x="1339" y="1414"/>
                  </a:lnTo>
                  <a:lnTo>
                    <a:pt x="1331" y="1283"/>
                  </a:lnTo>
                  <a:lnTo>
                    <a:pt x="1289" y="1131"/>
                  </a:lnTo>
                  <a:lnTo>
                    <a:pt x="1242" y="1005"/>
                  </a:lnTo>
                  <a:lnTo>
                    <a:pt x="1173" y="884"/>
                  </a:lnTo>
                  <a:lnTo>
                    <a:pt x="1084" y="764"/>
                  </a:lnTo>
                  <a:lnTo>
                    <a:pt x="972" y="640"/>
                  </a:lnTo>
                  <a:lnTo>
                    <a:pt x="861" y="541"/>
                  </a:lnTo>
                  <a:lnTo>
                    <a:pt x="751" y="483"/>
                  </a:lnTo>
                  <a:lnTo>
                    <a:pt x="557" y="424"/>
                  </a:lnTo>
                  <a:lnTo>
                    <a:pt x="420" y="395"/>
                  </a:lnTo>
                  <a:lnTo>
                    <a:pt x="285" y="365"/>
                  </a:lnTo>
                  <a:lnTo>
                    <a:pt x="166" y="329"/>
                  </a:lnTo>
                  <a:lnTo>
                    <a:pt x="67" y="279"/>
                  </a:lnTo>
                  <a:lnTo>
                    <a:pt x="0" y="213"/>
                  </a:lnTo>
                  <a:lnTo>
                    <a:pt x="59"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8" name="Freeform 80"/>
            <p:cNvSpPr>
              <a:spLocks/>
            </p:cNvSpPr>
            <p:nvPr/>
          </p:nvSpPr>
          <p:spPr bwMode="auto">
            <a:xfrm>
              <a:off x="1950" y="2840"/>
              <a:ext cx="64" cy="89"/>
            </a:xfrm>
            <a:custGeom>
              <a:avLst/>
              <a:gdLst>
                <a:gd name="T0" fmla="*/ 64 w 127"/>
                <a:gd name="T1" fmla="*/ 15 h 179"/>
                <a:gd name="T2" fmla="*/ 123 w 127"/>
                <a:gd name="T3" fmla="*/ 135 h 179"/>
                <a:gd name="T4" fmla="*/ 127 w 127"/>
                <a:gd name="T5" fmla="*/ 162 h 179"/>
                <a:gd name="T6" fmla="*/ 112 w 127"/>
                <a:gd name="T7" fmla="*/ 179 h 179"/>
                <a:gd name="T8" fmla="*/ 68 w 127"/>
                <a:gd name="T9" fmla="*/ 167 h 179"/>
                <a:gd name="T10" fmla="*/ 2 w 127"/>
                <a:gd name="T11" fmla="*/ 48 h 179"/>
                <a:gd name="T12" fmla="*/ 0 w 127"/>
                <a:gd name="T13" fmla="*/ 19 h 179"/>
                <a:gd name="T14" fmla="*/ 17 w 127"/>
                <a:gd name="T15" fmla="*/ 0 h 179"/>
                <a:gd name="T16" fmla="*/ 64 w 127"/>
                <a:gd name="T17" fmla="*/ 15 h 179"/>
                <a:gd name="T18" fmla="*/ 64 w 127"/>
                <a:gd name="T19" fmla="*/ 15 h 179"/>
                <a:gd name="T20" fmla="*/ 64 w 127"/>
                <a:gd name="T21" fmla="*/ 1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lnTo>
                    <a:pt x="64" y="15"/>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9" name="Freeform 81"/>
            <p:cNvSpPr>
              <a:spLocks/>
            </p:cNvSpPr>
            <p:nvPr/>
          </p:nvSpPr>
          <p:spPr bwMode="auto">
            <a:xfrm>
              <a:off x="2336" y="2923"/>
              <a:ext cx="1531" cy="310"/>
            </a:xfrm>
            <a:custGeom>
              <a:avLst/>
              <a:gdLst>
                <a:gd name="T0" fmla="*/ 998 w 3062"/>
                <a:gd name="T1" fmla="*/ 73 h 620"/>
                <a:gd name="T2" fmla="*/ 1154 w 3062"/>
                <a:gd name="T3" fmla="*/ 124 h 620"/>
                <a:gd name="T4" fmla="*/ 1342 w 3062"/>
                <a:gd name="T5" fmla="*/ 188 h 620"/>
                <a:gd name="T6" fmla="*/ 1501 w 3062"/>
                <a:gd name="T7" fmla="*/ 268 h 620"/>
                <a:gd name="T8" fmla="*/ 1661 w 3062"/>
                <a:gd name="T9" fmla="*/ 350 h 620"/>
                <a:gd name="T10" fmla="*/ 1806 w 3062"/>
                <a:gd name="T11" fmla="*/ 413 h 620"/>
                <a:gd name="T12" fmla="*/ 1925 w 3062"/>
                <a:gd name="T13" fmla="*/ 460 h 620"/>
                <a:gd name="T14" fmla="*/ 2127 w 3062"/>
                <a:gd name="T15" fmla="*/ 496 h 620"/>
                <a:gd name="T16" fmla="*/ 2275 w 3062"/>
                <a:gd name="T17" fmla="*/ 515 h 620"/>
                <a:gd name="T18" fmla="*/ 2441 w 3062"/>
                <a:gd name="T19" fmla="*/ 500 h 620"/>
                <a:gd name="T20" fmla="*/ 2538 w 3062"/>
                <a:gd name="T21" fmla="*/ 470 h 620"/>
                <a:gd name="T22" fmla="*/ 2625 w 3062"/>
                <a:gd name="T23" fmla="*/ 417 h 620"/>
                <a:gd name="T24" fmla="*/ 2726 w 3062"/>
                <a:gd name="T25" fmla="*/ 344 h 620"/>
                <a:gd name="T26" fmla="*/ 2781 w 3062"/>
                <a:gd name="T27" fmla="*/ 278 h 620"/>
                <a:gd name="T28" fmla="*/ 2842 w 3062"/>
                <a:gd name="T29" fmla="*/ 221 h 620"/>
                <a:gd name="T30" fmla="*/ 2904 w 3062"/>
                <a:gd name="T31" fmla="*/ 141 h 620"/>
                <a:gd name="T32" fmla="*/ 3062 w 3062"/>
                <a:gd name="T33" fmla="*/ 187 h 620"/>
                <a:gd name="T34" fmla="*/ 3005 w 3062"/>
                <a:gd name="T35" fmla="*/ 274 h 620"/>
                <a:gd name="T36" fmla="*/ 2952 w 3062"/>
                <a:gd name="T37" fmla="*/ 337 h 620"/>
                <a:gd name="T38" fmla="*/ 2885 w 3062"/>
                <a:gd name="T39" fmla="*/ 401 h 620"/>
                <a:gd name="T40" fmla="*/ 2808 w 3062"/>
                <a:gd name="T41" fmla="*/ 462 h 620"/>
                <a:gd name="T42" fmla="*/ 2724 w 3062"/>
                <a:gd name="T43" fmla="*/ 512 h 620"/>
                <a:gd name="T44" fmla="*/ 2635 w 3062"/>
                <a:gd name="T45" fmla="*/ 552 h 620"/>
                <a:gd name="T46" fmla="*/ 2536 w 3062"/>
                <a:gd name="T47" fmla="*/ 582 h 620"/>
                <a:gd name="T48" fmla="*/ 2433 w 3062"/>
                <a:gd name="T49" fmla="*/ 601 h 620"/>
                <a:gd name="T50" fmla="*/ 2308 w 3062"/>
                <a:gd name="T51" fmla="*/ 614 h 620"/>
                <a:gd name="T52" fmla="*/ 2155 w 3062"/>
                <a:gd name="T53" fmla="*/ 620 h 620"/>
                <a:gd name="T54" fmla="*/ 1887 w 3062"/>
                <a:gd name="T55" fmla="*/ 595 h 620"/>
                <a:gd name="T56" fmla="*/ 1671 w 3062"/>
                <a:gd name="T57" fmla="*/ 533 h 620"/>
                <a:gd name="T58" fmla="*/ 1481 w 3062"/>
                <a:gd name="T59" fmla="*/ 457 h 620"/>
                <a:gd name="T60" fmla="*/ 1327 w 3062"/>
                <a:gd name="T61" fmla="*/ 388 h 620"/>
                <a:gd name="T62" fmla="*/ 1180 w 3062"/>
                <a:gd name="T63" fmla="*/ 322 h 620"/>
                <a:gd name="T64" fmla="*/ 1028 w 3062"/>
                <a:gd name="T65" fmla="*/ 255 h 620"/>
                <a:gd name="T66" fmla="*/ 861 w 3062"/>
                <a:gd name="T67" fmla="*/ 185 h 620"/>
                <a:gd name="T68" fmla="*/ 699 w 3062"/>
                <a:gd name="T69" fmla="*/ 122 h 620"/>
                <a:gd name="T70" fmla="*/ 557 w 3062"/>
                <a:gd name="T71" fmla="*/ 73 h 620"/>
                <a:gd name="T72" fmla="*/ 387 w 3062"/>
                <a:gd name="T73" fmla="*/ 44 h 620"/>
                <a:gd name="T74" fmla="*/ 186 w 3062"/>
                <a:gd name="T75" fmla="*/ 23 h 620"/>
                <a:gd name="T76" fmla="*/ 0 w 3062"/>
                <a:gd name="T77" fmla="*/ 0 h 620"/>
                <a:gd name="T78" fmla="*/ 456 w 3062"/>
                <a:gd name="T79" fmla="*/ 10 h 620"/>
                <a:gd name="T80" fmla="*/ 851 w 3062"/>
                <a:gd name="T81" fmla="*/ 27 h 620"/>
                <a:gd name="T82" fmla="*/ 998 w 3062"/>
                <a:gd name="T83" fmla="*/ 73 h 620"/>
                <a:gd name="T84" fmla="*/ 998 w 3062"/>
                <a:gd name="T85" fmla="*/ 7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2" h="620">
                  <a:moveTo>
                    <a:pt x="998" y="73"/>
                  </a:moveTo>
                  <a:lnTo>
                    <a:pt x="1154" y="124"/>
                  </a:lnTo>
                  <a:lnTo>
                    <a:pt x="1342" y="188"/>
                  </a:lnTo>
                  <a:lnTo>
                    <a:pt x="1501" y="268"/>
                  </a:lnTo>
                  <a:lnTo>
                    <a:pt x="1661" y="350"/>
                  </a:lnTo>
                  <a:lnTo>
                    <a:pt x="1806" y="413"/>
                  </a:lnTo>
                  <a:lnTo>
                    <a:pt x="1925" y="460"/>
                  </a:lnTo>
                  <a:lnTo>
                    <a:pt x="2127" y="496"/>
                  </a:lnTo>
                  <a:lnTo>
                    <a:pt x="2275" y="515"/>
                  </a:lnTo>
                  <a:lnTo>
                    <a:pt x="2441" y="500"/>
                  </a:lnTo>
                  <a:lnTo>
                    <a:pt x="2538" y="470"/>
                  </a:lnTo>
                  <a:lnTo>
                    <a:pt x="2625" y="417"/>
                  </a:lnTo>
                  <a:lnTo>
                    <a:pt x="2726" y="344"/>
                  </a:lnTo>
                  <a:lnTo>
                    <a:pt x="2781" y="278"/>
                  </a:lnTo>
                  <a:lnTo>
                    <a:pt x="2842" y="221"/>
                  </a:lnTo>
                  <a:lnTo>
                    <a:pt x="2904" y="141"/>
                  </a:lnTo>
                  <a:lnTo>
                    <a:pt x="3062" y="187"/>
                  </a:lnTo>
                  <a:lnTo>
                    <a:pt x="3005" y="274"/>
                  </a:lnTo>
                  <a:lnTo>
                    <a:pt x="2952" y="337"/>
                  </a:lnTo>
                  <a:lnTo>
                    <a:pt x="2885" y="401"/>
                  </a:lnTo>
                  <a:lnTo>
                    <a:pt x="2808" y="462"/>
                  </a:lnTo>
                  <a:lnTo>
                    <a:pt x="2724" y="512"/>
                  </a:lnTo>
                  <a:lnTo>
                    <a:pt x="2635" y="552"/>
                  </a:lnTo>
                  <a:lnTo>
                    <a:pt x="2536" y="582"/>
                  </a:lnTo>
                  <a:lnTo>
                    <a:pt x="2433" y="601"/>
                  </a:lnTo>
                  <a:lnTo>
                    <a:pt x="2308" y="614"/>
                  </a:lnTo>
                  <a:lnTo>
                    <a:pt x="2155" y="620"/>
                  </a:lnTo>
                  <a:lnTo>
                    <a:pt x="1887" y="595"/>
                  </a:lnTo>
                  <a:lnTo>
                    <a:pt x="1671" y="533"/>
                  </a:lnTo>
                  <a:lnTo>
                    <a:pt x="1481" y="457"/>
                  </a:lnTo>
                  <a:lnTo>
                    <a:pt x="1327" y="388"/>
                  </a:lnTo>
                  <a:lnTo>
                    <a:pt x="1180" y="322"/>
                  </a:lnTo>
                  <a:lnTo>
                    <a:pt x="1028" y="255"/>
                  </a:lnTo>
                  <a:lnTo>
                    <a:pt x="861" y="185"/>
                  </a:lnTo>
                  <a:lnTo>
                    <a:pt x="699" y="122"/>
                  </a:lnTo>
                  <a:lnTo>
                    <a:pt x="557" y="73"/>
                  </a:lnTo>
                  <a:lnTo>
                    <a:pt x="387" y="44"/>
                  </a:lnTo>
                  <a:lnTo>
                    <a:pt x="186" y="23"/>
                  </a:lnTo>
                  <a:lnTo>
                    <a:pt x="0" y="0"/>
                  </a:lnTo>
                  <a:lnTo>
                    <a:pt x="456" y="10"/>
                  </a:lnTo>
                  <a:lnTo>
                    <a:pt x="851" y="27"/>
                  </a:lnTo>
                  <a:lnTo>
                    <a:pt x="998" y="73"/>
                  </a:lnTo>
                  <a:lnTo>
                    <a:pt x="99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0" name="Freeform 82"/>
            <p:cNvSpPr>
              <a:spLocks/>
            </p:cNvSpPr>
            <p:nvPr/>
          </p:nvSpPr>
          <p:spPr bwMode="auto">
            <a:xfrm>
              <a:off x="2363" y="1257"/>
              <a:ext cx="853" cy="234"/>
            </a:xfrm>
            <a:custGeom>
              <a:avLst/>
              <a:gdLst>
                <a:gd name="T0" fmla="*/ 1692 w 1705"/>
                <a:gd name="T1" fmla="*/ 31 h 468"/>
                <a:gd name="T2" fmla="*/ 1483 w 1705"/>
                <a:gd name="T3" fmla="*/ 61 h 468"/>
                <a:gd name="T4" fmla="*/ 1300 w 1705"/>
                <a:gd name="T5" fmla="*/ 86 h 468"/>
                <a:gd name="T6" fmla="*/ 912 w 1705"/>
                <a:gd name="T7" fmla="*/ 145 h 468"/>
                <a:gd name="T8" fmla="*/ 705 w 1705"/>
                <a:gd name="T9" fmla="*/ 198 h 468"/>
                <a:gd name="T10" fmla="*/ 504 w 1705"/>
                <a:gd name="T11" fmla="*/ 261 h 468"/>
                <a:gd name="T12" fmla="*/ 374 w 1705"/>
                <a:gd name="T13" fmla="*/ 295 h 468"/>
                <a:gd name="T14" fmla="*/ 262 w 1705"/>
                <a:gd name="T15" fmla="*/ 329 h 468"/>
                <a:gd name="T16" fmla="*/ 159 w 1705"/>
                <a:gd name="T17" fmla="*/ 378 h 468"/>
                <a:gd name="T18" fmla="*/ 57 w 1705"/>
                <a:gd name="T19" fmla="*/ 456 h 468"/>
                <a:gd name="T20" fmla="*/ 32 w 1705"/>
                <a:gd name="T21" fmla="*/ 468 h 468"/>
                <a:gd name="T22" fmla="*/ 9 w 1705"/>
                <a:gd name="T23" fmla="*/ 456 h 468"/>
                <a:gd name="T24" fmla="*/ 0 w 1705"/>
                <a:gd name="T25" fmla="*/ 435 h 468"/>
                <a:gd name="T26" fmla="*/ 9 w 1705"/>
                <a:gd name="T27" fmla="*/ 411 h 468"/>
                <a:gd name="T28" fmla="*/ 64 w 1705"/>
                <a:gd name="T29" fmla="*/ 363 h 468"/>
                <a:gd name="T30" fmla="*/ 118 w 1705"/>
                <a:gd name="T31" fmla="*/ 325 h 468"/>
                <a:gd name="T32" fmla="*/ 228 w 1705"/>
                <a:gd name="T33" fmla="*/ 272 h 468"/>
                <a:gd name="T34" fmla="*/ 348 w 1705"/>
                <a:gd name="T35" fmla="*/ 234 h 468"/>
                <a:gd name="T36" fmla="*/ 485 w 1705"/>
                <a:gd name="T37" fmla="*/ 198 h 468"/>
                <a:gd name="T38" fmla="*/ 690 w 1705"/>
                <a:gd name="T39" fmla="*/ 135 h 468"/>
                <a:gd name="T40" fmla="*/ 899 w 1705"/>
                <a:gd name="T41" fmla="*/ 84 h 468"/>
                <a:gd name="T42" fmla="*/ 1283 w 1705"/>
                <a:gd name="T43" fmla="*/ 21 h 468"/>
                <a:gd name="T44" fmla="*/ 1467 w 1705"/>
                <a:gd name="T45" fmla="*/ 6 h 468"/>
                <a:gd name="T46" fmla="*/ 1686 w 1705"/>
                <a:gd name="T47" fmla="*/ 0 h 468"/>
                <a:gd name="T48" fmla="*/ 1705 w 1705"/>
                <a:gd name="T49" fmla="*/ 13 h 468"/>
                <a:gd name="T50" fmla="*/ 1692 w 1705"/>
                <a:gd name="T51" fmla="*/ 31 h 468"/>
                <a:gd name="T52" fmla="*/ 1692 w 1705"/>
                <a:gd name="T53" fmla="*/ 3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1" name="Freeform 83"/>
            <p:cNvSpPr>
              <a:spLocks/>
            </p:cNvSpPr>
            <p:nvPr/>
          </p:nvSpPr>
          <p:spPr bwMode="auto">
            <a:xfrm>
              <a:off x="2419" y="1326"/>
              <a:ext cx="348" cy="390"/>
            </a:xfrm>
            <a:custGeom>
              <a:avLst/>
              <a:gdLst>
                <a:gd name="T0" fmla="*/ 46 w 698"/>
                <a:gd name="T1" fmla="*/ 770 h 781"/>
                <a:gd name="T2" fmla="*/ 0 w 698"/>
                <a:gd name="T3" fmla="*/ 460 h 781"/>
                <a:gd name="T4" fmla="*/ 8 w 698"/>
                <a:gd name="T5" fmla="*/ 392 h 781"/>
                <a:gd name="T6" fmla="*/ 29 w 698"/>
                <a:gd name="T7" fmla="*/ 323 h 781"/>
                <a:gd name="T8" fmla="*/ 63 w 698"/>
                <a:gd name="T9" fmla="*/ 260 h 781"/>
                <a:gd name="T10" fmla="*/ 112 w 698"/>
                <a:gd name="T11" fmla="*/ 198 h 781"/>
                <a:gd name="T12" fmla="*/ 213 w 698"/>
                <a:gd name="T13" fmla="*/ 139 h 781"/>
                <a:gd name="T14" fmla="*/ 333 w 698"/>
                <a:gd name="T15" fmla="*/ 93 h 781"/>
                <a:gd name="T16" fmla="*/ 441 w 698"/>
                <a:gd name="T17" fmla="*/ 61 h 781"/>
                <a:gd name="T18" fmla="*/ 551 w 698"/>
                <a:gd name="T19" fmla="*/ 32 h 781"/>
                <a:gd name="T20" fmla="*/ 679 w 698"/>
                <a:gd name="T21" fmla="*/ 0 h 781"/>
                <a:gd name="T22" fmla="*/ 698 w 698"/>
                <a:gd name="T23" fmla="*/ 10 h 781"/>
                <a:gd name="T24" fmla="*/ 688 w 698"/>
                <a:gd name="T25" fmla="*/ 29 h 781"/>
                <a:gd name="T26" fmla="*/ 565 w 698"/>
                <a:gd name="T27" fmla="*/ 68 h 781"/>
                <a:gd name="T28" fmla="*/ 462 w 698"/>
                <a:gd name="T29" fmla="*/ 110 h 781"/>
                <a:gd name="T30" fmla="*/ 359 w 698"/>
                <a:gd name="T31" fmla="*/ 156 h 781"/>
                <a:gd name="T32" fmla="*/ 243 w 698"/>
                <a:gd name="T33" fmla="*/ 207 h 781"/>
                <a:gd name="T34" fmla="*/ 165 w 698"/>
                <a:gd name="T35" fmla="*/ 253 h 781"/>
                <a:gd name="T36" fmla="*/ 118 w 698"/>
                <a:gd name="T37" fmla="*/ 310 h 781"/>
                <a:gd name="T38" fmla="*/ 84 w 698"/>
                <a:gd name="T39" fmla="*/ 367 h 781"/>
                <a:gd name="T40" fmla="*/ 49 w 698"/>
                <a:gd name="T41" fmla="*/ 489 h 781"/>
                <a:gd name="T42" fmla="*/ 51 w 698"/>
                <a:gd name="T43" fmla="*/ 618 h 781"/>
                <a:gd name="T44" fmla="*/ 76 w 698"/>
                <a:gd name="T45" fmla="*/ 762 h 781"/>
                <a:gd name="T46" fmla="*/ 65 w 698"/>
                <a:gd name="T47" fmla="*/ 781 h 781"/>
                <a:gd name="T48" fmla="*/ 46 w 698"/>
                <a:gd name="T49" fmla="*/ 770 h 781"/>
                <a:gd name="T50" fmla="*/ 46 w 698"/>
                <a:gd name="T5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2" name="Freeform 84"/>
            <p:cNvSpPr>
              <a:spLocks/>
            </p:cNvSpPr>
            <p:nvPr/>
          </p:nvSpPr>
          <p:spPr bwMode="auto">
            <a:xfrm>
              <a:off x="2259" y="2457"/>
              <a:ext cx="31" cy="131"/>
            </a:xfrm>
            <a:custGeom>
              <a:avLst/>
              <a:gdLst>
                <a:gd name="T0" fmla="*/ 43 w 62"/>
                <a:gd name="T1" fmla="*/ 86 h 262"/>
                <a:gd name="T2" fmla="*/ 43 w 62"/>
                <a:gd name="T3" fmla="*/ 139 h 262"/>
                <a:gd name="T4" fmla="*/ 62 w 62"/>
                <a:gd name="T5" fmla="*/ 262 h 262"/>
                <a:gd name="T6" fmla="*/ 2 w 62"/>
                <a:gd name="T7" fmla="*/ 262 h 262"/>
                <a:gd name="T8" fmla="*/ 0 w 62"/>
                <a:gd name="T9" fmla="*/ 10 h 262"/>
                <a:gd name="T10" fmla="*/ 40 w 62"/>
                <a:gd name="T11" fmla="*/ 0 h 262"/>
                <a:gd name="T12" fmla="*/ 53 w 62"/>
                <a:gd name="T13" fmla="*/ 25 h 262"/>
                <a:gd name="T14" fmla="*/ 43 w 62"/>
                <a:gd name="T15" fmla="*/ 86 h 262"/>
                <a:gd name="T16" fmla="*/ 43 w 62"/>
                <a:gd name="T17"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62">
                  <a:moveTo>
                    <a:pt x="43" y="86"/>
                  </a:moveTo>
                  <a:lnTo>
                    <a:pt x="43" y="139"/>
                  </a:lnTo>
                  <a:lnTo>
                    <a:pt x="62" y="262"/>
                  </a:lnTo>
                  <a:lnTo>
                    <a:pt x="2" y="262"/>
                  </a:lnTo>
                  <a:lnTo>
                    <a:pt x="0" y="10"/>
                  </a:lnTo>
                  <a:lnTo>
                    <a:pt x="40" y="0"/>
                  </a:lnTo>
                  <a:lnTo>
                    <a:pt x="53" y="25"/>
                  </a:lnTo>
                  <a:lnTo>
                    <a:pt x="43" y="86"/>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grpSp>
      <p:sp>
        <p:nvSpPr>
          <p:cNvPr id="621657" name="AutoShape 89"/>
          <p:cNvSpPr>
            <a:spLocks noChangeArrowheads="1"/>
          </p:cNvSpPr>
          <p:nvPr/>
        </p:nvSpPr>
        <p:spPr bwMode="auto">
          <a:xfrm>
            <a:off x="1828800" y="1771650"/>
            <a:ext cx="1200150" cy="1314450"/>
          </a:xfrm>
          <a:prstGeom prst="curvedRightArrow">
            <a:avLst>
              <a:gd name="adj1" fmla="val 5517"/>
              <a:gd name="adj2" fmla="val 43810"/>
              <a:gd name="adj3" fmla="val 33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pl-PL" altLang="pl-PL" sz="1500"/>
              <a:t>   kompilacja</a:t>
            </a:r>
          </a:p>
        </p:txBody>
      </p:sp>
      <p:sp>
        <p:nvSpPr>
          <p:cNvPr id="621669" name="AutoShape 101"/>
          <p:cNvSpPr>
            <a:spLocks noChangeArrowheads="1"/>
          </p:cNvSpPr>
          <p:nvPr/>
        </p:nvSpPr>
        <p:spPr bwMode="auto">
          <a:xfrm>
            <a:off x="2628900" y="3143250"/>
            <a:ext cx="1200150" cy="1371600"/>
          </a:xfrm>
          <a:prstGeom prst="curvedRightArrow">
            <a:avLst>
              <a:gd name="adj1" fmla="val 5757"/>
              <a:gd name="adj2" fmla="val 4571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pl-PL" altLang="pl-PL" sz="1500"/>
          </a:p>
        </p:txBody>
      </p:sp>
      <p:grpSp>
        <p:nvGrpSpPr>
          <p:cNvPr id="621670" name="Group 102"/>
          <p:cNvGrpSpPr>
            <a:grpSpLocks/>
          </p:cNvGrpSpPr>
          <p:nvPr/>
        </p:nvGrpSpPr>
        <p:grpSpPr bwMode="auto">
          <a:xfrm>
            <a:off x="3943350" y="3600450"/>
            <a:ext cx="1200150" cy="1028700"/>
            <a:chOff x="1108" y="1005"/>
            <a:chExt cx="2523" cy="2121"/>
          </a:xfrm>
        </p:grpSpPr>
        <p:sp>
          <p:nvSpPr>
            <p:cNvPr id="621671" name="Freeform 103"/>
            <p:cNvSpPr>
              <a:spLocks/>
            </p:cNvSpPr>
            <p:nvPr/>
          </p:nvSpPr>
          <p:spPr bwMode="auto">
            <a:xfrm>
              <a:off x="1108" y="1005"/>
              <a:ext cx="1116" cy="970"/>
            </a:xfrm>
            <a:custGeom>
              <a:avLst/>
              <a:gdLst>
                <a:gd name="T0" fmla="*/ 2231 w 2231"/>
                <a:gd name="T1" fmla="*/ 135 h 1941"/>
                <a:gd name="T2" fmla="*/ 2134 w 2231"/>
                <a:gd name="T3" fmla="*/ 103 h 1941"/>
                <a:gd name="T4" fmla="*/ 1925 w 2231"/>
                <a:gd name="T5" fmla="*/ 42 h 1941"/>
                <a:gd name="T6" fmla="*/ 1659 w 2231"/>
                <a:gd name="T7" fmla="*/ 0 h 1941"/>
                <a:gd name="T8" fmla="*/ 1338 w 2231"/>
                <a:gd name="T9" fmla="*/ 17 h 1941"/>
                <a:gd name="T10" fmla="*/ 1034 w 2231"/>
                <a:gd name="T11" fmla="*/ 92 h 1941"/>
                <a:gd name="T12" fmla="*/ 891 w 2231"/>
                <a:gd name="T13" fmla="*/ 145 h 1941"/>
                <a:gd name="T14" fmla="*/ 750 w 2231"/>
                <a:gd name="T15" fmla="*/ 219 h 1941"/>
                <a:gd name="T16" fmla="*/ 604 w 2231"/>
                <a:gd name="T17" fmla="*/ 316 h 1941"/>
                <a:gd name="T18" fmla="*/ 467 w 2231"/>
                <a:gd name="T19" fmla="*/ 438 h 1941"/>
                <a:gd name="T20" fmla="*/ 351 w 2231"/>
                <a:gd name="T21" fmla="*/ 559 h 1941"/>
                <a:gd name="T22" fmla="*/ 268 w 2231"/>
                <a:gd name="T23" fmla="*/ 666 h 1941"/>
                <a:gd name="T24" fmla="*/ 178 w 2231"/>
                <a:gd name="T25" fmla="*/ 835 h 1941"/>
                <a:gd name="T26" fmla="*/ 116 w 2231"/>
                <a:gd name="T27" fmla="*/ 1042 h 1941"/>
                <a:gd name="T28" fmla="*/ 78 w 2231"/>
                <a:gd name="T29" fmla="*/ 1169 h 1941"/>
                <a:gd name="T30" fmla="*/ 36 w 2231"/>
                <a:gd name="T31" fmla="*/ 1405 h 1941"/>
                <a:gd name="T32" fmla="*/ 0 w 2231"/>
                <a:gd name="T33" fmla="*/ 1781 h 1941"/>
                <a:gd name="T34" fmla="*/ 51 w 2231"/>
                <a:gd name="T35" fmla="*/ 1774 h 1941"/>
                <a:gd name="T36" fmla="*/ 100 w 2231"/>
                <a:gd name="T37" fmla="*/ 1776 h 1941"/>
                <a:gd name="T38" fmla="*/ 110 w 2231"/>
                <a:gd name="T39" fmla="*/ 1941 h 1941"/>
                <a:gd name="T40" fmla="*/ 142 w 2231"/>
                <a:gd name="T41" fmla="*/ 1941 h 1941"/>
                <a:gd name="T42" fmla="*/ 148 w 2231"/>
                <a:gd name="T43" fmla="*/ 1789 h 1941"/>
                <a:gd name="T44" fmla="*/ 167 w 2231"/>
                <a:gd name="T45" fmla="*/ 1521 h 1941"/>
                <a:gd name="T46" fmla="*/ 197 w 2231"/>
                <a:gd name="T47" fmla="*/ 1365 h 1941"/>
                <a:gd name="T48" fmla="*/ 233 w 2231"/>
                <a:gd name="T49" fmla="*/ 1209 h 1941"/>
                <a:gd name="T50" fmla="*/ 308 w 2231"/>
                <a:gd name="T51" fmla="*/ 989 h 1941"/>
                <a:gd name="T52" fmla="*/ 404 w 2231"/>
                <a:gd name="T53" fmla="*/ 825 h 1941"/>
                <a:gd name="T54" fmla="*/ 538 w 2231"/>
                <a:gd name="T55" fmla="*/ 658 h 1941"/>
                <a:gd name="T56" fmla="*/ 650 w 2231"/>
                <a:gd name="T57" fmla="*/ 540 h 1941"/>
                <a:gd name="T58" fmla="*/ 827 w 2231"/>
                <a:gd name="T59" fmla="*/ 394 h 1941"/>
                <a:gd name="T60" fmla="*/ 1022 w 2231"/>
                <a:gd name="T61" fmla="*/ 308 h 1941"/>
                <a:gd name="T62" fmla="*/ 1203 w 2231"/>
                <a:gd name="T63" fmla="*/ 244 h 1941"/>
                <a:gd name="T64" fmla="*/ 1408 w 2231"/>
                <a:gd name="T65" fmla="*/ 194 h 1941"/>
                <a:gd name="T66" fmla="*/ 1678 w 2231"/>
                <a:gd name="T67" fmla="*/ 158 h 1941"/>
                <a:gd name="T68" fmla="*/ 1884 w 2231"/>
                <a:gd name="T69" fmla="*/ 173 h 1941"/>
                <a:gd name="T70" fmla="*/ 2032 w 2231"/>
                <a:gd name="T71" fmla="*/ 194 h 1941"/>
                <a:gd name="T72" fmla="*/ 2231 w 2231"/>
                <a:gd name="T73" fmla="*/ 135 h 1941"/>
                <a:gd name="T74" fmla="*/ 2231 w 2231"/>
                <a:gd name="T75" fmla="*/ 135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1" h="1941">
                  <a:moveTo>
                    <a:pt x="2231" y="135"/>
                  </a:moveTo>
                  <a:lnTo>
                    <a:pt x="2134" y="103"/>
                  </a:lnTo>
                  <a:lnTo>
                    <a:pt x="1925" y="42"/>
                  </a:lnTo>
                  <a:lnTo>
                    <a:pt x="1659" y="0"/>
                  </a:lnTo>
                  <a:lnTo>
                    <a:pt x="1338" y="17"/>
                  </a:lnTo>
                  <a:lnTo>
                    <a:pt x="1034" y="92"/>
                  </a:lnTo>
                  <a:lnTo>
                    <a:pt x="891" y="145"/>
                  </a:lnTo>
                  <a:lnTo>
                    <a:pt x="750" y="219"/>
                  </a:lnTo>
                  <a:lnTo>
                    <a:pt x="604" y="316"/>
                  </a:lnTo>
                  <a:lnTo>
                    <a:pt x="467" y="438"/>
                  </a:lnTo>
                  <a:lnTo>
                    <a:pt x="351" y="559"/>
                  </a:lnTo>
                  <a:lnTo>
                    <a:pt x="268" y="666"/>
                  </a:lnTo>
                  <a:lnTo>
                    <a:pt x="178" y="835"/>
                  </a:lnTo>
                  <a:lnTo>
                    <a:pt x="116" y="1042"/>
                  </a:lnTo>
                  <a:lnTo>
                    <a:pt x="78" y="1169"/>
                  </a:lnTo>
                  <a:lnTo>
                    <a:pt x="36" y="1405"/>
                  </a:lnTo>
                  <a:lnTo>
                    <a:pt x="0" y="1781"/>
                  </a:lnTo>
                  <a:lnTo>
                    <a:pt x="51" y="1774"/>
                  </a:lnTo>
                  <a:lnTo>
                    <a:pt x="100" y="1776"/>
                  </a:lnTo>
                  <a:lnTo>
                    <a:pt x="110" y="1941"/>
                  </a:lnTo>
                  <a:lnTo>
                    <a:pt x="142" y="1941"/>
                  </a:lnTo>
                  <a:lnTo>
                    <a:pt x="148" y="1789"/>
                  </a:lnTo>
                  <a:lnTo>
                    <a:pt x="167" y="1521"/>
                  </a:lnTo>
                  <a:lnTo>
                    <a:pt x="197" y="1365"/>
                  </a:lnTo>
                  <a:lnTo>
                    <a:pt x="233" y="1209"/>
                  </a:lnTo>
                  <a:lnTo>
                    <a:pt x="308" y="989"/>
                  </a:lnTo>
                  <a:lnTo>
                    <a:pt x="404" y="825"/>
                  </a:lnTo>
                  <a:lnTo>
                    <a:pt x="538" y="658"/>
                  </a:lnTo>
                  <a:lnTo>
                    <a:pt x="650" y="540"/>
                  </a:lnTo>
                  <a:lnTo>
                    <a:pt x="827" y="394"/>
                  </a:lnTo>
                  <a:lnTo>
                    <a:pt x="1022" y="308"/>
                  </a:lnTo>
                  <a:lnTo>
                    <a:pt x="1203" y="244"/>
                  </a:lnTo>
                  <a:lnTo>
                    <a:pt x="1408" y="194"/>
                  </a:lnTo>
                  <a:lnTo>
                    <a:pt x="1678" y="158"/>
                  </a:lnTo>
                  <a:lnTo>
                    <a:pt x="1884" y="173"/>
                  </a:lnTo>
                  <a:lnTo>
                    <a:pt x="2032" y="194"/>
                  </a:lnTo>
                  <a:lnTo>
                    <a:pt x="2231" y="135"/>
                  </a:lnTo>
                  <a:lnTo>
                    <a:pt x="2231"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72" name="Freeform 104"/>
            <p:cNvSpPr>
              <a:spLocks/>
            </p:cNvSpPr>
            <p:nvPr/>
          </p:nvSpPr>
          <p:spPr bwMode="auto">
            <a:xfrm>
              <a:off x="2859" y="1566"/>
              <a:ext cx="772" cy="1154"/>
            </a:xfrm>
            <a:custGeom>
              <a:avLst/>
              <a:gdLst>
                <a:gd name="T0" fmla="*/ 59 w 1544"/>
                <a:gd name="T1" fmla="*/ 0 h 2307"/>
                <a:gd name="T2" fmla="*/ 109 w 1544"/>
                <a:gd name="T3" fmla="*/ 47 h 2307"/>
                <a:gd name="T4" fmla="*/ 227 w 1544"/>
                <a:gd name="T5" fmla="*/ 131 h 2307"/>
                <a:gd name="T6" fmla="*/ 318 w 1544"/>
                <a:gd name="T7" fmla="*/ 184 h 2307"/>
                <a:gd name="T8" fmla="*/ 413 w 1544"/>
                <a:gd name="T9" fmla="*/ 228 h 2307"/>
                <a:gd name="T10" fmla="*/ 529 w 1544"/>
                <a:gd name="T11" fmla="*/ 279 h 2307"/>
                <a:gd name="T12" fmla="*/ 660 w 1544"/>
                <a:gd name="T13" fmla="*/ 334 h 2307"/>
                <a:gd name="T14" fmla="*/ 793 w 1544"/>
                <a:gd name="T15" fmla="*/ 391 h 2307"/>
                <a:gd name="T16" fmla="*/ 920 w 1544"/>
                <a:gd name="T17" fmla="*/ 452 h 2307"/>
                <a:gd name="T18" fmla="*/ 1034 w 1544"/>
                <a:gd name="T19" fmla="*/ 513 h 2307"/>
                <a:gd name="T20" fmla="*/ 1152 w 1544"/>
                <a:gd name="T21" fmla="*/ 600 h 2307"/>
                <a:gd name="T22" fmla="*/ 1257 w 1544"/>
                <a:gd name="T23" fmla="*/ 728 h 2307"/>
                <a:gd name="T24" fmla="*/ 1342 w 1544"/>
                <a:gd name="T25" fmla="*/ 859 h 2307"/>
                <a:gd name="T26" fmla="*/ 1411 w 1544"/>
                <a:gd name="T27" fmla="*/ 996 h 2307"/>
                <a:gd name="T28" fmla="*/ 1504 w 1544"/>
                <a:gd name="T29" fmla="*/ 1243 h 2307"/>
                <a:gd name="T30" fmla="*/ 1534 w 1544"/>
                <a:gd name="T31" fmla="*/ 1380 h 2307"/>
                <a:gd name="T32" fmla="*/ 1544 w 1544"/>
                <a:gd name="T33" fmla="*/ 1587 h 2307"/>
                <a:gd name="T34" fmla="*/ 1504 w 1544"/>
                <a:gd name="T35" fmla="*/ 1811 h 2307"/>
                <a:gd name="T36" fmla="*/ 1443 w 1544"/>
                <a:gd name="T37" fmla="*/ 1948 h 2307"/>
                <a:gd name="T38" fmla="*/ 1392 w 1544"/>
                <a:gd name="T39" fmla="*/ 2045 h 2307"/>
                <a:gd name="T40" fmla="*/ 1289 w 1544"/>
                <a:gd name="T41" fmla="*/ 2220 h 2307"/>
                <a:gd name="T42" fmla="*/ 1227 w 1544"/>
                <a:gd name="T43" fmla="*/ 2307 h 2307"/>
                <a:gd name="T44" fmla="*/ 1101 w 1544"/>
                <a:gd name="T45" fmla="*/ 2178 h 2307"/>
                <a:gd name="T46" fmla="*/ 1166 w 1544"/>
                <a:gd name="T47" fmla="*/ 2077 h 2307"/>
                <a:gd name="T48" fmla="*/ 1223 w 1544"/>
                <a:gd name="T49" fmla="*/ 1969 h 2307"/>
                <a:gd name="T50" fmla="*/ 1280 w 1544"/>
                <a:gd name="T51" fmla="*/ 1806 h 2307"/>
                <a:gd name="T52" fmla="*/ 1318 w 1544"/>
                <a:gd name="T53" fmla="*/ 1650 h 2307"/>
                <a:gd name="T54" fmla="*/ 1339 w 1544"/>
                <a:gd name="T55" fmla="*/ 1414 h 2307"/>
                <a:gd name="T56" fmla="*/ 1331 w 1544"/>
                <a:gd name="T57" fmla="*/ 1283 h 2307"/>
                <a:gd name="T58" fmla="*/ 1289 w 1544"/>
                <a:gd name="T59" fmla="*/ 1131 h 2307"/>
                <a:gd name="T60" fmla="*/ 1242 w 1544"/>
                <a:gd name="T61" fmla="*/ 1005 h 2307"/>
                <a:gd name="T62" fmla="*/ 1173 w 1544"/>
                <a:gd name="T63" fmla="*/ 884 h 2307"/>
                <a:gd name="T64" fmla="*/ 1084 w 1544"/>
                <a:gd name="T65" fmla="*/ 764 h 2307"/>
                <a:gd name="T66" fmla="*/ 972 w 1544"/>
                <a:gd name="T67" fmla="*/ 640 h 2307"/>
                <a:gd name="T68" fmla="*/ 861 w 1544"/>
                <a:gd name="T69" fmla="*/ 541 h 2307"/>
                <a:gd name="T70" fmla="*/ 751 w 1544"/>
                <a:gd name="T71" fmla="*/ 483 h 2307"/>
                <a:gd name="T72" fmla="*/ 557 w 1544"/>
                <a:gd name="T73" fmla="*/ 424 h 2307"/>
                <a:gd name="T74" fmla="*/ 420 w 1544"/>
                <a:gd name="T75" fmla="*/ 395 h 2307"/>
                <a:gd name="T76" fmla="*/ 285 w 1544"/>
                <a:gd name="T77" fmla="*/ 365 h 2307"/>
                <a:gd name="T78" fmla="*/ 166 w 1544"/>
                <a:gd name="T79" fmla="*/ 329 h 2307"/>
                <a:gd name="T80" fmla="*/ 67 w 1544"/>
                <a:gd name="T81" fmla="*/ 279 h 2307"/>
                <a:gd name="T82" fmla="*/ 0 w 1544"/>
                <a:gd name="T83" fmla="*/ 213 h 2307"/>
                <a:gd name="T84" fmla="*/ 59 w 1544"/>
                <a:gd name="T85" fmla="*/ 0 h 2307"/>
                <a:gd name="T86" fmla="*/ 59 w 1544"/>
                <a:gd name="T87" fmla="*/ 0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4" h="2307">
                  <a:moveTo>
                    <a:pt x="59" y="0"/>
                  </a:moveTo>
                  <a:lnTo>
                    <a:pt x="109" y="47"/>
                  </a:lnTo>
                  <a:lnTo>
                    <a:pt x="227" y="131"/>
                  </a:lnTo>
                  <a:lnTo>
                    <a:pt x="318" y="184"/>
                  </a:lnTo>
                  <a:lnTo>
                    <a:pt x="413" y="228"/>
                  </a:lnTo>
                  <a:lnTo>
                    <a:pt x="529" y="279"/>
                  </a:lnTo>
                  <a:lnTo>
                    <a:pt x="660" y="334"/>
                  </a:lnTo>
                  <a:lnTo>
                    <a:pt x="793" y="391"/>
                  </a:lnTo>
                  <a:lnTo>
                    <a:pt x="920" y="452"/>
                  </a:lnTo>
                  <a:lnTo>
                    <a:pt x="1034" y="513"/>
                  </a:lnTo>
                  <a:lnTo>
                    <a:pt x="1152" y="600"/>
                  </a:lnTo>
                  <a:lnTo>
                    <a:pt x="1257" y="728"/>
                  </a:lnTo>
                  <a:lnTo>
                    <a:pt x="1342" y="859"/>
                  </a:lnTo>
                  <a:lnTo>
                    <a:pt x="1411" y="996"/>
                  </a:lnTo>
                  <a:lnTo>
                    <a:pt x="1504" y="1243"/>
                  </a:lnTo>
                  <a:lnTo>
                    <a:pt x="1534" y="1380"/>
                  </a:lnTo>
                  <a:lnTo>
                    <a:pt x="1544" y="1587"/>
                  </a:lnTo>
                  <a:lnTo>
                    <a:pt x="1504" y="1811"/>
                  </a:lnTo>
                  <a:lnTo>
                    <a:pt x="1443" y="1948"/>
                  </a:lnTo>
                  <a:lnTo>
                    <a:pt x="1392" y="2045"/>
                  </a:lnTo>
                  <a:lnTo>
                    <a:pt x="1289" y="2220"/>
                  </a:lnTo>
                  <a:lnTo>
                    <a:pt x="1227" y="2307"/>
                  </a:lnTo>
                  <a:lnTo>
                    <a:pt x="1101" y="2178"/>
                  </a:lnTo>
                  <a:lnTo>
                    <a:pt x="1166" y="2077"/>
                  </a:lnTo>
                  <a:lnTo>
                    <a:pt x="1223" y="1969"/>
                  </a:lnTo>
                  <a:lnTo>
                    <a:pt x="1280" y="1806"/>
                  </a:lnTo>
                  <a:lnTo>
                    <a:pt x="1318" y="1650"/>
                  </a:lnTo>
                  <a:lnTo>
                    <a:pt x="1339" y="1414"/>
                  </a:lnTo>
                  <a:lnTo>
                    <a:pt x="1331" y="1283"/>
                  </a:lnTo>
                  <a:lnTo>
                    <a:pt x="1289" y="1131"/>
                  </a:lnTo>
                  <a:lnTo>
                    <a:pt x="1242" y="1005"/>
                  </a:lnTo>
                  <a:lnTo>
                    <a:pt x="1173" y="884"/>
                  </a:lnTo>
                  <a:lnTo>
                    <a:pt x="1084" y="764"/>
                  </a:lnTo>
                  <a:lnTo>
                    <a:pt x="972" y="640"/>
                  </a:lnTo>
                  <a:lnTo>
                    <a:pt x="861" y="541"/>
                  </a:lnTo>
                  <a:lnTo>
                    <a:pt x="751" y="483"/>
                  </a:lnTo>
                  <a:lnTo>
                    <a:pt x="557" y="424"/>
                  </a:lnTo>
                  <a:lnTo>
                    <a:pt x="420" y="395"/>
                  </a:lnTo>
                  <a:lnTo>
                    <a:pt x="285" y="365"/>
                  </a:lnTo>
                  <a:lnTo>
                    <a:pt x="166" y="329"/>
                  </a:lnTo>
                  <a:lnTo>
                    <a:pt x="67" y="279"/>
                  </a:lnTo>
                  <a:lnTo>
                    <a:pt x="0" y="213"/>
                  </a:lnTo>
                  <a:lnTo>
                    <a:pt x="59"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73" name="Freeform 105"/>
            <p:cNvSpPr>
              <a:spLocks/>
            </p:cNvSpPr>
            <p:nvPr/>
          </p:nvSpPr>
          <p:spPr bwMode="auto">
            <a:xfrm>
              <a:off x="1809" y="2816"/>
              <a:ext cx="1531" cy="310"/>
            </a:xfrm>
            <a:custGeom>
              <a:avLst/>
              <a:gdLst>
                <a:gd name="T0" fmla="*/ 998 w 3062"/>
                <a:gd name="T1" fmla="*/ 73 h 620"/>
                <a:gd name="T2" fmla="*/ 1154 w 3062"/>
                <a:gd name="T3" fmla="*/ 124 h 620"/>
                <a:gd name="T4" fmla="*/ 1342 w 3062"/>
                <a:gd name="T5" fmla="*/ 188 h 620"/>
                <a:gd name="T6" fmla="*/ 1501 w 3062"/>
                <a:gd name="T7" fmla="*/ 268 h 620"/>
                <a:gd name="T8" fmla="*/ 1661 w 3062"/>
                <a:gd name="T9" fmla="*/ 350 h 620"/>
                <a:gd name="T10" fmla="*/ 1806 w 3062"/>
                <a:gd name="T11" fmla="*/ 413 h 620"/>
                <a:gd name="T12" fmla="*/ 1925 w 3062"/>
                <a:gd name="T13" fmla="*/ 460 h 620"/>
                <a:gd name="T14" fmla="*/ 2127 w 3062"/>
                <a:gd name="T15" fmla="*/ 496 h 620"/>
                <a:gd name="T16" fmla="*/ 2275 w 3062"/>
                <a:gd name="T17" fmla="*/ 515 h 620"/>
                <a:gd name="T18" fmla="*/ 2441 w 3062"/>
                <a:gd name="T19" fmla="*/ 500 h 620"/>
                <a:gd name="T20" fmla="*/ 2538 w 3062"/>
                <a:gd name="T21" fmla="*/ 470 h 620"/>
                <a:gd name="T22" fmla="*/ 2625 w 3062"/>
                <a:gd name="T23" fmla="*/ 417 h 620"/>
                <a:gd name="T24" fmla="*/ 2726 w 3062"/>
                <a:gd name="T25" fmla="*/ 344 h 620"/>
                <a:gd name="T26" fmla="*/ 2781 w 3062"/>
                <a:gd name="T27" fmla="*/ 278 h 620"/>
                <a:gd name="T28" fmla="*/ 2842 w 3062"/>
                <a:gd name="T29" fmla="*/ 221 h 620"/>
                <a:gd name="T30" fmla="*/ 2904 w 3062"/>
                <a:gd name="T31" fmla="*/ 141 h 620"/>
                <a:gd name="T32" fmla="*/ 3062 w 3062"/>
                <a:gd name="T33" fmla="*/ 187 h 620"/>
                <a:gd name="T34" fmla="*/ 3005 w 3062"/>
                <a:gd name="T35" fmla="*/ 274 h 620"/>
                <a:gd name="T36" fmla="*/ 2952 w 3062"/>
                <a:gd name="T37" fmla="*/ 337 h 620"/>
                <a:gd name="T38" fmla="*/ 2885 w 3062"/>
                <a:gd name="T39" fmla="*/ 401 h 620"/>
                <a:gd name="T40" fmla="*/ 2808 w 3062"/>
                <a:gd name="T41" fmla="*/ 462 h 620"/>
                <a:gd name="T42" fmla="*/ 2724 w 3062"/>
                <a:gd name="T43" fmla="*/ 512 h 620"/>
                <a:gd name="T44" fmla="*/ 2635 w 3062"/>
                <a:gd name="T45" fmla="*/ 552 h 620"/>
                <a:gd name="T46" fmla="*/ 2536 w 3062"/>
                <a:gd name="T47" fmla="*/ 582 h 620"/>
                <a:gd name="T48" fmla="*/ 2433 w 3062"/>
                <a:gd name="T49" fmla="*/ 601 h 620"/>
                <a:gd name="T50" fmla="*/ 2308 w 3062"/>
                <a:gd name="T51" fmla="*/ 614 h 620"/>
                <a:gd name="T52" fmla="*/ 2155 w 3062"/>
                <a:gd name="T53" fmla="*/ 620 h 620"/>
                <a:gd name="T54" fmla="*/ 1887 w 3062"/>
                <a:gd name="T55" fmla="*/ 595 h 620"/>
                <a:gd name="T56" fmla="*/ 1671 w 3062"/>
                <a:gd name="T57" fmla="*/ 533 h 620"/>
                <a:gd name="T58" fmla="*/ 1481 w 3062"/>
                <a:gd name="T59" fmla="*/ 457 h 620"/>
                <a:gd name="T60" fmla="*/ 1327 w 3062"/>
                <a:gd name="T61" fmla="*/ 388 h 620"/>
                <a:gd name="T62" fmla="*/ 1180 w 3062"/>
                <a:gd name="T63" fmla="*/ 322 h 620"/>
                <a:gd name="T64" fmla="*/ 1028 w 3062"/>
                <a:gd name="T65" fmla="*/ 255 h 620"/>
                <a:gd name="T66" fmla="*/ 861 w 3062"/>
                <a:gd name="T67" fmla="*/ 185 h 620"/>
                <a:gd name="T68" fmla="*/ 699 w 3062"/>
                <a:gd name="T69" fmla="*/ 122 h 620"/>
                <a:gd name="T70" fmla="*/ 557 w 3062"/>
                <a:gd name="T71" fmla="*/ 73 h 620"/>
                <a:gd name="T72" fmla="*/ 387 w 3062"/>
                <a:gd name="T73" fmla="*/ 44 h 620"/>
                <a:gd name="T74" fmla="*/ 186 w 3062"/>
                <a:gd name="T75" fmla="*/ 23 h 620"/>
                <a:gd name="T76" fmla="*/ 0 w 3062"/>
                <a:gd name="T77" fmla="*/ 0 h 620"/>
                <a:gd name="T78" fmla="*/ 456 w 3062"/>
                <a:gd name="T79" fmla="*/ 10 h 620"/>
                <a:gd name="T80" fmla="*/ 851 w 3062"/>
                <a:gd name="T81" fmla="*/ 27 h 620"/>
                <a:gd name="T82" fmla="*/ 998 w 3062"/>
                <a:gd name="T83" fmla="*/ 73 h 620"/>
                <a:gd name="T84" fmla="*/ 998 w 3062"/>
                <a:gd name="T85" fmla="*/ 7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2" h="620">
                  <a:moveTo>
                    <a:pt x="998" y="73"/>
                  </a:moveTo>
                  <a:lnTo>
                    <a:pt x="1154" y="124"/>
                  </a:lnTo>
                  <a:lnTo>
                    <a:pt x="1342" y="188"/>
                  </a:lnTo>
                  <a:lnTo>
                    <a:pt x="1501" y="268"/>
                  </a:lnTo>
                  <a:lnTo>
                    <a:pt x="1661" y="350"/>
                  </a:lnTo>
                  <a:lnTo>
                    <a:pt x="1806" y="413"/>
                  </a:lnTo>
                  <a:lnTo>
                    <a:pt x="1925" y="460"/>
                  </a:lnTo>
                  <a:lnTo>
                    <a:pt x="2127" y="496"/>
                  </a:lnTo>
                  <a:lnTo>
                    <a:pt x="2275" y="515"/>
                  </a:lnTo>
                  <a:lnTo>
                    <a:pt x="2441" y="500"/>
                  </a:lnTo>
                  <a:lnTo>
                    <a:pt x="2538" y="470"/>
                  </a:lnTo>
                  <a:lnTo>
                    <a:pt x="2625" y="417"/>
                  </a:lnTo>
                  <a:lnTo>
                    <a:pt x="2726" y="344"/>
                  </a:lnTo>
                  <a:lnTo>
                    <a:pt x="2781" y="278"/>
                  </a:lnTo>
                  <a:lnTo>
                    <a:pt x="2842" y="221"/>
                  </a:lnTo>
                  <a:lnTo>
                    <a:pt x="2904" y="141"/>
                  </a:lnTo>
                  <a:lnTo>
                    <a:pt x="3062" y="187"/>
                  </a:lnTo>
                  <a:lnTo>
                    <a:pt x="3005" y="274"/>
                  </a:lnTo>
                  <a:lnTo>
                    <a:pt x="2952" y="337"/>
                  </a:lnTo>
                  <a:lnTo>
                    <a:pt x="2885" y="401"/>
                  </a:lnTo>
                  <a:lnTo>
                    <a:pt x="2808" y="462"/>
                  </a:lnTo>
                  <a:lnTo>
                    <a:pt x="2724" y="512"/>
                  </a:lnTo>
                  <a:lnTo>
                    <a:pt x="2635" y="552"/>
                  </a:lnTo>
                  <a:lnTo>
                    <a:pt x="2536" y="582"/>
                  </a:lnTo>
                  <a:lnTo>
                    <a:pt x="2433" y="601"/>
                  </a:lnTo>
                  <a:lnTo>
                    <a:pt x="2308" y="614"/>
                  </a:lnTo>
                  <a:lnTo>
                    <a:pt x="2155" y="620"/>
                  </a:lnTo>
                  <a:lnTo>
                    <a:pt x="1887" y="595"/>
                  </a:lnTo>
                  <a:lnTo>
                    <a:pt x="1671" y="533"/>
                  </a:lnTo>
                  <a:lnTo>
                    <a:pt x="1481" y="457"/>
                  </a:lnTo>
                  <a:lnTo>
                    <a:pt x="1327" y="388"/>
                  </a:lnTo>
                  <a:lnTo>
                    <a:pt x="1180" y="322"/>
                  </a:lnTo>
                  <a:lnTo>
                    <a:pt x="1028" y="255"/>
                  </a:lnTo>
                  <a:lnTo>
                    <a:pt x="861" y="185"/>
                  </a:lnTo>
                  <a:lnTo>
                    <a:pt x="699" y="122"/>
                  </a:lnTo>
                  <a:lnTo>
                    <a:pt x="557" y="73"/>
                  </a:lnTo>
                  <a:lnTo>
                    <a:pt x="387" y="44"/>
                  </a:lnTo>
                  <a:lnTo>
                    <a:pt x="186" y="23"/>
                  </a:lnTo>
                  <a:lnTo>
                    <a:pt x="0" y="0"/>
                  </a:lnTo>
                  <a:lnTo>
                    <a:pt x="456" y="10"/>
                  </a:lnTo>
                  <a:lnTo>
                    <a:pt x="851" y="27"/>
                  </a:lnTo>
                  <a:lnTo>
                    <a:pt x="998" y="73"/>
                  </a:lnTo>
                  <a:lnTo>
                    <a:pt x="99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grpSp>
      <p:sp>
        <p:nvSpPr>
          <p:cNvPr id="621675" name="AutoShape 107"/>
          <p:cNvSpPr>
            <a:spLocks noChangeArrowheads="1"/>
          </p:cNvSpPr>
          <p:nvPr/>
        </p:nvSpPr>
        <p:spPr bwMode="auto">
          <a:xfrm>
            <a:off x="4057650" y="3829050"/>
            <a:ext cx="2228850" cy="685800"/>
          </a:xfrm>
          <a:prstGeom prst="rightArrowCallout">
            <a:avLst>
              <a:gd name="adj1" fmla="val 6593"/>
              <a:gd name="adj2" fmla="val 39583"/>
              <a:gd name="adj3" fmla="val 58154"/>
              <a:gd name="adj4" fmla="val 37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pl-PL" altLang="pl-PL" sz="2700"/>
              <a:t>JVM </a:t>
            </a:r>
          </a:p>
        </p:txBody>
      </p:sp>
      <p:sp>
        <p:nvSpPr>
          <p:cNvPr id="621676" name="AutoShape 108"/>
          <p:cNvSpPr>
            <a:spLocks noChangeArrowheads="1"/>
          </p:cNvSpPr>
          <p:nvPr/>
        </p:nvSpPr>
        <p:spPr bwMode="auto">
          <a:xfrm>
            <a:off x="5029200" y="1085850"/>
            <a:ext cx="1714500" cy="514350"/>
          </a:xfrm>
          <a:prstGeom prst="leftArrowCallout">
            <a:avLst>
              <a:gd name="adj1" fmla="val 2778"/>
              <a:gd name="adj2" fmla="val 11111"/>
              <a:gd name="adj3" fmla="val 29861"/>
              <a:gd name="adj4" fmla="val 7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spcBef>
                <a:spcPct val="0"/>
              </a:spcBef>
              <a:buClrTx/>
              <a:buSzTx/>
              <a:buFontTx/>
              <a:buNone/>
            </a:pPr>
            <a:r>
              <a:rPr lang="pl-PL" altLang="pl-PL" sz="1350"/>
              <a:t>Pliki *.java</a:t>
            </a:r>
          </a:p>
        </p:txBody>
      </p:sp>
      <p:sp>
        <p:nvSpPr>
          <p:cNvPr id="621681" name="AutoShape 113"/>
          <p:cNvSpPr>
            <a:spLocks noChangeArrowheads="1"/>
          </p:cNvSpPr>
          <p:nvPr/>
        </p:nvSpPr>
        <p:spPr bwMode="auto">
          <a:xfrm>
            <a:off x="5829300" y="2057400"/>
            <a:ext cx="1828800" cy="514350"/>
          </a:xfrm>
          <a:prstGeom prst="leftArrowCallout">
            <a:avLst>
              <a:gd name="adj1" fmla="val 2778"/>
              <a:gd name="adj2" fmla="val 11111"/>
              <a:gd name="adj3" fmla="val 31852"/>
              <a:gd name="adj4" fmla="val 7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spcBef>
                <a:spcPct val="0"/>
              </a:spcBef>
              <a:buClrTx/>
              <a:buSzTx/>
              <a:buFontTx/>
              <a:buNone/>
            </a:pPr>
            <a:r>
              <a:rPr lang="pl-PL" altLang="pl-PL" sz="1350"/>
              <a:t>Pliki *.class</a:t>
            </a:r>
          </a:p>
        </p:txBody>
      </p:sp>
      <p:sp>
        <p:nvSpPr>
          <p:cNvPr id="621682" name="Rectangle 114"/>
          <p:cNvSpPr>
            <a:spLocks noChangeArrowheads="1"/>
          </p:cNvSpPr>
          <p:nvPr/>
        </p:nvSpPr>
        <p:spPr bwMode="auto">
          <a:xfrm>
            <a:off x="4377442" y="3543300"/>
            <a:ext cx="129875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pl-PL" altLang="pl-PL" sz="1500"/>
              <a:t> interpretacja</a:t>
            </a:r>
          </a:p>
        </p:txBody>
      </p:sp>
    </p:spTree>
    <p:extLst>
      <p:ext uri="{BB962C8B-B14F-4D97-AF65-F5344CB8AC3E}">
        <p14:creationId xmlns:p14="http://schemas.microsoft.com/office/powerpoint/2010/main" val="198209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A1B08972-D716-4824-B269-2C7911DC6538}" type="slidenum">
              <a:rPr lang="pl-PL" altLang="pl-PL"/>
              <a:pPr/>
              <a:t>11</a:t>
            </a:fld>
            <a:endParaRPr lang="pl-PL" altLang="pl-PL"/>
          </a:p>
        </p:txBody>
      </p:sp>
      <p:sp>
        <p:nvSpPr>
          <p:cNvPr id="623046" name="Rectangle 454"/>
          <p:cNvSpPr>
            <a:spLocks noChangeArrowheads="1"/>
          </p:cNvSpPr>
          <p:nvPr/>
        </p:nvSpPr>
        <p:spPr bwMode="auto">
          <a:xfrm>
            <a:off x="881743" y="54958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a:solidFill>
                  <a:schemeClr val="tx2"/>
                </a:solidFill>
                <a:latin typeface="Arial" panose="020B0604020202020204" pitchFamily="34" charset="0"/>
              </a:rPr>
              <a:t>Narzędzia</a:t>
            </a:r>
            <a:endParaRPr kumimoji="0" lang="en-US" altLang="pl-PL" sz="2700">
              <a:solidFill>
                <a:schemeClr val="tx2"/>
              </a:solidFill>
              <a:latin typeface="Arial" panose="020B0604020202020204" pitchFamily="34" charset="0"/>
            </a:endParaRPr>
          </a:p>
        </p:txBody>
      </p:sp>
      <p:sp>
        <p:nvSpPr>
          <p:cNvPr id="623049" name="Rectangle 457"/>
          <p:cNvSpPr>
            <a:spLocks noChangeArrowheads="1"/>
          </p:cNvSpPr>
          <p:nvPr/>
        </p:nvSpPr>
        <p:spPr bwMode="auto">
          <a:xfrm>
            <a:off x="1274918" y="1488908"/>
            <a:ext cx="6229350" cy="1037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lang="en-US" altLang="pl-PL" sz="1800" dirty="0" err="1">
                <a:solidFill>
                  <a:schemeClr val="accent1">
                    <a:lumMod val="75000"/>
                  </a:schemeClr>
                </a:solidFill>
              </a:rPr>
              <a:t>Wszystkie</a:t>
            </a:r>
            <a:r>
              <a:rPr lang="en-US" altLang="pl-PL" sz="1800" dirty="0">
                <a:solidFill>
                  <a:schemeClr val="accent1">
                    <a:lumMod val="75000"/>
                  </a:schemeClr>
                </a:solidFill>
              </a:rPr>
              <a:t> </a:t>
            </a:r>
            <a:r>
              <a:rPr lang="en-US" altLang="pl-PL" sz="1800" dirty="0" err="1">
                <a:solidFill>
                  <a:schemeClr val="accent1">
                    <a:lumMod val="75000"/>
                  </a:schemeClr>
                </a:solidFill>
              </a:rPr>
              <a:t>narzędzia</a:t>
            </a:r>
            <a:r>
              <a:rPr lang="pl-PL" altLang="pl-PL" sz="1800" dirty="0">
                <a:solidFill>
                  <a:schemeClr val="accent1">
                    <a:lumMod val="75000"/>
                  </a:schemeClr>
                </a:solidFill>
              </a:rPr>
              <a:t> potrzebne</a:t>
            </a:r>
            <a:r>
              <a:rPr lang="en-US" altLang="pl-PL" sz="1800" dirty="0">
                <a:solidFill>
                  <a:schemeClr val="accent1">
                    <a:lumMod val="75000"/>
                  </a:schemeClr>
                </a:solidFill>
              </a:rPr>
              <a:t> do </a:t>
            </a:r>
            <a:r>
              <a:rPr lang="en-US" altLang="pl-PL" sz="1800" dirty="0" err="1">
                <a:solidFill>
                  <a:schemeClr val="accent1">
                    <a:lumMod val="75000"/>
                  </a:schemeClr>
                </a:solidFill>
              </a:rPr>
              <a:t>programowania</a:t>
            </a:r>
            <a:r>
              <a:rPr lang="pl-PL" altLang="pl-PL" sz="1800" dirty="0">
                <a:solidFill>
                  <a:schemeClr val="accent1">
                    <a:lumMod val="75000"/>
                  </a:schemeClr>
                </a:solidFill>
              </a:rPr>
              <a:t> </a:t>
            </a:r>
            <a:r>
              <a:rPr lang="en-US" altLang="pl-PL" sz="1800" dirty="0">
                <a:solidFill>
                  <a:schemeClr val="accent1">
                    <a:lumMod val="75000"/>
                  </a:schemeClr>
                </a:solidFill>
              </a:rPr>
              <a:t>w </a:t>
            </a:r>
            <a:r>
              <a:rPr lang="en-US" altLang="pl-PL" sz="1800" dirty="0" err="1">
                <a:solidFill>
                  <a:schemeClr val="accent1">
                    <a:lumMod val="75000"/>
                  </a:schemeClr>
                </a:solidFill>
              </a:rPr>
              <a:t>Javie</a:t>
            </a:r>
            <a:r>
              <a:rPr lang="pl-PL" altLang="pl-PL" sz="1800" dirty="0">
                <a:solidFill>
                  <a:schemeClr val="accent1">
                    <a:lumMod val="75000"/>
                  </a:schemeClr>
                </a:solidFill>
              </a:rPr>
              <a:t> </a:t>
            </a:r>
            <a:r>
              <a:rPr lang="en-US" altLang="pl-PL" sz="1800" dirty="0" err="1">
                <a:solidFill>
                  <a:schemeClr val="accent1">
                    <a:lumMod val="75000"/>
                  </a:schemeClr>
                </a:solidFill>
              </a:rPr>
              <a:t>znajdują</a:t>
            </a:r>
            <a:r>
              <a:rPr lang="en-US" altLang="pl-PL" sz="1800" dirty="0">
                <a:solidFill>
                  <a:schemeClr val="accent1">
                    <a:lumMod val="75000"/>
                  </a:schemeClr>
                </a:solidFill>
              </a:rPr>
              <a:t> </a:t>
            </a:r>
            <a:r>
              <a:rPr lang="en-US" altLang="pl-PL" sz="1800" dirty="0" err="1">
                <a:solidFill>
                  <a:schemeClr val="accent1">
                    <a:lumMod val="75000"/>
                  </a:schemeClr>
                </a:solidFill>
              </a:rPr>
              <a:t>się</a:t>
            </a:r>
            <a:r>
              <a:rPr lang="en-US" altLang="pl-PL" sz="1800" dirty="0">
                <a:solidFill>
                  <a:schemeClr val="accent1">
                    <a:lumMod val="75000"/>
                  </a:schemeClr>
                </a:solidFill>
              </a:rPr>
              <a:t> w </a:t>
            </a:r>
            <a:r>
              <a:rPr lang="en-US" altLang="pl-PL" sz="1800" dirty="0" err="1">
                <a:solidFill>
                  <a:schemeClr val="accent1">
                    <a:lumMod val="75000"/>
                  </a:schemeClr>
                </a:solidFill>
              </a:rPr>
              <a:t>bezpłatnym</a:t>
            </a:r>
            <a:r>
              <a:rPr lang="en-US" altLang="pl-PL" sz="1800" dirty="0">
                <a:solidFill>
                  <a:schemeClr val="accent1">
                    <a:lumMod val="75000"/>
                  </a:schemeClr>
                </a:solidFill>
              </a:rPr>
              <a:t> </a:t>
            </a:r>
            <a:r>
              <a:rPr lang="en-US" altLang="pl-PL" sz="1800" dirty="0" err="1">
                <a:solidFill>
                  <a:schemeClr val="accent1">
                    <a:lumMod val="75000"/>
                  </a:schemeClr>
                </a:solidFill>
              </a:rPr>
              <a:t>pakiecie</a:t>
            </a:r>
            <a:r>
              <a:rPr lang="pl-PL" altLang="pl-PL" sz="1800" dirty="0">
                <a:solidFill>
                  <a:schemeClr val="accent1">
                    <a:lumMod val="75000"/>
                  </a:schemeClr>
                </a:solidFill>
              </a:rPr>
              <a:t> SDK, który </a:t>
            </a:r>
            <a:r>
              <a:rPr lang="pl-PL" altLang="pl-PL" sz="1800" dirty="0" err="1">
                <a:solidFill>
                  <a:schemeClr val="accent1">
                    <a:lumMod val="75000"/>
                  </a:schemeClr>
                </a:solidFill>
              </a:rPr>
              <a:t>mo</a:t>
            </a:r>
            <a:r>
              <a:rPr lang="en-US" altLang="pl-PL" sz="1800" dirty="0" err="1">
                <a:solidFill>
                  <a:schemeClr val="accent1">
                    <a:lumMod val="75000"/>
                  </a:schemeClr>
                </a:solidFill>
              </a:rPr>
              <a:t>żna</a:t>
            </a:r>
            <a:r>
              <a:rPr lang="en-US" altLang="pl-PL" sz="1800" dirty="0">
                <a:solidFill>
                  <a:schemeClr val="accent1">
                    <a:lumMod val="75000"/>
                  </a:schemeClr>
                </a:solidFill>
              </a:rPr>
              <a:t> </a:t>
            </a:r>
            <a:r>
              <a:rPr lang="en-US" altLang="pl-PL" sz="1800" dirty="0" err="1">
                <a:solidFill>
                  <a:schemeClr val="accent1">
                    <a:lumMod val="75000"/>
                  </a:schemeClr>
                </a:solidFill>
              </a:rPr>
              <a:t>pobrać</a:t>
            </a:r>
            <a:r>
              <a:rPr lang="pl-PL" altLang="pl-PL" sz="1800" dirty="0">
                <a:solidFill>
                  <a:schemeClr val="accent1">
                    <a:lumMod val="75000"/>
                  </a:schemeClr>
                </a:solidFill>
              </a:rPr>
              <a:t> z głównej witryny Javy (</a:t>
            </a:r>
            <a:r>
              <a:rPr lang="pl-PL" altLang="pl-PL" sz="1800" dirty="0" err="1">
                <a:solidFill>
                  <a:schemeClr val="accent1">
                    <a:lumMod val="75000"/>
                  </a:schemeClr>
                </a:solidFill>
              </a:rPr>
              <a:t>Orcale</a:t>
            </a:r>
            <a:r>
              <a:rPr lang="pl-PL" altLang="pl-PL" sz="1800" dirty="0">
                <a:solidFill>
                  <a:schemeClr val="accent1">
                    <a:lumMod val="75000"/>
                  </a:schemeClr>
                </a:solidFill>
              </a:rPr>
              <a:t>)</a:t>
            </a:r>
            <a:br>
              <a:rPr lang="pl-PL" altLang="pl-PL" sz="1800" dirty="0">
                <a:solidFill>
                  <a:schemeClr val="tx2"/>
                </a:solidFill>
              </a:rPr>
            </a:br>
            <a:endParaRPr lang="pl-PL" altLang="pl-PL" sz="1800" dirty="0">
              <a:solidFill>
                <a:srgbClr val="6B6BF3"/>
              </a:solidFill>
            </a:endParaRPr>
          </a:p>
        </p:txBody>
      </p:sp>
    </p:spTree>
    <p:extLst>
      <p:ext uri="{BB962C8B-B14F-4D97-AF65-F5344CB8AC3E}">
        <p14:creationId xmlns:p14="http://schemas.microsoft.com/office/powerpoint/2010/main" val="254968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E3B2816E-5E07-44A9-8910-1EB91B67AB9D}" type="slidenum">
              <a:rPr lang="pl-PL" altLang="pl-PL"/>
              <a:pPr/>
              <a:t>12</a:t>
            </a:fld>
            <a:endParaRPr lang="pl-PL" altLang="pl-PL"/>
          </a:p>
        </p:txBody>
      </p:sp>
      <p:sp>
        <p:nvSpPr>
          <p:cNvPr id="638978" name="Rectangle 2"/>
          <p:cNvSpPr>
            <a:spLocks noChangeArrowheads="1"/>
          </p:cNvSpPr>
          <p:nvPr/>
        </p:nvSpPr>
        <p:spPr bwMode="auto">
          <a:xfrm>
            <a:off x="1022350" y="521205"/>
            <a:ext cx="577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dirty="0">
                <a:solidFill>
                  <a:schemeClr val="accent1">
                    <a:lumMod val="75000"/>
                  </a:schemeClr>
                </a:solidFill>
                <a:latin typeface="Arial" panose="020B0604020202020204" pitchFamily="34" charset="0"/>
              </a:rPr>
              <a:t>Edytory</a:t>
            </a:r>
            <a:endParaRPr kumimoji="0" lang="en-US" altLang="pl-PL" sz="2700" dirty="0">
              <a:solidFill>
                <a:schemeClr val="accent1">
                  <a:lumMod val="75000"/>
                </a:schemeClr>
              </a:solidFill>
              <a:latin typeface="Arial" panose="020B0604020202020204" pitchFamily="34" charset="0"/>
            </a:endParaRPr>
          </a:p>
        </p:txBody>
      </p:sp>
      <p:sp>
        <p:nvSpPr>
          <p:cNvPr id="638981" name="Text Box 5"/>
          <p:cNvSpPr txBox="1">
            <a:spLocks noChangeArrowheads="1"/>
          </p:cNvSpPr>
          <p:nvPr/>
        </p:nvSpPr>
        <p:spPr bwMode="auto">
          <a:xfrm>
            <a:off x="1600200" y="1143001"/>
            <a:ext cx="5486400" cy="32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spAutoFit/>
          </a:bodyPr>
          <a:lstStyle/>
          <a:p>
            <a:pPr>
              <a:spcBef>
                <a:spcPct val="50000"/>
              </a:spcBef>
              <a:buFont typeface="Wingdings" panose="05000000000000000000" pitchFamily="2" charset="2"/>
              <a:buNone/>
            </a:pPr>
            <a:r>
              <a:rPr lang="pl-PL" altLang="pl-PL" sz="1650" dirty="0">
                <a:solidFill>
                  <a:schemeClr val="accent1">
                    <a:lumMod val="75000"/>
                  </a:schemeClr>
                </a:solidFill>
                <a:latin typeface="Arial" panose="020B0604020202020204" pitchFamily="34" charset="0"/>
              </a:rPr>
              <a:t>Środowiska programistyczne Javy</a:t>
            </a:r>
          </a:p>
        </p:txBody>
      </p:sp>
      <p:sp>
        <p:nvSpPr>
          <p:cNvPr id="638983" name="Rectangle 7"/>
          <p:cNvSpPr>
            <a:spLocks noChangeArrowheads="1"/>
          </p:cNvSpPr>
          <p:nvPr/>
        </p:nvSpPr>
        <p:spPr bwMode="auto">
          <a:xfrm>
            <a:off x="1543050" y="1600201"/>
            <a:ext cx="6457950" cy="2228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spAutoFit/>
          </a:bodyPr>
          <a:lstStyle/>
          <a:p>
            <a:pPr lvl="1">
              <a:spcBef>
                <a:spcPct val="50000"/>
              </a:spcBef>
              <a:buFont typeface="Wingdings" panose="05000000000000000000" pitchFamily="2" charset="2"/>
              <a:buNone/>
            </a:pPr>
            <a:r>
              <a:rPr lang="pl-PL" altLang="pl-PL" sz="1650" dirty="0" err="1">
                <a:solidFill>
                  <a:srgbClr val="000000"/>
                </a:solidFill>
              </a:rPr>
              <a:t>IntelliJ</a:t>
            </a:r>
            <a:endParaRPr lang="pl-PL" altLang="pl-PL" sz="1650" dirty="0">
              <a:solidFill>
                <a:srgbClr val="000000"/>
              </a:solidFill>
            </a:endParaRPr>
          </a:p>
          <a:p>
            <a:pPr lvl="1">
              <a:spcBef>
                <a:spcPct val="50000"/>
              </a:spcBef>
              <a:buFont typeface="Wingdings" panose="05000000000000000000" pitchFamily="2" charset="2"/>
              <a:buNone/>
            </a:pPr>
            <a:r>
              <a:rPr lang="pl-PL" altLang="pl-PL" sz="1650" dirty="0" err="1">
                <a:solidFill>
                  <a:srgbClr val="000000"/>
                </a:solidFill>
              </a:rPr>
              <a:t>Eclipse</a:t>
            </a:r>
            <a:r>
              <a:rPr lang="pl-PL" altLang="pl-PL" sz="1650" dirty="0">
                <a:solidFill>
                  <a:srgbClr val="000000"/>
                </a:solidFill>
              </a:rPr>
              <a:t> </a:t>
            </a:r>
          </a:p>
          <a:p>
            <a:pPr lvl="1">
              <a:spcBef>
                <a:spcPct val="50000"/>
              </a:spcBef>
              <a:buFont typeface="Wingdings" panose="05000000000000000000" pitchFamily="2" charset="2"/>
              <a:buNone/>
            </a:pPr>
            <a:r>
              <a:rPr lang="pl-PL" altLang="pl-PL" sz="1650" dirty="0" err="1">
                <a:solidFill>
                  <a:srgbClr val="000000"/>
                </a:solidFill>
              </a:rPr>
              <a:t>NetBeans</a:t>
            </a:r>
            <a:endParaRPr lang="pl-PL" altLang="pl-PL" sz="1650" dirty="0">
              <a:solidFill>
                <a:srgbClr val="000000"/>
              </a:solidFill>
            </a:endParaRPr>
          </a:p>
          <a:p>
            <a:pPr lvl="1">
              <a:spcBef>
                <a:spcPct val="50000"/>
              </a:spcBef>
              <a:buFont typeface="Wingdings" panose="05000000000000000000" pitchFamily="2" charset="2"/>
              <a:buNone/>
            </a:pPr>
            <a:r>
              <a:rPr lang="pl-PL" altLang="pl-PL" sz="1650" dirty="0">
                <a:solidFill>
                  <a:srgbClr val="000000"/>
                </a:solidFill>
              </a:rPr>
              <a:t>VIM </a:t>
            </a:r>
          </a:p>
          <a:p>
            <a:pPr lvl="1">
              <a:spcBef>
                <a:spcPct val="50000"/>
              </a:spcBef>
              <a:buFont typeface="Wingdings" panose="05000000000000000000" pitchFamily="2" charset="2"/>
              <a:buNone/>
            </a:pPr>
            <a:r>
              <a:rPr lang="pl-PL" altLang="pl-PL" sz="1650" dirty="0">
                <a:solidFill>
                  <a:srgbClr val="000000"/>
                </a:solidFill>
              </a:rPr>
              <a:t>Android Studio</a:t>
            </a:r>
          </a:p>
          <a:p>
            <a:pPr lvl="1">
              <a:spcBef>
                <a:spcPct val="50000"/>
              </a:spcBef>
              <a:buFont typeface="Wingdings" panose="05000000000000000000" pitchFamily="2" charset="2"/>
              <a:buNone/>
            </a:pPr>
            <a:r>
              <a:rPr lang="pl-PL" altLang="pl-PL" sz="1650" dirty="0">
                <a:solidFill>
                  <a:srgbClr val="000000"/>
                </a:solidFill>
              </a:rPr>
              <a:t>Visual Studio </a:t>
            </a:r>
            <a:r>
              <a:rPr lang="pl-PL" altLang="pl-PL" sz="1650" dirty="0" err="1">
                <a:solidFill>
                  <a:srgbClr val="000000"/>
                </a:solidFill>
              </a:rPr>
              <a:t>Code</a:t>
            </a:r>
            <a:endParaRPr lang="pl-PL" altLang="pl-PL" sz="1650" dirty="0">
              <a:solidFill>
                <a:srgbClr val="000000"/>
              </a:solidFill>
            </a:endParaRPr>
          </a:p>
        </p:txBody>
      </p:sp>
    </p:spTree>
    <p:extLst>
      <p:ext uri="{BB962C8B-B14F-4D97-AF65-F5344CB8AC3E}">
        <p14:creationId xmlns:p14="http://schemas.microsoft.com/office/powerpoint/2010/main" val="72902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fld id="{7207B602-6208-4696-8638-1CB705D92EA1}" type="slidenum">
              <a:rPr lang="pl-PL" altLang="pl-PL"/>
              <a:pPr/>
              <a:t>13</a:t>
            </a:fld>
            <a:endParaRPr lang="pl-PL" altLang="pl-PL"/>
          </a:p>
        </p:txBody>
      </p:sp>
      <p:sp>
        <p:nvSpPr>
          <p:cNvPr id="619522" name="Rectangle 2"/>
          <p:cNvSpPr>
            <a:spLocks noChangeArrowheads="1"/>
          </p:cNvSpPr>
          <p:nvPr/>
        </p:nvSpPr>
        <p:spPr bwMode="auto">
          <a:xfrm>
            <a:off x="914400" y="505113"/>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en-US" altLang="pl-PL" sz="2700" dirty="0" err="1">
                <a:solidFill>
                  <a:schemeClr val="accent1">
                    <a:lumMod val="75000"/>
                  </a:schemeClr>
                </a:solidFill>
                <a:latin typeface="Arial" panose="020B0604020202020204" pitchFamily="34" charset="0"/>
              </a:rPr>
              <a:t>Zawartość</a:t>
            </a:r>
            <a:r>
              <a:rPr kumimoji="0" lang="pl-PL" altLang="pl-PL" sz="2700" dirty="0">
                <a:solidFill>
                  <a:schemeClr val="accent1">
                    <a:lumMod val="75000"/>
                  </a:schemeClr>
                </a:solidFill>
                <a:latin typeface="Arial" panose="020B0604020202020204" pitchFamily="34" charset="0"/>
              </a:rPr>
              <a:t> pakietu</a:t>
            </a:r>
            <a:r>
              <a:rPr kumimoji="0" lang="en-US" altLang="pl-PL" sz="2700" dirty="0">
                <a:solidFill>
                  <a:schemeClr val="accent1">
                    <a:lumMod val="75000"/>
                  </a:schemeClr>
                </a:solidFill>
                <a:latin typeface="Arial" panose="020B0604020202020204" pitchFamily="34" charset="0"/>
              </a:rPr>
              <a:t> </a:t>
            </a:r>
            <a:r>
              <a:rPr kumimoji="0" lang="pl-PL" altLang="pl-PL" sz="2700" dirty="0">
                <a:solidFill>
                  <a:schemeClr val="accent1">
                    <a:lumMod val="75000"/>
                  </a:schemeClr>
                </a:solidFill>
                <a:latin typeface="Arial" panose="020B0604020202020204" pitchFamily="34" charset="0"/>
              </a:rPr>
              <a:t>S</a:t>
            </a:r>
            <a:r>
              <a:rPr kumimoji="0" lang="en-US" altLang="pl-PL" sz="2700" dirty="0">
                <a:solidFill>
                  <a:schemeClr val="accent1">
                    <a:lumMod val="75000"/>
                  </a:schemeClr>
                </a:solidFill>
                <a:latin typeface="Arial" panose="020B0604020202020204" pitchFamily="34" charset="0"/>
              </a:rPr>
              <a:t>DK</a:t>
            </a:r>
            <a:r>
              <a:rPr kumimoji="0" lang="pl-PL" altLang="pl-PL" sz="2700" dirty="0">
                <a:solidFill>
                  <a:schemeClr val="accent1">
                    <a:lumMod val="75000"/>
                  </a:schemeClr>
                </a:solidFill>
                <a:latin typeface="Arial" panose="020B0604020202020204" pitchFamily="34" charset="0"/>
              </a:rPr>
              <a:t> (JDK)</a:t>
            </a:r>
            <a:endParaRPr kumimoji="0" lang="en-US" altLang="pl-PL" sz="2700" dirty="0">
              <a:solidFill>
                <a:schemeClr val="accent1">
                  <a:lumMod val="75000"/>
                </a:schemeClr>
              </a:solidFill>
              <a:latin typeface="Arial" panose="020B0604020202020204" pitchFamily="34" charset="0"/>
            </a:endParaRPr>
          </a:p>
        </p:txBody>
      </p:sp>
      <p:sp>
        <p:nvSpPr>
          <p:cNvPr id="619523" name="Rectangle 3"/>
          <p:cNvSpPr>
            <a:spLocks noChangeArrowheads="1"/>
          </p:cNvSpPr>
          <p:nvPr/>
        </p:nvSpPr>
        <p:spPr bwMode="auto">
          <a:xfrm>
            <a:off x="1600200" y="2305541"/>
            <a:ext cx="3771900" cy="25717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ts val="375"/>
              </a:spcBef>
              <a:spcAft>
                <a:spcPts val="375"/>
              </a:spcAft>
            </a:pPr>
            <a:r>
              <a:rPr kumimoji="0" lang="en-US" altLang="pl-PL" sz="1800" dirty="0" err="1">
                <a:solidFill>
                  <a:schemeClr val="accent1">
                    <a:lumMod val="75000"/>
                  </a:schemeClr>
                </a:solidFill>
              </a:rPr>
              <a:t>javac</a:t>
            </a:r>
            <a:r>
              <a:rPr kumimoji="0" lang="en-US" altLang="pl-PL" sz="1800" dirty="0">
                <a:solidFill>
                  <a:schemeClr val="accent1">
                    <a:lumMod val="75000"/>
                  </a:schemeClr>
                </a:solidFill>
              </a:rPr>
              <a:t> – </a:t>
            </a:r>
            <a:r>
              <a:rPr kumimoji="0" lang="pl-PL" altLang="pl-PL" sz="1800" dirty="0">
                <a:solidFill>
                  <a:schemeClr val="accent1">
                    <a:lumMod val="75000"/>
                  </a:schemeClr>
                </a:solidFill>
              </a:rPr>
              <a:t>k</a:t>
            </a:r>
            <a:r>
              <a:rPr kumimoji="0" lang="en-US" altLang="pl-PL" sz="1800" dirty="0" err="1">
                <a:solidFill>
                  <a:schemeClr val="accent1">
                    <a:lumMod val="75000"/>
                  </a:schemeClr>
                </a:solidFill>
              </a:rPr>
              <a:t>ompilator</a:t>
            </a:r>
            <a:r>
              <a:rPr kumimoji="0" lang="pl-PL" altLang="pl-PL" sz="1800" dirty="0">
                <a:solidFill>
                  <a:schemeClr val="accent1">
                    <a:lumMod val="75000"/>
                  </a:schemeClr>
                </a:solidFill>
              </a:rPr>
              <a:t>,</a:t>
            </a:r>
            <a:r>
              <a:rPr kumimoji="0" lang="en-US" altLang="pl-PL" sz="1800" dirty="0">
                <a:solidFill>
                  <a:schemeClr val="accent1">
                    <a:lumMod val="75000"/>
                  </a:schemeClr>
                </a:solidFill>
              </a:rPr>
              <a:t> </a:t>
            </a:r>
            <a:endParaRPr kumimoji="0" lang="pl-PL" altLang="pl-PL" sz="1800" dirty="0">
              <a:solidFill>
                <a:schemeClr val="accent1">
                  <a:lumMod val="75000"/>
                </a:schemeClr>
              </a:solidFill>
            </a:endParaRPr>
          </a:p>
          <a:p>
            <a:pPr>
              <a:spcBef>
                <a:spcPts val="375"/>
              </a:spcBef>
              <a:spcAft>
                <a:spcPts val="375"/>
              </a:spcAft>
            </a:pPr>
            <a:r>
              <a:rPr kumimoji="0" lang="en-US" altLang="pl-PL" sz="1800" dirty="0">
                <a:solidFill>
                  <a:schemeClr val="accent1">
                    <a:lumMod val="75000"/>
                  </a:schemeClr>
                </a:solidFill>
              </a:rPr>
              <a:t>java - </a:t>
            </a:r>
            <a:r>
              <a:rPr kumimoji="0" lang="pl-PL" altLang="pl-PL" sz="1800" dirty="0">
                <a:solidFill>
                  <a:schemeClr val="accent1">
                    <a:lumMod val="75000"/>
                  </a:schemeClr>
                </a:solidFill>
              </a:rPr>
              <a:t>i</a:t>
            </a:r>
            <a:r>
              <a:rPr kumimoji="0" lang="en-US" altLang="pl-PL" sz="1800" dirty="0" err="1">
                <a:solidFill>
                  <a:schemeClr val="accent1">
                    <a:lumMod val="75000"/>
                  </a:schemeClr>
                </a:solidFill>
              </a:rPr>
              <a:t>nterpreter</a:t>
            </a:r>
            <a:r>
              <a:rPr kumimoji="0" lang="pl-PL" altLang="pl-PL" sz="1800" dirty="0">
                <a:solidFill>
                  <a:schemeClr val="accent1">
                    <a:lumMod val="75000"/>
                  </a:schemeClr>
                </a:solidFill>
              </a:rPr>
              <a:t>,</a:t>
            </a:r>
          </a:p>
          <a:p>
            <a:pPr>
              <a:spcBef>
                <a:spcPts val="375"/>
              </a:spcBef>
              <a:spcAft>
                <a:spcPts val="375"/>
              </a:spcAft>
            </a:pPr>
            <a:r>
              <a:rPr kumimoji="0" lang="pl-PL" altLang="pl-PL" sz="1800" dirty="0" err="1">
                <a:solidFill>
                  <a:schemeClr val="accent1">
                    <a:lumMod val="75000"/>
                  </a:schemeClr>
                </a:solidFill>
              </a:rPr>
              <a:t>appletviewer</a:t>
            </a:r>
            <a:r>
              <a:rPr kumimoji="0" lang="pl-PL" altLang="pl-PL" sz="1800" dirty="0">
                <a:solidFill>
                  <a:schemeClr val="accent1">
                    <a:lumMod val="75000"/>
                  </a:schemeClr>
                </a:solidFill>
              </a:rPr>
              <a:t> – przeglądarka apletów,</a:t>
            </a:r>
          </a:p>
          <a:p>
            <a:pPr>
              <a:spcBef>
                <a:spcPts val="375"/>
              </a:spcBef>
              <a:spcAft>
                <a:spcPts val="375"/>
              </a:spcAft>
            </a:pPr>
            <a:r>
              <a:rPr kumimoji="0" lang="pl-PL" altLang="pl-PL" sz="1800" dirty="0">
                <a:solidFill>
                  <a:schemeClr val="accent1">
                    <a:lumMod val="75000"/>
                  </a:schemeClr>
                </a:solidFill>
              </a:rPr>
              <a:t>j</a:t>
            </a:r>
            <a:r>
              <a:rPr kumimoji="0" lang="en-US" altLang="pl-PL" sz="1800" dirty="0" err="1">
                <a:solidFill>
                  <a:schemeClr val="accent1">
                    <a:lumMod val="75000"/>
                  </a:schemeClr>
                </a:solidFill>
              </a:rPr>
              <a:t>avadoc</a:t>
            </a:r>
            <a:r>
              <a:rPr kumimoji="0" lang="en-US" altLang="pl-PL" sz="1800" dirty="0">
                <a:solidFill>
                  <a:schemeClr val="accent1">
                    <a:lumMod val="75000"/>
                  </a:schemeClr>
                </a:solidFill>
              </a:rPr>
              <a:t> - </a:t>
            </a:r>
            <a:r>
              <a:rPr kumimoji="0" lang="pl-PL" altLang="pl-PL" sz="1800" dirty="0">
                <a:solidFill>
                  <a:schemeClr val="accent1">
                    <a:lumMod val="75000"/>
                  </a:schemeClr>
                </a:solidFill>
              </a:rPr>
              <a:t>g</a:t>
            </a:r>
            <a:r>
              <a:rPr kumimoji="0" lang="en-US" altLang="pl-PL" sz="1800" dirty="0" err="1">
                <a:solidFill>
                  <a:schemeClr val="accent1">
                    <a:lumMod val="75000"/>
                  </a:schemeClr>
                </a:solidFill>
              </a:rPr>
              <a:t>enerator</a:t>
            </a:r>
            <a:r>
              <a:rPr kumimoji="0" lang="en-US" altLang="pl-PL" sz="1800" dirty="0">
                <a:solidFill>
                  <a:schemeClr val="accent1">
                    <a:lumMod val="75000"/>
                  </a:schemeClr>
                </a:solidFill>
              </a:rPr>
              <a:t> </a:t>
            </a:r>
            <a:r>
              <a:rPr kumimoji="0" lang="en-US" altLang="pl-PL" sz="1800" dirty="0" err="1">
                <a:solidFill>
                  <a:schemeClr val="accent1">
                    <a:lumMod val="75000"/>
                  </a:schemeClr>
                </a:solidFill>
              </a:rPr>
              <a:t>dokument</a:t>
            </a:r>
            <a:r>
              <a:rPr kumimoji="0" lang="pl-PL" altLang="pl-PL" sz="1800" dirty="0" err="1">
                <a:solidFill>
                  <a:schemeClr val="accent1">
                    <a:lumMod val="75000"/>
                  </a:schemeClr>
                </a:solidFill>
              </a:rPr>
              <a:t>acji</a:t>
            </a:r>
            <a:r>
              <a:rPr kumimoji="0" lang="pl-PL" altLang="pl-PL" sz="1800" dirty="0">
                <a:solidFill>
                  <a:schemeClr val="accent1">
                    <a:lumMod val="75000"/>
                  </a:schemeClr>
                </a:solidFill>
              </a:rPr>
              <a:t>,</a:t>
            </a:r>
            <a:endParaRPr kumimoji="0" lang="en-US" altLang="pl-PL" sz="1800" dirty="0">
              <a:solidFill>
                <a:schemeClr val="accent1">
                  <a:lumMod val="75000"/>
                </a:schemeClr>
              </a:solidFill>
            </a:endParaRPr>
          </a:p>
          <a:p>
            <a:pPr>
              <a:spcBef>
                <a:spcPts val="375"/>
              </a:spcBef>
              <a:spcAft>
                <a:spcPts val="375"/>
              </a:spcAft>
            </a:pPr>
            <a:r>
              <a:rPr kumimoji="0" lang="en-US" altLang="pl-PL" sz="1800" dirty="0" err="1">
                <a:solidFill>
                  <a:schemeClr val="accent1">
                    <a:lumMod val="75000"/>
                  </a:schemeClr>
                </a:solidFill>
              </a:rPr>
              <a:t>jdb</a:t>
            </a:r>
            <a:r>
              <a:rPr kumimoji="0" lang="en-US" altLang="pl-PL" sz="1800" dirty="0">
                <a:solidFill>
                  <a:schemeClr val="accent1">
                    <a:lumMod val="75000"/>
                  </a:schemeClr>
                </a:solidFill>
              </a:rPr>
              <a:t> – </a:t>
            </a:r>
            <a:r>
              <a:rPr kumimoji="0" lang="pl-PL" altLang="pl-PL" sz="1800" dirty="0">
                <a:solidFill>
                  <a:schemeClr val="accent1">
                    <a:lumMod val="75000"/>
                  </a:schemeClr>
                </a:solidFill>
              </a:rPr>
              <a:t>d</a:t>
            </a:r>
            <a:r>
              <a:rPr kumimoji="0" lang="en-US" altLang="pl-PL" sz="1800" dirty="0" err="1">
                <a:solidFill>
                  <a:schemeClr val="accent1">
                    <a:lumMod val="75000"/>
                  </a:schemeClr>
                </a:solidFill>
              </a:rPr>
              <a:t>ebuger</a:t>
            </a:r>
            <a:r>
              <a:rPr kumimoji="0" lang="pl-PL" altLang="pl-PL" sz="1800" dirty="0">
                <a:solidFill>
                  <a:schemeClr val="accent1">
                    <a:lumMod val="75000"/>
                  </a:schemeClr>
                </a:solidFill>
              </a:rPr>
              <a:t>,</a:t>
            </a:r>
          </a:p>
          <a:p>
            <a:pPr>
              <a:spcBef>
                <a:spcPts val="375"/>
              </a:spcBef>
              <a:spcAft>
                <a:spcPts val="375"/>
              </a:spcAft>
            </a:pPr>
            <a:r>
              <a:rPr kumimoji="0" lang="en-US" altLang="pl-PL" sz="1800" dirty="0">
                <a:solidFill>
                  <a:schemeClr val="accent1">
                    <a:lumMod val="75000"/>
                  </a:schemeClr>
                </a:solidFill>
              </a:rPr>
              <a:t>ja</a:t>
            </a:r>
            <a:r>
              <a:rPr kumimoji="0" lang="pl-PL" altLang="pl-PL" sz="1800" dirty="0">
                <a:solidFill>
                  <a:schemeClr val="accent1">
                    <a:lumMod val="75000"/>
                  </a:schemeClr>
                </a:solidFill>
              </a:rPr>
              <a:t>r</a:t>
            </a:r>
            <a:r>
              <a:rPr kumimoji="0" lang="en-US" altLang="pl-PL" sz="1800" dirty="0">
                <a:solidFill>
                  <a:schemeClr val="accent1">
                    <a:lumMod val="75000"/>
                  </a:schemeClr>
                </a:solidFill>
              </a:rPr>
              <a:t> – </a:t>
            </a:r>
            <a:r>
              <a:rPr kumimoji="0" lang="pl-PL" altLang="pl-PL" sz="1800" dirty="0">
                <a:solidFill>
                  <a:schemeClr val="accent1">
                    <a:lumMod val="75000"/>
                  </a:schemeClr>
                </a:solidFill>
              </a:rPr>
              <a:t>narzędzie do tworzenia archiwów.</a:t>
            </a:r>
            <a:endParaRPr kumimoji="0" lang="en-US" altLang="pl-PL" sz="1800" dirty="0">
              <a:solidFill>
                <a:schemeClr val="accent1">
                  <a:lumMod val="75000"/>
                </a:schemeClr>
              </a:solidFill>
            </a:endParaRPr>
          </a:p>
        </p:txBody>
      </p:sp>
      <p:sp>
        <p:nvSpPr>
          <p:cNvPr id="619524" name="Rectangle 4"/>
          <p:cNvSpPr>
            <a:spLocks noChangeArrowheads="1"/>
          </p:cNvSpPr>
          <p:nvPr/>
        </p:nvSpPr>
        <p:spPr bwMode="auto">
          <a:xfrm>
            <a:off x="1045509" y="1199971"/>
            <a:ext cx="67941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None/>
            </a:pPr>
            <a:r>
              <a:rPr lang="pl-PL" altLang="pl-PL" dirty="0">
                <a:solidFill>
                  <a:schemeClr val="accent1">
                    <a:lumMod val="75000"/>
                  </a:schemeClr>
                </a:solidFill>
              </a:rPr>
              <a:t>Po zainstalowaniu p</a:t>
            </a:r>
            <a:r>
              <a:rPr lang="en-US" altLang="pl-PL" dirty="0" err="1">
                <a:solidFill>
                  <a:schemeClr val="accent1">
                    <a:lumMod val="75000"/>
                  </a:schemeClr>
                </a:solidFill>
              </a:rPr>
              <a:t>akiet</a:t>
            </a:r>
            <a:r>
              <a:rPr lang="pl-PL" altLang="pl-PL" dirty="0">
                <a:solidFill>
                  <a:schemeClr val="accent1">
                    <a:lumMod val="75000"/>
                  </a:schemeClr>
                </a:solidFill>
              </a:rPr>
              <a:t>u</a:t>
            </a:r>
            <a:r>
              <a:rPr lang="en-US" altLang="pl-PL" dirty="0">
                <a:solidFill>
                  <a:schemeClr val="accent1">
                    <a:lumMod val="75000"/>
                  </a:schemeClr>
                </a:solidFill>
              </a:rPr>
              <a:t> Java </a:t>
            </a:r>
            <a:r>
              <a:rPr lang="pl-PL" altLang="pl-PL" dirty="0">
                <a:solidFill>
                  <a:schemeClr val="accent1">
                    <a:lumMod val="75000"/>
                  </a:schemeClr>
                </a:solidFill>
              </a:rPr>
              <a:t>w katalogu zostanie umieszczony podkatalog bin zawierający szereg</a:t>
            </a:r>
            <a:r>
              <a:rPr lang="en-US" altLang="pl-PL" dirty="0">
                <a:solidFill>
                  <a:schemeClr val="accent1">
                    <a:lumMod val="75000"/>
                  </a:schemeClr>
                </a:solidFill>
              </a:rPr>
              <a:t> </a:t>
            </a:r>
            <a:r>
              <a:rPr lang="en-US" altLang="pl-PL" dirty="0" err="1">
                <a:solidFill>
                  <a:schemeClr val="accent1">
                    <a:lumMod val="75000"/>
                  </a:schemeClr>
                </a:solidFill>
              </a:rPr>
              <a:t>programów</a:t>
            </a:r>
            <a:r>
              <a:rPr lang="pl-PL" altLang="pl-PL" dirty="0">
                <a:solidFill>
                  <a:schemeClr val="accent1">
                    <a:lumMod val="75000"/>
                  </a:schemeClr>
                </a:solidFill>
              </a:rPr>
              <a:t> </a:t>
            </a:r>
            <a:r>
              <a:rPr lang="en-US" altLang="pl-PL" dirty="0" err="1">
                <a:solidFill>
                  <a:schemeClr val="accent1">
                    <a:lumMod val="75000"/>
                  </a:schemeClr>
                </a:solidFill>
              </a:rPr>
              <a:t>usługowych</a:t>
            </a:r>
            <a:r>
              <a:rPr lang="pl-PL" altLang="pl-PL" dirty="0">
                <a:solidFill>
                  <a:schemeClr val="accent1">
                    <a:lumMod val="75000"/>
                  </a:schemeClr>
                </a:solidFill>
              </a:rPr>
              <a:t>. Najważniejsze to:</a:t>
            </a:r>
          </a:p>
        </p:txBody>
      </p:sp>
    </p:spTree>
    <p:extLst>
      <p:ext uri="{BB962C8B-B14F-4D97-AF65-F5344CB8AC3E}">
        <p14:creationId xmlns:p14="http://schemas.microsoft.com/office/powerpoint/2010/main" val="46936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Typy danych - proste</a:t>
            </a:r>
          </a:p>
        </p:txBody>
      </p:sp>
      <p:graphicFrame>
        <p:nvGraphicFramePr>
          <p:cNvPr id="3" name="Tabela 2"/>
          <p:cNvGraphicFramePr>
            <a:graphicFrameLocks noGrp="1"/>
          </p:cNvGraphicFramePr>
          <p:nvPr>
            <p:extLst>
              <p:ext uri="{D42A27DB-BD31-4B8C-83A1-F6EECF244321}">
                <p14:modId xmlns:p14="http://schemas.microsoft.com/office/powerpoint/2010/main" val="523590348"/>
              </p:ext>
            </p:extLst>
          </p:nvPr>
        </p:nvGraphicFramePr>
        <p:xfrm>
          <a:off x="237194" y="868927"/>
          <a:ext cx="8834616" cy="4118191"/>
        </p:xfrm>
        <a:graphic>
          <a:graphicData uri="http://schemas.openxmlformats.org/drawingml/2006/table">
            <a:tbl>
              <a:tblPr>
                <a:tableStyleId>{21E4AEA4-8DFA-4A89-87EB-49C32662AFE0}</a:tableStyleId>
              </a:tblPr>
              <a:tblGrid>
                <a:gridCol w="1147640">
                  <a:extLst>
                    <a:ext uri="{9D8B030D-6E8A-4147-A177-3AD203B41FA5}">
                      <a16:colId xmlns:a16="http://schemas.microsoft.com/office/drawing/2014/main" val="20000"/>
                    </a:ext>
                  </a:extLst>
                </a:gridCol>
                <a:gridCol w="1076710">
                  <a:extLst>
                    <a:ext uri="{9D8B030D-6E8A-4147-A177-3AD203B41FA5}">
                      <a16:colId xmlns:a16="http://schemas.microsoft.com/office/drawing/2014/main" val="20001"/>
                    </a:ext>
                  </a:extLst>
                </a:gridCol>
                <a:gridCol w="4296381">
                  <a:extLst>
                    <a:ext uri="{9D8B030D-6E8A-4147-A177-3AD203B41FA5}">
                      <a16:colId xmlns:a16="http://schemas.microsoft.com/office/drawing/2014/main" val="20002"/>
                    </a:ext>
                  </a:extLst>
                </a:gridCol>
                <a:gridCol w="2313885">
                  <a:extLst>
                    <a:ext uri="{9D8B030D-6E8A-4147-A177-3AD203B41FA5}">
                      <a16:colId xmlns:a16="http://schemas.microsoft.com/office/drawing/2014/main" val="20003"/>
                    </a:ext>
                  </a:extLst>
                </a:gridCol>
              </a:tblGrid>
              <a:tr h="153630">
                <a:tc gridSpan="4">
                  <a:txBody>
                    <a:bodyPr/>
                    <a:lstStyle/>
                    <a:p>
                      <a:pPr algn="ctr"/>
                      <a:r>
                        <a:rPr lang="pl-PL" sz="1100" dirty="0">
                          <a:effectLst/>
                        </a:rPr>
                        <a:t>Typy proste</a:t>
                      </a:r>
                      <a:br>
                        <a:rPr lang="pl-PL" sz="1100" dirty="0">
                          <a:effectLst/>
                        </a:rPr>
                      </a:br>
                      <a:endParaRPr lang="pl-PL" sz="1100" dirty="0">
                        <a:effectLst/>
                        <a:latin typeface="Verdana" panose="020B0604030504040204" pitchFamily="34" charset="0"/>
                      </a:endParaRPr>
                    </a:p>
                  </a:txBody>
                  <a:tcPr marL="0" marR="0" marT="0" marB="0" anchor="ct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0000"/>
                  </a:ext>
                </a:extLst>
              </a:tr>
              <a:tr h="307259">
                <a:tc>
                  <a:txBody>
                    <a:bodyPr/>
                    <a:lstStyle/>
                    <a:p>
                      <a:pPr algn="ctr">
                        <a:spcBef>
                          <a:spcPts val="100"/>
                        </a:spcBef>
                        <a:spcAft>
                          <a:spcPts val="100"/>
                        </a:spcAft>
                      </a:pPr>
                      <a:r>
                        <a:rPr lang="pl-PL" sz="1100">
                          <a:effectLst/>
                        </a:rPr>
                        <a:t>nazwa typu</a:t>
                      </a:r>
                      <a:endParaRPr lang="pl-PL" sz="1100" b="1">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liczba bajtów</a:t>
                      </a:r>
                      <a:endParaRPr lang="pl-PL" sz="1100" b="1" dirty="0">
                        <a:solidFill>
                          <a:srgbClr val="000000"/>
                        </a:solidFill>
                        <a:effectLst/>
                        <a:latin typeface="Verdana" panose="020B0604030504040204" pitchFamily="34" charset="0"/>
                      </a:endParaRPr>
                    </a:p>
                  </a:txBody>
                  <a:tcPr marL="12447" marR="12447" marT="0" marB="0"/>
                </a:tc>
                <a:tc>
                  <a:txBody>
                    <a:bodyPr/>
                    <a:lstStyle/>
                    <a:p>
                      <a:pPr algn="ctr" fontAlgn="t">
                        <a:spcBef>
                          <a:spcPts val="600"/>
                        </a:spcBef>
                        <a:spcAft>
                          <a:spcPts val="100"/>
                        </a:spcAft>
                      </a:pPr>
                      <a:r>
                        <a:rPr lang="pl-PL" sz="1100" dirty="0">
                          <a:effectLst/>
                        </a:rPr>
                        <a:t>dopuszczalne wartości</a:t>
                      </a:r>
                      <a:endParaRPr lang="pl-PL" sz="1100" b="1" dirty="0">
                        <a:solidFill>
                          <a:srgbClr val="000000"/>
                        </a:solidFill>
                        <a:effectLst/>
                        <a:latin typeface="Verdana" panose="020B0604030504040204" pitchFamily="34" charset="0"/>
                      </a:endParaRPr>
                    </a:p>
                  </a:txBody>
                  <a:tcPr marL="12447" marR="12447" marT="0" marB="0"/>
                </a:tc>
                <a:tc>
                  <a:txBody>
                    <a:bodyPr/>
                    <a:lstStyle/>
                    <a:p>
                      <a:pPr algn="ctr">
                        <a:spcBef>
                          <a:spcPts val="600"/>
                        </a:spcBef>
                        <a:spcAft>
                          <a:spcPts val="100"/>
                        </a:spcAft>
                      </a:pPr>
                      <a:r>
                        <a:rPr lang="pl-PL" sz="1100">
                          <a:effectLst/>
                        </a:rPr>
                        <a:t>znaczenie</a:t>
                      </a:r>
                      <a:endParaRPr lang="pl-PL" sz="1100" b="1">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1"/>
                  </a:ext>
                </a:extLst>
              </a:tr>
              <a:tr h="76815">
                <a:tc>
                  <a:txBody>
                    <a:bodyPr/>
                    <a:lstStyle/>
                    <a:p>
                      <a:pPr>
                        <a:spcBef>
                          <a:spcPts val="100"/>
                        </a:spcBef>
                        <a:spcAft>
                          <a:spcPts val="100"/>
                        </a:spcAft>
                      </a:pPr>
                      <a:r>
                        <a:rPr lang="en-US" sz="1100">
                          <a:effectLst/>
                        </a:rPr>
                        <a:t>byte</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1</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od –128 do 127</a:t>
                      </a:r>
                      <a:endParaRPr lang="pl-PL" sz="1100" dirty="0">
                        <a:solidFill>
                          <a:srgbClr val="000000"/>
                        </a:solidFill>
                        <a:effectLst/>
                        <a:latin typeface="Verdana" panose="020B0604030504040204" pitchFamily="34" charset="0"/>
                      </a:endParaRPr>
                    </a:p>
                  </a:txBody>
                  <a:tcPr marL="12447" marR="12447" marT="0" marB="0"/>
                </a:tc>
                <a:tc rowSpan="4">
                  <a:txBody>
                    <a:bodyPr/>
                    <a:lstStyle/>
                    <a:p>
                      <a:pPr algn="ctr">
                        <a:spcBef>
                          <a:spcPts val="100"/>
                        </a:spcBef>
                      </a:pPr>
                      <a:r>
                        <a:rPr lang="pl-PL" sz="1100">
                          <a:effectLst/>
                        </a:rPr>
                        <a:t>liczby całkowite</a:t>
                      </a:r>
                      <a:endParaRPr lang="pl-PL" sz="110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2"/>
                  </a:ext>
                </a:extLst>
              </a:tr>
              <a:tr h="76815">
                <a:tc>
                  <a:txBody>
                    <a:bodyPr/>
                    <a:lstStyle/>
                    <a:p>
                      <a:pPr>
                        <a:spcBef>
                          <a:spcPts val="100"/>
                        </a:spcBef>
                        <a:spcAft>
                          <a:spcPts val="100"/>
                        </a:spcAft>
                      </a:pPr>
                      <a:r>
                        <a:rPr lang="pl-PL" sz="1100">
                          <a:effectLst/>
                        </a:rPr>
                        <a:t>short</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2</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od –32768 do 32767</a:t>
                      </a:r>
                      <a:endParaRPr lang="pl-PL" sz="110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3"/>
                  </a:ext>
                </a:extLst>
              </a:tr>
              <a:tr h="153630">
                <a:tc>
                  <a:txBody>
                    <a:bodyPr/>
                    <a:lstStyle/>
                    <a:p>
                      <a:pPr>
                        <a:spcBef>
                          <a:spcPts val="700"/>
                        </a:spcBef>
                      </a:pPr>
                      <a:r>
                        <a:rPr lang="pl-PL" sz="1100">
                          <a:effectLst/>
                        </a:rPr>
                        <a:t>int</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pl-PL" sz="1100">
                          <a:effectLst/>
                        </a:rPr>
                        <a:t>4</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l-PL" sz="1100" dirty="0">
                          <a:effectLst/>
                        </a:rPr>
                        <a:t>od –2147483648</a:t>
                      </a:r>
                    </a:p>
                    <a:p>
                      <a:pPr algn="ctr">
                        <a:spcAft>
                          <a:spcPts val="100"/>
                        </a:spcAft>
                      </a:pPr>
                      <a:r>
                        <a:rPr lang="pl-PL" sz="1100" dirty="0">
                          <a:effectLst/>
                        </a:rPr>
                        <a:t>do 2147483647</a:t>
                      </a:r>
                      <a:endParaRPr lang="pl-PL"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4"/>
                  </a:ext>
                </a:extLst>
              </a:tr>
              <a:tr h="460889">
                <a:tc>
                  <a:txBody>
                    <a:bodyPr/>
                    <a:lstStyle/>
                    <a:p>
                      <a:pPr>
                        <a:spcBef>
                          <a:spcPts val="700"/>
                        </a:spcBef>
                      </a:pPr>
                      <a:r>
                        <a:rPr lang="pl-PL" sz="1100">
                          <a:effectLst/>
                        </a:rPr>
                        <a:t>long</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pl-PL" sz="1100">
                          <a:effectLst/>
                        </a:rPr>
                        <a:t>8</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l-PL" sz="1100" dirty="0">
                          <a:effectLst/>
                        </a:rPr>
                        <a:t>od –9223372036854775808</a:t>
                      </a:r>
                    </a:p>
                    <a:p>
                      <a:pPr algn="ctr">
                        <a:spcAft>
                          <a:spcPts val="100"/>
                        </a:spcAft>
                      </a:pPr>
                      <a:r>
                        <a:rPr lang="pl-PL" sz="1100" dirty="0">
                          <a:effectLst/>
                        </a:rPr>
                        <a:t>do 9223372036854775807</a:t>
                      </a:r>
                      <a:endParaRPr lang="pl-PL"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5"/>
                  </a:ext>
                </a:extLst>
              </a:tr>
              <a:tr h="1005704">
                <a:tc>
                  <a:txBody>
                    <a:bodyPr/>
                    <a:lstStyle/>
                    <a:p>
                      <a:r>
                        <a:rPr lang="pl-PL" sz="1100">
                          <a:effectLst/>
                        </a:rPr>
                        <a:t>float</a:t>
                      </a:r>
                      <a:endParaRPr lang="pl-PL" sz="1100">
                        <a:solidFill>
                          <a:srgbClr val="000000"/>
                        </a:solidFill>
                        <a:effectLst/>
                        <a:latin typeface="Verdana" panose="020B0604030504040204" pitchFamily="34" charset="0"/>
                      </a:endParaRPr>
                    </a:p>
                  </a:txBody>
                  <a:tcPr marL="12447" marR="12447" marT="0" marB="0"/>
                </a:tc>
                <a:tc>
                  <a:txBody>
                    <a:bodyPr/>
                    <a:lstStyle/>
                    <a:p>
                      <a:pPr algn="ctr"/>
                      <a:r>
                        <a:rPr lang="pl-PL" sz="1100">
                          <a:effectLst/>
                        </a:rPr>
                        <a:t>4</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t-BR" sz="1100" dirty="0">
                          <a:effectLst/>
                        </a:rPr>
                        <a:t>od –3.4028234663852886E38</a:t>
                      </a:r>
                    </a:p>
                    <a:p>
                      <a:pPr algn="ctr"/>
                      <a:r>
                        <a:rPr lang="pt-BR" sz="1100" dirty="0">
                          <a:effectLst/>
                        </a:rPr>
                        <a:t>do -1.401298464324817E-45</a:t>
                      </a:r>
                    </a:p>
                    <a:p>
                      <a:pPr algn="ctr">
                        <a:spcBef>
                          <a:spcPts val="100"/>
                        </a:spcBef>
                        <a:spcAft>
                          <a:spcPts val="100"/>
                        </a:spcAft>
                      </a:pPr>
                      <a:r>
                        <a:rPr lang="pt-BR" sz="1100" dirty="0">
                          <a:effectLst/>
                        </a:rPr>
                        <a:t>i</a:t>
                      </a:r>
                    </a:p>
                    <a:p>
                      <a:pPr algn="ctr"/>
                      <a:r>
                        <a:rPr lang="pt-BR" sz="1100" dirty="0">
                          <a:effectLst/>
                        </a:rPr>
                        <a:t>od 1.401298464324817E-45</a:t>
                      </a:r>
                    </a:p>
                    <a:p>
                      <a:pPr algn="ctr">
                        <a:spcAft>
                          <a:spcPts val="100"/>
                        </a:spcAft>
                      </a:pPr>
                      <a:r>
                        <a:rPr lang="pt-BR" sz="1100" dirty="0">
                          <a:effectLst/>
                        </a:rPr>
                        <a:t>do 3.4028234663852886E38</a:t>
                      </a:r>
                      <a:endParaRPr lang="pt-BR" sz="1100" dirty="0">
                        <a:solidFill>
                          <a:srgbClr val="000000"/>
                        </a:solidFill>
                        <a:effectLst/>
                        <a:latin typeface="Verdana" panose="020B0604030504040204" pitchFamily="34" charset="0"/>
                      </a:endParaRPr>
                    </a:p>
                  </a:txBody>
                  <a:tcPr marL="12447" marR="12447" marT="0" marB="0"/>
                </a:tc>
                <a:tc rowSpan="2">
                  <a:txBody>
                    <a:bodyPr/>
                    <a:lstStyle/>
                    <a:p>
                      <a:pPr algn="ctr">
                        <a:spcBef>
                          <a:spcPts val="100"/>
                        </a:spcBef>
                      </a:pPr>
                      <a:r>
                        <a:rPr lang="pl-PL" sz="1100" dirty="0">
                          <a:effectLst/>
                        </a:rPr>
                        <a:t>liczby rzeczywiste</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6"/>
                  </a:ext>
                </a:extLst>
              </a:tr>
              <a:tr h="698445">
                <a:tc>
                  <a:txBody>
                    <a:bodyPr/>
                    <a:lstStyle/>
                    <a:p>
                      <a:r>
                        <a:rPr lang="pl-PL" sz="1100">
                          <a:effectLst/>
                        </a:rPr>
                        <a:t>double</a:t>
                      </a:r>
                      <a:endParaRPr lang="pl-PL" sz="1100">
                        <a:solidFill>
                          <a:srgbClr val="000000"/>
                        </a:solidFill>
                        <a:effectLst/>
                        <a:latin typeface="Verdana" panose="020B0604030504040204" pitchFamily="34" charset="0"/>
                      </a:endParaRPr>
                    </a:p>
                  </a:txBody>
                  <a:tcPr marL="12447" marR="12447" marT="0" marB="0"/>
                </a:tc>
                <a:tc>
                  <a:txBody>
                    <a:bodyPr/>
                    <a:lstStyle/>
                    <a:p>
                      <a:pPr algn="ctr"/>
                      <a:r>
                        <a:rPr lang="pl-PL" sz="1100">
                          <a:effectLst/>
                        </a:rPr>
                        <a:t>8</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t-BR" sz="1100" dirty="0">
                          <a:effectLst/>
                        </a:rPr>
                        <a:t>od -1.7976931348623157E308</a:t>
                      </a:r>
                    </a:p>
                    <a:p>
                      <a:pPr algn="ctr"/>
                      <a:r>
                        <a:rPr lang="pt-BR" sz="1100" dirty="0">
                          <a:effectLst/>
                        </a:rPr>
                        <a:t>do -4.9E-324</a:t>
                      </a:r>
                    </a:p>
                    <a:p>
                      <a:pPr algn="ctr">
                        <a:spcBef>
                          <a:spcPts val="100"/>
                        </a:spcBef>
                        <a:spcAft>
                          <a:spcPts val="100"/>
                        </a:spcAft>
                      </a:pPr>
                      <a:r>
                        <a:rPr lang="pt-BR" sz="1100" dirty="0">
                          <a:effectLst/>
                        </a:rPr>
                        <a:t>i</a:t>
                      </a:r>
                    </a:p>
                    <a:p>
                      <a:pPr algn="ctr"/>
                      <a:r>
                        <a:rPr lang="pt-BR" sz="1100" dirty="0">
                          <a:effectLst/>
                        </a:rPr>
                        <a:t>od 4.9E-324</a:t>
                      </a:r>
                    </a:p>
                    <a:p>
                      <a:pPr algn="ctr">
                        <a:spcAft>
                          <a:spcPts val="100"/>
                        </a:spcAft>
                      </a:pPr>
                      <a:r>
                        <a:rPr lang="pt-BR" sz="1100" dirty="0">
                          <a:effectLst/>
                        </a:rPr>
                        <a:t>do 1.7976931348623157E308</a:t>
                      </a:r>
                      <a:endParaRPr lang="pt-BR"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7"/>
                  </a:ext>
                </a:extLst>
              </a:tr>
              <a:tr h="153630">
                <a:tc>
                  <a:txBody>
                    <a:bodyPr/>
                    <a:lstStyle/>
                    <a:p>
                      <a:pPr>
                        <a:spcBef>
                          <a:spcPts val="100"/>
                        </a:spcBef>
                        <a:spcAft>
                          <a:spcPts val="100"/>
                        </a:spcAft>
                      </a:pPr>
                      <a:r>
                        <a:rPr lang="de-DE" sz="1100">
                          <a:effectLst/>
                        </a:rPr>
                        <a:t>char</a:t>
                      </a:r>
                      <a:endParaRPr lang="de-DE"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en-US" sz="1100">
                          <a:effectLst/>
                        </a:rPr>
                        <a:t>2</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od 0 do 65556</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znaki </a:t>
                      </a:r>
                      <a:r>
                        <a:rPr lang="pl-PL" sz="1100" dirty="0" err="1">
                          <a:effectLst/>
                        </a:rPr>
                        <a:t>Unicodu</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8"/>
                  </a:ext>
                </a:extLst>
              </a:tr>
              <a:tr h="307259">
                <a:tc>
                  <a:txBody>
                    <a:bodyPr/>
                    <a:lstStyle/>
                    <a:p>
                      <a:pPr>
                        <a:spcBef>
                          <a:spcPts val="700"/>
                        </a:spcBef>
                      </a:pPr>
                      <a:r>
                        <a:rPr lang="en-US" sz="1100" dirty="0" err="1">
                          <a:effectLst/>
                        </a:rPr>
                        <a:t>boolean</a:t>
                      </a:r>
                      <a:endParaRPr lang="en-US" sz="1100" dirty="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en-US" sz="1100">
                          <a:effectLst/>
                        </a:rPr>
                        <a:t>1</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900"/>
                        </a:spcBef>
                      </a:pPr>
                      <a:r>
                        <a:rPr lang="pl-PL" sz="1100">
                          <a:effectLst/>
                        </a:rPr>
                        <a:t>true, false</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wartości logiczne: prawda, fałsz</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3468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r>
              <a:rPr lang="pl-PL" dirty="0"/>
              <a:t>Powstają przez wywołanie stosownej klasy</a:t>
            </a:r>
          </a:p>
          <a:p>
            <a:endParaRPr lang="pl-PL" dirty="0"/>
          </a:p>
          <a:p>
            <a:r>
              <a:rPr lang="pl-PL" dirty="0"/>
              <a:t>Najprostszy typ String</a:t>
            </a:r>
          </a:p>
          <a:p>
            <a:endParaRPr lang="pl-PL" dirty="0"/>
          </a:p>
          <a:p>
            <a:pPr marL="0" indent="0">
              <a:buNone/>
            </a:pPr>
            <a:r>
              <a:rPr lang="pl-PL" dirty="0"/>
              <a:t>Klasa: </a:t>
            </a:r>
            <a:r>
              <a:rPr lang="pl-PL" dirty="0" err="1"/>
              <a:t>java.lang.String</a:t>
            </a:r>
            <a:endParaRPr lang="pl-PL" dirty="0"/>
          </a:p>
        </p:txBody>
      </p:sp>
      <p:sp>
        <p:nvSpPr>
          <p:cNvPr id="3" name="Tytuł 2"/>
          <p:cNvSpPr>
            <a:spLocks noGrp="1"/>
          </p:cNvSpPr>
          <p:nvPr>
            <p:ph type="title"/>
          </p:nvPr>
        </p:nvSpPr>
        <p:spPr/>
        <p:txBody>
          <a:bodyPr/>
          <a:lstStyle/>
          <a:p>
            <a:r>
              <a:rPr lang="pl-PL" dirty="0"/>
              <a:t>Typy obiektowe</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777" y="3014769"/>
            <a:ext cx="1421301" cy="1421301"/>
          </a:xfrm>
          <a:prstGeom prst="rect">
            <a:avLst/>
          </a:prstGeom>
        </p:spPr>
      </p:pic>
    </p:spTree>
    <p:extLst>
      <p:ext uri="{BB962C8B-B14F-4D97-AF65-F5344CB8AC3E}">
        <p14:creationId xmlns:p14="http://schemas.microsoft.com/office/powerpoint/2010/main" val="289365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6037D3-B3F4-4D5A-B3D1-FE25459B3525}"/>
              </a:ext>
            </a:extLst>
          </p:cNvPr>
          <p:cNvSpPr>
            <a:spLocks noGrp="1"/>
          </p:cNvSpPr>
          <p:nvPr>
            <p:ph type="title"/>
          </p:nvPr>
        </p:nvSpPr>
        <p:spPr/>
        <p:txBody>
          <a:bodyPr/>
          <a:lstStyle/>
          <a:p>
            <a:r>
              <a:rPr lang="pl-PL" dirty="0"/>
              <a:t>Programowanie obiektowe</a:t>
            </a:r>
          </a:p>
        </p:txBody>
      </p:sp>
      <p:sp>
        <p:nvSpPr>
          <p:cNvPr id="3" name="Symbol zastępczy daty 2">
            <a:extLst>
              <a:ext uri="{FF2B5EF4-FFF2-40B4-BE49-F238E27FC236}">
                <a16:creationId xmlns:a16="http://schemas.microsoft.com/office/drawing/2014/main" id="{8E5FC828-C988-420E-A811-62231AC230A6}"/>
              </a:ext>
            </a:extLst>
          </p:cNvPr>
          <p:cNvSpPr>
            <a:spLocks noGrp="1"/>
          </p:cNvSpPr>
          <p:nvPr>
            <p:ph type="dt" sz="half" idx="4294967295"/>
          </p:nvPr>
        </p:nvSpPr>
        <p:spPr>
          <a:xfrm>
            <a:off x="0" y="0"/>
            <a:ext cx="0" cy="0"/>
          </a:xfrm>
        </p:spPr>
        <p:txBody>
          <a:bodyPr/>
          <a:lstStyle/>
          <a:p>
            <a:pPr rtl="0"/>
            <a:fld id="{98A70DB5-3B74-47E3-90B3-6FF4DAF5961C}" type="datetime1">
              <a:rPr lang="pl-PL" smtClean="0"/>
              <a:t>19.11.2024</a:t>
            </a:fld>
            <a:endParaRPr lang="en-US" dirty="0"/>
          </a:p>
        </p:txBody>
      </p:sp>
      <p:sp>
        <p:nvSpPr>
          <p:cNvPr id="5" name="pole tekstowe 4">
            <a:extLst>
              <a:ext uri="{FF2B5EF4-FFF2-40B4-BE49-F238E27FC236}">
                <a16:creationId xmlns:a16="http://schemas.microsoft.com/office/drawing/2014/main" id="{B11600EC-F2C2-4A55-9F71-55E11322E1DC}"/>
              </a:ext>
            </a:extLst>
          </p:cNvPr>
          <p:cNvSpPr txBox="1"/>
          <p:nvPr/>
        </p:nvSpPr>
        <p:spPr>
          <a:xfrm>
            <a:off x="799052" y="1915451"/>
            <a:ext cx="7216629" cy="2031325"/>
          </a:xfrm>
          <a:prstGeom prst="rect">
            <a:avLst/>
          </a:prstGeom>
          <a:noFill/>
        </p:spPr>
        <p:txBody>
          <a:bodyPr wrap="square">
            <a:spAutoFit/>
          </a:bodyPr>
          <a:lstStyle/>
          <a:p>
            <a:r>
              <a:rPr lang="pl-PL" b="1" dirty="0"/>
              <a:t>Programowanie obiektowe </a:t>
            </a:r>
            <a:r>
              <a:rPr lang="pl-PL" dirty="0"/>
              <a:t>– paradygmat programowania, w którym programy definiuje się za pomocą obiektów – elementów łączących stan i zachowanie. </a:t>
            </a:r>
          </a:p>
          <a:p>
            <a:endParaRPr lang="pl-PL" dirty="0"/>
          </a:p>
          <a:p>
            <a:r>
              <a:rPr lang="pl-PL" dirty="0"/>
              <a:t>Obiektowy program komputerowy wyrażony jest jako zbiór takich obiektów, komunikujących się pomiędzy sobą w celu wykonywania zadań.</a:t>
            </a:r>
          </a:p>
        </p:txBody>
      </p:sp>
    </p:spTree>
    <p:extLst>
      <p:ext uri="{BB962C8B-B14F-4D97-AF65-F5344CB8AC3E}">
        <p14:creationId xmlns:p14="http://schemas.microsoft.com/office/powerpoint/2010/main" val="342626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PROGRAMOWANIE OBIEKTOWE</a:t>
            </a:r>
          </a:p>
        </p:txBody>
      </p:sp>
      <p:sp>
        <p:nvSpPr>
          <p:cNvPr id="4" name="pole tekstowe 3"/>
          <p:cNvSpPr txBox="1"/>
          <p:nvPr/>
        </p:nvSpPr>
        <p:spPr>
          <a:xfrm>
            <a:off x="800101" y="1210473"/>
            <a:ext cx="8343899" cy="775097"/>
          </a:xfrm>
          <a:prstGeom prst="rect">
            <a:avLst/>
          </a:prstGeom>
        </p:spPr>
        <p:txBody>
          <a:bodyPr vert="horz" wrap="square" lIns="91440" tIns="45720" rIns="91440" bIns="45720" rtlCol="0">
            <a:noAutofit/>
          </a:bodyPr>
          <a:lstStyle/>
          <a:p>
            <a:r>
              <a:rPr lang="pl-PL" sz="3200" dirty="0"/>
              <a:t>Paradygmaty programowania obiektowego</a:t>
            </a:r>
          </a:p>
        </p:txBody>
      </p:sp>
      <p:pic>
        <p:nvPicPr>
          <p:cNvPr id="5" name="Obraz 4" descr="onUKJ3i.jpg?fit=1200%2C1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61" y="2017765"/>
            <a:ext cx="3031173" cy="2280332"/>
          </a:xfrm>
          <a:prstGeom prst="rect">
            <a:avLst/>
          </a:prstGeom>
        </p:spPr>
      </p:pic>
    </p:spTree>
    <p:extLst>
      <p:ext uri="{BB962C8B-B14F-4D97-AF65-F5344CB8AC3E}">
        <p14:creationId xmlns:p14="http://schemas.microsoft.com/office/powerpoint/2010/main" val="198229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646269" y="1072004"/>
            <a:ext cx="7731149" cy="3139321"/>
          </a:xfrm>
          <a:prstGeom prst="rect">
            <a:avLst/>
          </a:prstGeom>
        </p:spPr>
        <p:txBody>
          <a:bodyPr wrap="square">
            <a:spAutoFit/>
          </a:bodyPr>
          <a:lstStyle/>
          <a:p>
            <a:r>
              <a:rPr lang="pl-PL" b="1" dirty="0"/>
              <a:t>Abstrakcja</a:t>
            </a:r>
            <a:r>
              <a:rPr lang="pl-PL" dirty="0"/>
              <a:t>: każdy obiekt w systemie służy jako model abstrakcyjnego "wykonawcy", który może wykonywać pracę, opisywać i zmieniać swój stan, oraz komunikować się z innymi obiektami w systemie, bez ujawniania, w jaki sposób zaimplementowano dane cechy.  </a:t>
            </a:r>
          </a:p>
          <a:p>
            <a:endParaRPr lang="pl-PL" dirty="0"/>
          </a:p>
          <a:p>
            <a:r>
              <a:rPr lang="pl-PL" b="1" dirty="0"/>
              <a:t>Hermetyzacja(separacja):</a:t>
            </a:r>
            <a:r>
              <a:rPr lang="pl-PL" dirty="0"/>
              <a:t> oddzielenie „co” od „jak”. Enkapsulacja zapewnia, że obiekt nie może zmieniać stanu innych obiektów w nieokreślony sposób. Każdy typ obiektu dostarcza interfejsu, który określa sposób współpracy z innymi obiektami. Jedynie za pomocą określonych metod mamy możliwość zmienić stan obiektu, bezpośredni dostęp do zmiennych jest zabroniony. </a:t>
            </a:r>
          </a:p>
        </p:txBody>
      </p:sp>
    </p:spTree>
    <p:extLst>
      <p:ext uri="{BB962C8B-B14F-4D97-AF65-F5344CB8AC3E}">
        <p14:creationId xmlns:p14="http://schemas.microsoft.com/office/powerpoint/2010/main" val="265041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123753" y="1279088"/>
            <a:ext cx="8635236" cy="2862322"/>
          </a:xfrm>
          <a:prstGeom prst="rect">
            <a:avLst/>
          </a:prstGeom>
        </p:spPr>
        <p:txBody>
          <a:bodyPr wrap="square">
            <a:spAutoFit/>
          </a:bodyPr>
          <a:lstStyle/>
          <a:p>
            <a:r>
              <a:rPr lang="pl-PL" b="1" dirty="0"/>
              <a:t>Dziedziczenie(kompozycja):</a:t>
            </a:r>
            <a:r>
              <a:rPr lang="pl-PL" dirty="0"/>
              <a:t> umożliwia stworzenie hierarchii obiektów w programie. Polega na przejęciu właściwości i funkcjonalności obiektów innej klasy i ewentualnej modyfikacji tych właściwości i funkcjonalności w taki sposób, by były one bardziej wyspecjalizowane </a:t>
            </a:r>
          </a:p>
          <a:p>
            <a:endParaRPr lang="pl-PL" dirty="0"/>
          </a:p>
          <a:p>
            <a:r>
              <a:rPr lang="pl-PL" b="1" dirty="0"/>
              <a:t>Polimorfizm(wielopostaciowość): </a:t>
            </a:r>
            <a:r>
              <a:rPr lang="pl-PL" dirty="0"/>
              <a:t>referencje i wskaźniki obiektów mogą dotyczyć obiektów różnego typu, a wywołanie metody dla referencji spowoduje zachowanie odpowiednie dla pełnego typu obiektu wywoływanego. Zazwyczaj można wyróżnić dwa rodzaje polimorfizmu: dynamiczne- wykonywane podczas działania programu, a także statyczne- na etapie kompilacji </a:t>
            </a:r>
          </a:p>
        </p:txBody>
      </p:sp>
    </p:spTree>
    <p:extLst>
      <p:ext uri="{BB962C8B-B14F-4D97-AF65-F5344CB8AC3E}">
        <p14:creationId xmlns:p14="http://schemas.microsoft.com/office/powerpoint/2010/main" val="158947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Centrum Szkoleniowe Comarch</a:t>
            </a:r>
            <a:endParaRPr lang="en-US" dirty="0"/>
          </a:p>
        </p:txBody>
      </p:sp>
    </p:spTree>
    <p:extLst>
      <p:ext uri="{BB962C8B-B14F-4D97-AF65-F5344CB8AC3E}">
        <p14:creationId xmlns:p14="http://schemas.microsoft.com/office/powerpoint/2010/main" val="3836893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646268" y="1072003"/>
            <a:ext cx="7731149" cy="3139321"/>
          </a:xfrm>
          <a:prstGeom prst="rect">
            <a:avLst/>
          </a:prstGeom>
        </p:spPr>
        <p:txBody>
          <a:bodyPr wrap="square">
            <a:spAutoFit/>
          </a:bodyPr>
          <a:lstStyle/>
          <a:p>
            <a:r>
              <a:rPr lang="pl-PL" b="1" dirty="0"/>
              <a:t>Abstrakcja</a:t>
            </a:r>
            <a:r>
              <a:rPr lang="pl-PL" dirty="0"/>
              <a:t>: każdy obiekt w systemie służy jako model abstrakcyjnego "wykonawcy", który może wykonywać pracę, opisywać i zmieniać swój stan, oraz komunikować się z innymi obiektami w systemie, bez ujawniania, w jaki sposób zaimplementowano dane cechy.  </a:t>
            </a:r>
          </a:p>
          <a:p>
            <a:endParaRPr lang="pl-PL" dirty="0"/>
          </a:p>
          <a:p>
            <a:r>
              <a:rPr lang="pl-PL" b="1" dirty="0"/>
              <a:t>Hermetyzacja(separacja):</a:t>
            </a:r>
            <a:r>
              <a:rPr lang="pl-PL" dirty="0"/>
              <a:t> oddzielenie „co” od „jak”. Enkapsulacja zapewnia, że obiekt nie może zmieniać stanu innych obiektów w nieokreślony sposób. Każdy typ obiektu dostarcza interfejsu, który określa sposób współpracy z innymi obiektami. Jedynie za pomocą określonych metod mamy możliwość zmienić stan obiektu, bezpośredni dostęp do zmiennych jest zabroniony. </a:t>
            </a:r>
          </a:p>
        </p:txBody>
      </p:sp>
    </p:spTree>
    <p:extLst>
      <p:ext uri="{BB962C8B-B14F-4D97-AF65-F5344CB8AC3E}">
        <p14:creationId xmlns:p14="http://schemas.microsoft.com/office/powerpoint/2010/main" val="1881016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123753" y="1279088"/>
            <a:ext cx="8635236" cy="2862322"/>
          </a:xfrm>
          <a:prstGeom prst="rect">
            <a:avLst/>
          </a:prstGeom>
        </p:spPr>
        <p:txBody>
          <a:bodyPr wrap="square">
            <a:spAutoFit/>
          </a:bodyPr>
          <a:lstStyle/>
          <a:p>
            <a:r>
              <a:rPr lang="pl-PL" b="1" dirty="0"/>
              <a:t>Dziedziczenie(kompozycja):</a:t>
            </a:r>
            <a:r>
              <a:rPr lang="pl-PL" dirty="0"/>
              <a:t> umożliwia stworzenie hierarchii obiektów w programie. Polega na przejęciu właściwości i funkcjonalności obiektów innej klasy i ewentualnej modyfikacji tych właściwości i funkcjonalności w taki sposób, by były one bardziej wyspecjalizowane </a:t>
            </a:r>
          </a:p>
          <a:p>
            <a:endParaRPr lang="pl-PL" dirty="0"/>
          </a:p>
          <a:p>
            <a:r>
              <a:rPr lang="pl-PL" b="1" dirty="0"/>
              <a:t>Polimorfizm(wielopostaciowość): </a:t>
            </a:r>
            <a:r>
              <a:rPr lang="pl-PL" dirty="0"/>
              <a:t>referencje i wskaźniki obiektów mogą dotyczyć obiektów różnego typu, a wywołanie metody dla referencji spowoduje zachowanie odpowiednie dla pełnego typu obiektu wywoływanego. Zazwyczaj można wyróżnić dwa rodzaje polimorfizmu: dynamiczne- wykonywane podczas działania programu, a także statyczne- na etapie kompilacji </a:t>
            </a:r>
          </a:p>
        </p:txBody>
      </p:sp>
    </p:spTree>
    <p:extLst>
      <p:ext uri="{BB962C8B-B14F-4D97-AF65-F5344CB8AC3E}">
        <p14:creationId xmlns:p14="http://schemas.microsoft.com/office/powerpoint/2010/main" val="3886997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0BE6CD5-1AB1-46FF-B4E8-8BBBBA12C462}"/>
              </a:ext>
            </a:extLst>
          </p:cNvPr>
          <p:cNvSpPr>
            <a:spLocks noGrp="1"/>
          </p:cNvSpPr>
          <p:nvPr>
            <p:ph type="title"/>
          </p:nvPr>
        </p:nvSpPr>
        <p:spPr/>
        <p:txBody>
          <a:bodyPr/>
          <a:lstStyle/>
          <a:p>
            <a:r>
              <a:rPr lang="pl-PL" dirty="0" err="1"/>
              <a:t>Garbage</a:t>
            </a:r>
            <a:r>
              <a:rPr lang="pl-PL" dirty="0"/>
              <a:t> </a:t>
            </a:r>
            <a:r>
              <a:rPr lang="pl-PL" dirty="0" err="1"/>
              <a:t>Collector</a:t>
            </a:r>
            <a:endParaRPr lang="pl-PL" dirty="0"/>
          </a:p>
        </p:txBody>
      </p:sp>
      <p:pic>
        <p:nvPicPr>
          <p:cNvPr id="5" name="Obraz 4">
            <a:extLst>
              <a:ext uri="{FF2B5EF4-FFF2-40B4-BE49-F238E27FC236}">
                <a16:creationId xmlns:a16="http://schemas.microsoft.com/office/drawing/2014/main" id="{E87BDE32-D1B9-4BB6-8E4E-14F5A62CFD2C}"/>
              </a:ext>
            </a:extLst>
          </p:cNvPr>
          <p:cNvPicPr>
            <a:picLocks noChangeAspect="1"/>
          </p:cNvPicPr>
          <p:nvPr/>
        </p:nvPicPr>
        <p:blipFill>
          <a:blip r:embed="rId2"/>
          <a:stretch>
            <a:fillRect/>
          </a:stretch>
        </p:blipFill>
        <p:spPr>
          <a:xfrm>
            <a:off x="1864303" y="1354282"/>
            <a:ext cx="4895850" cy="3543300"/>
          </a:xfrm>
          <a:prstGeom prst="rect">
            <a:avLst/>
          </a:prstGeom>
        </p:spPr>
      </p:pic>
    </p:spTree>
    <p:extLst>
      <p:ext uri="{BB962C8B-B14F-4D97-AF65-F5344CB8AC3E}">
        <p14:creationId xmlns:p14="http://schemas.microsoft.com/office/powerpoint/2010/main" val="348585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E6F0BB-7EDA-4F7C-871E-AFE770D33A2F}"/>
              </a:ext>
            </a:extLst>
          </p:cNvPr>
          <p:cNvSpPr>
            <a:spLocks noGrp="1"/>
          </p:cNvSpPr>
          <p:nvPr>
            <p:ph type="title"/>
          </p:nvPr>
        </p:nvSpPr>
        <p:spPr/>
        <p:txBody>
          <a:bodyPr/>
          <a:lstStyle/>
          <a:p>
            <a:r>
              <a:rPr lang="pl-PL" dirty="0"/>
              <a:t>Format </a:t>
            </a:r>
            <a:r>
              <a:rPr lang="pl-PL" dirty="0" err="1"/>
              <a:t>json</a:t>
            </a:r>
            <a:endParaRPr lang="pl-PL" dirty="0"/>
          </a:p>
        </p:txBody>
      </p:sp>
      <p:sp>
        <p:nvSpPr>
          <p:cNvPr id="3" name="Symbol zastępczy daty 2">
            <a:extLst>
              <a:ext uri="{FF2B5EF4-FFF2-40B4-BE49-F238E27FC236}">
                <a16:creationId xmlns:a16="http://schemas.microsoft.com/office/drawing/2014/main" id="{A73D60EC-73AC-4696-8A5B-17C16C7DCFEE}"/>
              </a:ext>
            </a:extLst>
          </p:cNvPr>
          <p:cNvSpPr>
            <a:spLocks noGrp="1"/>
          </p:cNvSpPr>
          <p:nvPr>
            <p:ph type="dt" sz="half" idx="10"/>
          </p:nvPr>
        </p:nvSpPr>
        <p:spPr/>
        <p:txBody>
          <a:bodyPr/>
          <a:lstStyle/>
          <a:p>
            <a:pPr rtl="0"/>
            <a:endParaRPr lang="en-US" dirty="0"/>
          </a:p>
        </p:txBody>
      </p:sp>
      <p:sp>
        <p:nvSpPr>
          <p:cNvPr id="5" name="pole tekstowe 4">
            <a:extLst>
              <a:ext uri="{FF2B5EF4-FFF2-40B4-BE49-F238E27FC236}">
                <a16:creationId xmlns:a16="http://schemas.microsoft.com/office/drawing/2014/main" id="{E600365F-15A8-4563-91A0-6059A42144EE}"/>
              </a:ext>
            </a:extLst>
          </p:cNvPr>
          <p:cNvSpPr txBox="1"/>
          <p:nvPr/>
        </p:nvSpPr>
        <p:spPr>
          <a:xfrm>
            <a:off x="5072719" y="1795664"/>
            <a:ext cx="3685388" cy="1338828"/>
          </a:xfrm>
          <a:prstGeom prst="rect">
            <a:avLst/>
          </a:prstGeom>
          <a:noFill/>
        </p:spPr>
        <p:txBody>
          <a:bodyPr wrap="square">
            <a:spAutoFit/>
          </a:bodyPr>
          <a:lstStyle/>
          <a:p>
            <a:br>
              <a:rPr lang="en-US" sz="1350" dirty="0">
                <a:solidFill>
                  <a:srgbClr val="000000"/>
                </a:solidFill>
              </a:rPr>
            </a:br>
            <a:br>
              <a:rPr lang="en-US" sz="1350" dirty="0">
                <a:solidFill>
                  <a:srgbClr val="000000"/>
                </a:solidFill>
              </a:rPr>
            </a:br>
            <a:r>
              <a:rPr lang="pl-PL" sz="1350" dirty="0">
                <a:solidFill>
                  <a:srgbClr val="008000"/>
                </a:solidFill>
              </a:rPr>
              <a:t>//</a:t>
            </a:r>
            <a:r>
              <a:rPr lang="en-US" sz="1350" dirty="0">
                <a:solidFill>
                  <a:srgbClr val="008000"/>
                </a:solidFill>
              </a:rPr>
              <a:t> JSON:</a:t>
            </a:r>
            <a:br>
              <a:rPr lang="en-US" sz="1350" dirty="0">
                <a:solidFill>
                  <a:srgbClr val="008000"/>
                </a:solidFill>
              </a:rPr>
            </a:br>
            <a:r>
              <a:rPr lang="en-US" sz="1350" dirty="0">
                <a:solidFill>
                  <a:srgbClr val="000000"/>
                </a:solidFill>
              </a:rPr>
              <a:t>x =  </a:t>
            </a:r>
            <a:r>
              <a:rPr lang="en-US" sz="1350" dirty="0">
                <a:solidFill>
                  <a:srgbClr val="A52A2A"/>
                </a:solidFill>
              </a:rPr>
              <a:t>'{ "</a:t>
            </a:r>
            <a:r>
              <a:rPr lang="en-US" sz="1350" dirty="0" err="1">
                <a:solidFill>
                  <a:srgbClr val="A52A2A"/>
                </a:solidFill>
              </a:rPr>
              <a:t>name":"John</a:t>
            </a:r>
            <a:r>
              <a:rPr lang="en-US" sz="1350" dirty="0">
                <a:solidFill>
                  <a:srgbClr val="A52A2A"/>
                </a:solidFill>
              </a:rPr>
              <a:t>", "age":30, "</a:t>
            </a:r>
            <a:r>
              <a:rPr lang="en-US" sz="1350" dirty="0" err="1">
                <a:solidFill>
                  <a:srgbClr val="A52A2A"/>
                </a:solidFill>
              </a:rPr>
              <a:t>city":"New</a:t>
            </a:r>
            <a:r>
              <a:rPr lang="en-US" sz="1350" dirty="0">
                <a:solidFill>
                  <a:srgbClr val="A52A2A"/>
                </a:solidFill>
              </a:rPr>
              <a:t> York"}'</a:t>
            </a:r>
            <a:br>
              <a:rPr lang="en-US" sz="1350" dirty="0">
                <a:solidFill>
                  <a:srgbClr val="000000"/>
                </a:solidFill>
              </a:rPr>
            </a:br>
            <a:endParaRPr lang="pl-PL" sz="1350" dirty="0"/>
          </a:p>
        </p:txBody>
      </p:sp>
      <p:sp>
        <p:nvSpPr>
          <p:cNvPr id="7" name="pole tekstowe 6">
            <a:extLst>
              <a:ext uri="{FF2B5EF4-FFF2-40B4-BE49-F238E27FC236}">
                <a16:creationId xmlns:a16="http://schemas.microsoft.com/office/drawing/2014/main" id="{CF0483BA-39C5-490E-90CA-88ACF47FC51F}"/>
              </a:ext>
            </a:extLst>
          </p:cNvPr>
          <p:cNvSpPr txBox="1"/>
          <p:nvPr/>
        </p:nvSpPr>
        <p:spPr>
          <a:xfrm>
            <a:off x="431921" y="1292203"/>
            <a:ext cx="4544849" cy="2585323"/>
          </a:xfrm>
          <a:prstGeom prst="rect">
            <a:avLst/>
          </a:prstGeom>
          <a:noFill/>
        </p:spPr>
        <p:txBody>
          <a:bodyPr wrap="square">
            <a:spAutoFit/>
          </a:bodyPr>
          <a:lstStyle/>
          <a:p>
            <a:r>
              <a:rPr lang="pl-PL" sz="1350" dirty="0"/>
              <a:t>JavaScript Object </a:t>
            </a:r>
            <a:r>
              <a:rPr lang="pl-PL" sz="1350" dirty="0" err="1"/>
              <a:t>Notation</a:t>
            </a:r>
            <a:r>
              <a:rPr lang="pl-PL" sz="1350" dirty="0"/>
              <a:t>, JSON– lekki format wymiany danych komputerowych. JSON jest formatem tekstowym, bazującym na podzbiorze języka JavaScript. Typ MIME dla formatu JSON to </a:t>
            </a:r>
            <a:r>
              <a:rPr lang="pl-PL" sz="1350" dirty="0" err="1"/>
              <a:t>application</a:t>
            </a:r>
            <a:r>
              <a:rPr lang="pl-PL" sz="1350" dirty="0"/>
              <a:t>/</a:t>
            </a:r>
            <a:r>
              <a:rPr lang="pl-PL" sz="1350" dirty="0" err="1"/>
              <a:t>json</a:t>
            </a:r>
            <a:r>
              <a:rPr lang="pl-PL" sz="1350" dirty="0"/>
              <a:t>. Format został opisany w dokumencie RFC 4627.</a:t>
            </a:r>
          </a:p>
          <a:p>
            <a:endParaRPr lang="pl-PL" sz="1350" dirty="0"/>
          </a:p>
          <a:p>
            <a:r>
              <a:rPr lang="pl-PL" sz="1350" dirty="0"/>
              <a:t>Pomimo nazwy, JSON jest formatem niezależnym od konkretnego języka. Wiele języków programowania obsługuje ten format danych przez dodatkowe pakiety bądź biblioteki. Wśród nich są </a:t>
            </a:r>
            <a:r>
              <a:rPr lang="pl-PL" sz="1350" dirty="0" err="1"/>
              <a:t>ActionScript</a:t>
            </a:r>
            <a:r>
              <a:rPr lang="pl-PL" sz="1350" dirty="0"/>
              <a:t>, C, C++, C#, </a:t>
            </a:r>
            <a:r>
              <a:rPr lang="pl-PL" sz="1350" dirty="0" err="1"/>
              <a:t>ColdFusion</a:t>
            </a:r>
            <a:r>
              <a:rPr lang="pl-PL" sz="1350" dirty="0"/>
              <a:t>, E, Java, JavaScript, ML, </a:t>
            </a:r>
            <a:r>
              <a:rPr lang="pl-PL" sz="1350" dirty="0" err="1"/>
              <a:t>Objective</a:t>
            </a:r>
            <a:r>
              <a:rPr lang="pl-PL" sz="1350" dirty="0"/>
              <a:t> CAML, Perl, PHP, </a:t>
            </a:r>
            <a:r>
              <a:rPr lang="pl-PL" sz="1350" dirty="0" err="1"/>
              <a:t>Python</a:t>
            </a:r>
            <a:r>
              <a:rPr lang="pl-PL" sz="1350" dirty="0"/>
              <a:t>, R, REBOL oraz </a:t>
            </a:r>
            <a:r>
              <a:rPr lang="pl-PL" sz="1350" dirty="0" err="1"/>
              <a:t>Ruby</a:t>
            </a:r>
            <a:r>
              <a:rPr lang="pl-PL" sz="1350" dirty="0"/>
              <a:t>. </a:t>
            </a:r>
          </a:p>
        </p:txBody>
      </p:sp>
    </p:spTree>
    <p:extLst>
      <p:ext uri="{BB962C8B-B14F-4D97-AF65-F5344CB8AC3E}">
        <p14:creationId xmlns:p14="http://schemas.microsoft.com/office/powerpoint/2010/main" val="1256633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85851" y="831243"/>
            <a:ext cx="5982566" cy="3128549"/>
          </a:xfrm>
          <a:prstGeom prst="rect">
            <a:avLst/>
          </a:prstGeom>
        </p:spPr>
        <p:txBody>
          <a:bodyPr wrap="square">
            <a:spAutoFit/>
          </a:bodyPr>
          <a:lstStyle/>
          <a:p>
            <a:pPr>
              <a:lnSpc>
                <a:spcPct val="120000"/>
              </a:lnSpc>
              <a:spcAft>
                <a:spcPts val="750"/>
              </a:spcAft>
            </a:pPr>
            <a:r>
              <a:rPr lang="pl-PL" sz="2400" cap="all" dirty="0">
                <a:latin typeface="Arial Black" panose="020B0A04020102020204" pitchFamily="34" charset="0"/>
                <a:ea typeface="Times New Roman" panose="02020603050405020304" pitchFamily="18" charset="0"/>
                <a:cs typeface="Times New Roman" panose="02020603050405020304" pitchFamily="18" charset="0"/>
              </a:rPr>
              <a:t>Język XML</a:t>
            </a:r>
          </a:p>
          <a:p>
            <a:pPr>
              <a:lnSpc>
                <a:spcPct val="200000"/>
              </a:lnSpc>
              <a:spcAft>
                <a:spcPts val="750"/>
              </a:spcAft>
            </a:pPr>
            <a:r>
              <a:rPr lang="pl-PL" sz="1350" dirty="0" err="1">
                <a:latin typeface="Arial" panose="020B0604020202020204" pitchFamily="34" charset="0"/>
                <a:ea typeface="Times New Roman" panose="02020603050405020304" pitchFamily="18" charset="0"/>
                <a:cs typeface="Times New Roman" panose="02020603050405020304" pitchFamily="18" charset="0"/>
              </a:rPr>
              <a:t>Extensible</a:t>
            </a:r>
            <a:r>
              <a:rPr lang="pl-PL" sz="1350" dirty="0">
                <a:latin typeface="Arial" panose="020B0604020202020204" pitchFamily="34" charset="0"/>
                <a:ea typeface="Times New Roman" panose="02020603050405020304" pitchFamily="18" charset="0"/>
                <a:cs typeface="Times New Roman" panose="02020603050405020304" pitchFamily="18" charset="0"/>
              </a:rPr>
              <a:t> </a:t>
            </a:r>
            <a:r>
              <a:rPr lang="pl-PL" sz="1350" dirty="0" err="1">
                <a:latin typeface="Arial" panose="020B0604020202020204" pitchFamily="34" charset="0"/>
                <a:ea typeface="Times New Roman" panose="02020603050405020304" pitchFamily="18" charset="0"/>
                <a:cs typeface="Times New Roman" panose="02020603050405020304" pitchFamily="18" charset="0"/>
              </a:rPr>
              <a:t>Markup</a:t>
            </a:r>
            <a:r>
              <a:rPr lang="pl-PL" sz="1350" dirty="0">
                <a:latin typeface="Arial" panose="020B0604020202020204" pitchFamily="34" charset="0"/>
                <a:ea typeface="Times New Roman" panose="02020603050405020304" pitchFamily="18" charset="0"/>
                <a:cs typeface="Times New Roman" panose="02020603050405020304" pitchFamily="18" charset="0"/>
              </a:rPr>
              <a:t> Language- – rozszerzalny język znaczników został zdefiniowany przez grupę roboczą XML-a w organizacji World </a:t>
            </a:r>
            <a:r>
              <a:rPr lang="pl-PL" sz="1350" dirty="0" err="1">
                <a:latin typeface="Arial" panose="020B0604020202020204" pitchFamily="34" charset="0"/>
                <a:ea typeface="Times New Roman" panose="02020603050405020304" pitchFamily="18" charset="0"/>
                <a:cs typeface="Times New Roman" panose="02020603050405020304" pitchFamily="18" charset="0"/>
              </a:rPr>
              <a:t>Wide</a:t>
            </a:r>
            <a:r>
              <a:rPr lang="pl-PL" sz="1350" dirty="0">
                <a:latin typeface="Arial" panose="020B0604020202020204" pitchFamily="34" charset="0"/>
                <a:ea typeface="Times New Roman" panose="02020603050405020304" pitchFamily="18" charset="0"/>
                <a:cs typeface="Times New Roman" panose="02020603050405020304" pitchFamily="18" charset="0"/>
              </a:rPr>
              <a:t> Web </a:t>
            </a:r>
            <a:r>
              <a:rPr lang="pl-PL" sz="1350" dirty="0" err="1">
                <a:latin typeface="Arial" panose="020B0604020202020204" pitchFamily="34" charset="0"/>
                <a:ea typeface="Times New Roman" panose="02020603050405020304" pitchFamily="18" charset="0"/>
                <a:cs typeface="Times New Roman" panose="02020603050405020304" pitchFamily="18" charset="0"/>
              </a:rPr>
              <a:t>Consortium</a:t>
            </a:r>
            <a:r>
              <a:rPr lang="pl-PL" sz="1350" dirty="0">
                <a:latin typeface="Arial" panose="020B0604020202020204" pitchFamily="34" charset="0"/>
                <a:ea typeface="Times New Roman" panose="02020603050405020304" pitchFamily="18" charset="0"/>
                <a:cs typeface="Times New Roman" panose="02020603050405020304" pitchFamily="18" charset="0"/>
              </a:rPr>
              <a:t> (W3C).</a:t>
            </a:r>
          </a:p>
          <a:p>
            <a:pPr>
              <a:lnSpc>
                <a:spcPct val="200000"/>
              </a:lnSpc>
              <a:spcAft>
                <a:spcPts val="750"/>
              </a:spcAft>
            </a:pPr>
            <a:r>
              <a:rPr lang="pl-PL" sz="1350" dirty="0">
                <a:latin typeface="Arial" panose="020B0604020202020204" pitchFamily="34" charset="0"/>
                <a:ea typeface="Times New Roman" panose="02020603050405020304" pitchFamily="18" charset="0"/>
                <a:cs typeface="Times New Roman" panose="02020603050405020304" pitchFamily="18" charset="0"/>
              </a:rPr>
              <a:t>Język XML podobnie jak HTML został stworzony do przesyłania informacji w Internecie.</a:t>
            </a:r>
          </a:p>
          <a:p>
            <a:r>
              <a:rPr lang="pl-PL" sz="1350" dirty="0">
                <a:latin typeface="Arial" panose="020B0604020202020204" pitchFamily="34" charset="0"/>
                <a:ea typeface="Times New Roman" panose="02020603050405020304" pitchFamily="18" charset="0"/>
                <a:cs typeface="Times New Roman" panose="02020603050405020304" pitchFamily="18" charset="0"/>
              </a:rPr>
              <a:t>Po co stworzono nowy dodatkowy język, skoro istniał HTML?</a:t>
            </a:r>
            <a:endParaRPr lang="pl-PL" sz="1350" dirty="0"/>
          </a:p>
        </p:txBody>
      </p:sp>
    </p:spTree>
    <p:extLst>
      <p:ext uri="{BB962C8B-B14F-4D97-AF65-F5344CB8AC3E}">
        <p14:creationId xmlns:p14="http://schemas.microsoft.com/office/powerpoint/2010/main" val="2475353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732559" y="948188"/>
            <a:ext cx="7715250" cy="3227165"/>
          </a:xfrm>
          <a:prstGeom prst="rect">
            <a:avLst/>
          </a:prstGeom>
        </p:spPr>
        <p:txBody>
          <a:bodyPr wrap="square">
            <a:spAutoFit/>
          </a:bodyPr>
          <a:lstStyle/>
          <a:p>
            <a:pPr>
              <a:lnSpc>
                <a:spcPct val="120000"/>
              </a:lnSpc>
              <a:spcBef>
                <a:spcPts val="1800"/>
              </a:spcBef>
            </a:pP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Powody stworzenia języka </a:t>
            </a:r>
            <a:r>
              <a:rPr lang="pl-PL" b="1" kern="0" cap="all" dirty="0" err="1">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xml</a:t>
            </a: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a:t>
            </a:r>
            <a:b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b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 </a:t>
            </a:r>
            <a:r>
              <a:rPr lang="pl-PL" sz="1500" b="1" kern="0" cap="all" dirty="0">
                <a:solidFill>
                  <a:srgbClr val="BFBFBF"/>
                </a:solidFill>
                <a:latin typeface="Arial Black" panose="020B0A04020102020204" pitchFamily="34" charset="0"/>
                <a:ea typeface="Times New Roman" panose="02020603050405020304" pitchFamily="18" charset="0"/>
                <a:cs typeface="Times New Roman" panose="02020603050405020304" pitchFamily="18" charset="0"/>
              </a:rPr>
              <a:t>[złe cechy języka HTML]</a:t>
            </a:r>
            <a:endPar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endParaRP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Dokument nie zawierający typowych składników (nagłówków, akapitów, list tabel itp.). [Trochę zmieniło się to w HYML5]. HTML-owi brakuje na przykład elementów potrzebnych do oznaczenia notacji muzycznej lub równań matematycznych.</a:t>
            </a: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Baza danych np. katalog książek. Strony HTML możesz używać do przechowywania i wyświetlania informacji ze statycznej bazy danych (na przykład z listy z opisami książek). Jeśli jednak chciałbyś posortować, przefiltrować, odnaleźć lub opracować informacje inaczej, to każda informacja musiałaby zostać oznaczona.</a:t>
            </a: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Dokument, który chcesz uporządkować w hierarchiczną strukturę danych drzewa – powiedzmy, że piszemy książkę – chcemy pooznaczać jej strukturę: rozdziały, podrozdziały. HTML nie daje takich możliwości – nie wprowadza fizycznej struktury.</a:t>
            </a:r>
          </a:p>
        </p:txBody>
      </p:sp>
    </p:spTree>
    <p:extLst>
      <p:ext uri="{BB962C8B-B14F-4D97-AF65-F5344CB8AC3E}">
        <p14:creationId xmlns:p14="http://schemas.microsoft.com/office/powerpoint/2010/main" val="3578359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ole tekstowe 25"/>
          <p:cNvSpPr txBox="1"/>
          <p:nvPr/>
        </p:nvSpPr>
        <p:spPr>
          <a:xfrm>
            <a:off x="646835" y="452005"/>
            <a:ext cx="3390035" cy="300082"/>
          </a:xfrm>
          <a:prstGeom prst="rect">
            <a:avLst/>
          </a:prstGeom>
          <a:noFill/>
        </p:spPr>
        <p:txBody>
          <a:bodyPr wrap="square" rtlCol="0">
            <a:spAutoFit/>
          </a:bodyPr>
          <a:lstStyle/>
          <a:p>
            <a:r>
              <a:rPr lang="pl-PL" sz="1350" dirty="0"/>
              <a:t>Budowa dokumentu XML</a:t>
            </a:r>
          </a:p>
        </p:txBody>
      </p:sp>
      <p:pic>
        <p:nvPicPr>
          <p:cNvPr id="27" name="Obraz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18" y="970252"/>
            <a:ext cx="3416141" cy="3105583"/>
          </a:xfrm>
          <a:prstGeom prst="rect">
            <a:avLst/>
          </a:prstGeom>
        </p:spPr>
      </p:pic>
      <p:sp>
        <p:nvSpPr>
          <p:cNvPr id="28" name="pole tekstowe 27"/>
          <p:cNvSpPr txBox="1"/>
          <p:nvPr/>
        </p:nvSpPr>
        <p:spPr>
          <a:xfrm>
            <a:off x="4473288" y="970250"/>
            <a:ext cx="4333009" cy="2377574"/>
          </a:xfrm>
          <a:prstGeom prst="rect">
            <a:avLst/>
          </a:prstGeom>
          <a:noFill/>
        </p:spPr>
        <p:txBody>
          <a:bodyPr wrap="square" rtlCol="0">
            <a:spAutoFit/>
          </a:bodyPr>
          <a:lstStyle/>
          <a:p>
            <a:pPr marL="257168" indent="-257168">
              <a:buAutoNum type="arabicPeriod"/>
            </a:pPr>
            <a:r>
              <a:rPr lang="pl-PL" sz="1350" dirty="0"/>
              <a:t>Deklaracje -  to znajdujące się w pliku danych informacje identyfikujące sam plik i inne powiązane z nim pliki.</a:t>
            </a:r>
          </a:p>
          <a:p>
            <a:pPr marL="257168" indent="-257168">
              <a:buAutoNum type="arabicPeriod"/>
            </a:pPr>
            <a:r>
              <a:rPr lang="pl-PL" sz="1350" dirty="0"/>
              <a:t>Element główny - </a:t>
            </a:r>
            <a:r>
              <a:rPr lang="pl-PL" sz="1350" dirty="0" err="1"/>
              <a:t>tag</a:t>
            </a:r>
            <a:r>
              <a:rPr lang="pl-PL" sz="1350" dirty="0"/>
              <a:t> zawierający wszystkie inne </a:t>
            </a:r>
            <a:r>
              <a:rPr lang="pl-PL" sz="1350" dirty="0" err="1"/>
              <a:t>tagi</a:t>
            </a:r>
            <a:r>
              <a:rPr lang="pl-PL" sz="1350" dirty="0"/>
              <a:t> </a:t>
            </a:r>
            <a:br>
              <a:rPr lang="pl-PL" sz="1350" dirty="0"/>
            </a:br>
            <a:r>
              <a:rPr lang="pl-PL" sz="1350" dirty="0"/>
              <a:t>i dane w każdym pojedynczym rekordzie.</a:t>
            </a:r>
          </a:p>
          <a:p>
            <a:pPr marL="257168" indent="-257168">
              <a:buAutoNum type="arabicPeriod"/>
            </a:pPr>
            <a:r>
              <a:rPr lang="pl-PL" sz="1350" dirty="0"/>
              <a:t>Atrybut - zawierają informacje o </a:t>
            </a:r>
            <a:r>
              <a:rPr lang="pl-PL" sz="1350" dirty="0" err="1"/>
              <a:t>tagach</a:t>
            </a:r>
            <a:r>
              <a:rPr lang="pl-PL" sz="1350" dirty="0"/>
              <a:t> i znajdujących się w nich danych. Typy informacji w atrybutach są zdefiniowane przez system XML dla każdego rodzaju </a:t>
            </a:r>
            <a:r>
              <a:rPr lang="pl-PL" sz="1350" dirty="0" err="1"/>
              <a:t>tagu</a:t>
            </a:r>
            <a:r>
              <a:rPr lang="pl-PL" sz="1350" dirty="0"/>
              <a:t>.</a:t>
            </a:r>
          </a:p>
          <a:p>
            <a:pPr marL="257168" indent="-257168">
              <a:buAutoNum type="arabicPeriod"/>
            </a:pPr>
            <a:r>
              <a:rPr lang="pl-PL" sz="1350" dirty="0" err="1"/>
              <a:t>Tagi</a:t>
            </a:r>
            <a:r>
              <a:rPr lang="pl-PL" sz="1350" dirty="0"/>
              <a:t> i dane – podstawowy składni pliku XML</a:t>
            </a:r>
          </a:p>
        </p:txBody>
      </p:sp>
    </p:spTree>
    <p:extLst>
      <p:ext uri="{BB962C8B-B14F-4D97-AF65-F5344CB8AC3E}">
        <p14:creationId xmlns:p14="http://schemas.microsoft.com/office/powerpoint/2010/main" val="6839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1226128" y="1456851"/>
            <a:ext cx="7917873" cy="2169825"/>
          </a:xfrm>
          <a:prstGeom prst="rect">
            <a:avLst/>
          </a:prstGeom>
        </p:spPr>
        <p:txBody>
          <a:bodyPr wrap="square">
            <a:spAutoFit/>
          </a:bodyPr>
          <a:lstStyle/>
          <a:p>
            <a:r>
              <a:rPr lang="pl-PL" sz="1350" dirty="0">
                <a:latin typeface="TT5C1o00"/>
              </a:rPr>
              <a:t>Podstawowymi składnikami dokumentu XML są:</a:t>
            </a:r>
          </a:p>
          <a:p>
            <a:pPr marL="214308" indent="-214308">
              <a:buFont typeface="Arial" panose="020B0604020202020204" pitchFamily="34" charset="0"/>
              <a:buChar char="•"/>
            </a:pPr>
            <a:r>
              <a:rPr lang="pl-PL" sz="1200" dirty="0">
                <a:latin typeface="TT5CCo00"/>
              </a:rPr>
              <a:t> </a:t>
            </a:r>
            <a:r>
              <a:rPr lang="pl-PL" sz="1350" dirty="0">
                <a:latin typeface="TT5C8o00"/>
              </a:rPr>
              <a:t>elementy</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atrybuty</a:t>
            </a:r>
            <a:r>
              <a:rPr lang="pl-PL" sz="1350" dirty="0">
                <a:latin typeface="TT5C1o00"/>
              </a:rPr>
              <a:t>, które są umieszczane w elementach, jako dodatkowe informacje.</a:t>
            </a:r>
          </a:p>
          <a:p>
            <a:r>
              <a:rPr lang="pl-PL" sz="1350" dirty="0">
                <a:latin typeface="TT5C1o00"/>
              </a:rPr>
              <a:t>Elementy mogą być przy tym:</a:t>
            </a:r>
          </a:p>
          <a:p>
            <a:pPr marL="214308" indent="-214308">
              <a:buFont typeface="Arial" panose="020B0604020202020204" pitchFamily="34" charset="0"/>
              <a:buChar char="•"/>
            </a:pPr>
            <a:r>
              <a:rPr lang="pl-PL" sz="1200" dirty="0">
                <a:latin typeface="TT5CCo00"/>
              </a:rPr>
              <a:t> </a:t>
            </a:r>
            <a:r>
              <a:rPr lang="pl-PL" sz="1350" dirty="0">
                <a:latin typeface="TT5C8o00"/>
              </a:rPr>
              <a:t>nie puste </a:t>
            </a:r>
            <a:r>
              <a:rPr lang="pl-PL" sz="1350" dirty="0">
                <a:latin typeface="TT5C1o00"/>
              </a:rPr>
              <a:t>— posiadające treść,</a:t>
            </a:r>
          </a:p>
          <a:p>
            <a:pPr marL="214308" indent="-214308">
              <a:buFont typeface="Arial" panose="020B0604020202020204" pitchFamily="34" charset="0"/>
              <a:buChar char="•"/>
            </a:pPr>
            <a:r>
              <a:rPr lang="pl-PL" sz="1200" dirty="0">
                <a:latin typeface="TT5CCo00"/>
              </a:rPr>
              <a:t> </a:t>
            </a:r>
            <a:r>
              <a:rPr lang="pl-PL" sz="1350" dirty="0">
                <a:latin typeface="TT5C8o00"/>
              </a:rPr>
              <a:t>puste </a:t>
            </a:r>
            <a:r>
              <a:rPr lang="pl-PL" sz="1350" dirty="0">
                <a:latin typeface="TT5C1o00"/>
              </a:rPr>
              <a:t>— bez treści.</a:t>
            </a:r>
          </a:p>
          <a:p>
            <a:r>
              <a:rPr lang="pl-PL" sz="1350" dirty="0">
                <a:latin typeface="TT5C1o00"/>
              </a:rPr>
              <a:t>Oprócz tego w dokumencie XML mona umieszczać:</a:t>
            </a:r>
          </a:p>
          <a:p>
            <a:pPr marL="214308" indent="-214308">
              <a:buFont typeface="Arial" panose="020B0604020202020204" pitchFamily="34" charset="0"/>
              <a:buChar char="•"/>
            </a:pPr>
            <a:r>
              <a:rPr lang="pl-PL" sz="1200" dirty="0">
                <a:latin typeface="TT5CCo00"/>
              </a:rPr>
              <a:t> </a:t>
            </a:r>
            <a:r>
              <a:rPr lang="pl-PL" sz="1350" dirty="0">
                <a:latin typeface="TT5C8o00"/>
              </a:rPr>
              <a:t>deklaracje</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instrukcje przetwarzania</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jednostki</a:t>
            </a:r>
            <a:r>
              <a:rPr lang="pl-PL" sz="1350" dirty="0">
                <a:latin typeface="TT5C1o00"/>
              </a:rPr>
              <a:t>.</a:t>
            </a:r>
            <a:endParaRPr lang="pl-PL" sz="1350" dirty="0"/>
          </a:p>
        </p:txBody>
      </p:sp>
    </p:spTree>
    <p:extLst>
      <p:ext uri="{BB962C8B-B14F-4D97-AF65-F5344CB8AC3E}">
        <p14:creationId xmlns:p14="http://schemas.microsoft.com/office/powerpoint/2010/main" val="411193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rotWithShape="1">
          <a:blip r:embed="rId2"/>
          <a:srcRect l="39654" t="37005" r="29872" b="16659"/>
          <a:stretch/>
        </p:blipFill>
        <p:spPr>
          <a:xfrm>
            <a:off x="2382116" y="990007"/>
            <a:ext cx="4379768" cy="3579515"/>
          </a:xfrm>
          <a:prstGeom prst="rect">
            <a:avLst/>
          </a:prstGeom>
        </p:spPr>
      </p:pic>
      <p:sp>
        <p:nvSpPr>
          <p:cNvPr id="5" name="pole tekstowe 4"/>
          <p:cNvSpPr txBox="1"/>
          <p:nvPr/>
        </p:nvSpPr>
        <p:spPr>
          <a:xfrm>
            <a:off x="3023756" y="444211"/>
            <a:ext cx="2930237" cy="415498"/>
          </a:xfrm>
          <a:prstGeom prst="rect">
            <a:avLst/>
          </a:prstGeom>
          <a:noFill/>
        </p:spPr>
        <p:txBody>
          <a:bodyPr wrap="square" rtlCol="0">
            <a:spAutoFit/>
          </a:bodyPr>
          <a:lstStyle/>
          <a:p>
            <a:r>
              <a:rPr lang="pl-PL" sz="2100" dirty="0"/>
              <a:t>Dokument XML</a:t>
            </a:r>
          </a:p>
        </p:txBody>
      </p:sp>
    </p:spTree>
    <p:extLst>
      <p:ext uri="{BB962C8B-B14F-4D97-AF65-F5344CB8AC3E}">
        <p14:creationId xmlns:p14="http://schemas.microsoft.com/office/powerpoint/2010/main" val="1280261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1709" t="46392" r="29791" b="16745"/>
          <a:stretch/>
        </p:blipFill>
        <p:spPr>
          <a:xfrm>
            <a:off x="1795899" y="935634"/>
            <a:ext cx="5318282" cy="3697412"/>
          </a:xfrm>
          <a:prstGeom prst="rect">
            <a:avLst/>
          </a:prstGeom>
        </p:spPr>
      </p:pic>
      <p:sp>
        <p:nvSpPr>
          <p:cNvPr id="3" name="pole tekstowe 2"/>
          <p:cNvSpPr txBox="1"/>
          <p:nvPr/>
        </p:nvSpPr>
        <p:spPr>
          <a:xfrm>
            <a:off x="2610718" y="413038"/>
            <a:ext cx="4231697" cy="415498"/>
          </a:xfrm>
          <a:prstGeom prst="rect">
            <a:avLst/>
          </a:prstGeom>
          <a:noFill/>
        </p:spPr>
        <p:txBody>
          <a:bodyPr wrap="square" rtlCol="0">
            <a:spAutoFit/>
          </a:bodyPr>
          <a:lstStyle/>
          <a:p>
            <a:r>
              <a:rPr lang="pl-PL" sz="2100" dirty="0"/>
              <a:t>Składowe elementu</a:t>
            </a:r>
          </a:p>
        </p:txBody>
      </p:sp>
    </p:spTree>
    <p:extLst>
      <p:ext uri="{BB962C8B-B14F-4D97-AF65-F5344CB8AC3E}">
        <p14:creationId xmlns:p14="http://schemas.microsoft.com/office/powerpoint/2010/main" val="248034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tekstu 2"/>
          <p:cNvSpPr>
            <a:spLocks noGrp="1"/>
          </p:cNvSpPr>
          <p:nvPr>
            <p:ph type="body" sz="quarter" idx="12"/>
          </p:nvPr>
        </p:nvSpPr>
        <p:spPr/>
        <p:txBody>
          <a:bodyPr/>
          <a:lstStyle/>
          <a:p>
            <a:endParaRPr lang="en-US"/>
          </a:p>
        </p:txBody>
      </p:sp>
      <p:sp>
        <p:nvSpPr>
          <p:cNvPr id="4" name="Symbol zastępczy tekstu 3"/>
          <p:cNvSpPr>
            <a:spLocks noGrp="1"/>
          </p:cNvSpPr>
          <p:nvPr>
            <p:ph type="body" sz="quarter" idx="10"/>
          </p:nvPr>
        </p:nvSpPr>
        <p:spPr>
          <a:xfrm>
            <a:off x="1581528" y="1240425"/>
            <a:ext cx="7105272" cy="279757"/>
          </a:xfrm>
        </p:spPr>
        <p:txBody>
          <a:bodyPr/>
          <a:lstStyle/>
          <a:p>
            <a:r>
              <a:rPr lang="pl-PL" dirty="0"/>
              <a:t>Przypomnienie elementów do Języka Java</a:t>
            </a:r>
            <a:endParaRPr lang="en-US" dirty="0"/>
          </a:p>
        </p:txBody>
      </p:sp>
      <p:sp>
        <p:nvSpPr>
          <p:cNvPr id="5" name="Symbol zastępczy tekstu 4"/>
          <p:cNvSpPr>
            <a:spLocks noGrp="1"/>
          </p:cNvSpPr>
          <p:nvPr>
            <p:ph type="body" sz="quarter" idx="30"/>
          </p:nvPr>
        </p:nvSpPr>
        <p:spPr>
          <a:xfrm>
            <a:off x="1581528" y="1611501"/>
            <a:ext cx="7105272" cy="279757"/>
          </a:xfrm>
        </p:spPr>
        <p:txBody>
          <a:bodyPr/>
          <a:lstStyle/>
          <a:p>
            <a:r>
              <a:rPr lang="pl-PL" dirty="0"/>
              <a:t>Kompendium programowania obiektowego</a:t>
            </a:r>
            <a:endParaRPr lang="en-US" dirty="0"/>
          </a:p>
        </p:txBody>
      </p:sp>
      <p:sp>
        <p:nvSpPr>
          <p:cNvPr id="6" name="Symbol zastępczy tekstu 5"/>
          <p:cNvSpPr>
            <a:spLocks noGrp="1"/>
          </p:cNvSpPr>
          <p:nvPr>
            <p:ph type="body" sz="quarter" idx="31"/>
          </p:nvPr>
        </p:nvSpPr>
        <p:spPr>
          <a:xfrm>
            <a:off x="1581528" y="1982577"/>
            <a:ext cx="7105272" cy="279757"/>
          </a:xfrm>
        </p:spPr>
        <p:txBody>
          <a:bodyPr/>
          <a:lstStyle/>
          <a:p>
            <a:r>
              <a:rPr lang="pl-PL" dirty="0"/>
              <a:t>Abstrakcja w języku Java</a:t>
            </a:r>
            <a:endParaRPr lang="en-US" dirty="0"/>
          </a:p>
        </p:txBody>
      </p:sp>
      <p:sp>
        <p:nvSpPr>
          <p:cNvPr id="7" name="Symbol zastępczy tekstu 6"/>
          <p:cNvSpPr>
            <a:spLocks noGrp="1"/>
          </p:cNvSpPr>
          <p:nvPr>
            <p:ph type="body" sz="quarter" idx="32"/>
          </p:nvPr>
        </p:nvSpPr>
        <p:spPr>
          <a:xfrm>
            <a:off x="1581528" y="2353653"/>
            <a:ext cx="7105272" cy="279757"/>
          </a:xfrm>
        </p:spPr>
        <p:txBody>
          <a:bodyPr/>
          <a:lstStyle/>
          <a:p>
            <a:r>
              <a:rPr lang="pl-PL" dirty="0"/>
              <a:t>Narzędzia wbudowane języka Java</a:t>
            </a:r>
            <a:endParaRPr lang="en-US" dirty="0"/>
          </a:p>
        </p:txBody>
      </p:sp>
      <p:sp>
        <p:nvSpPr>
          <p:cNvPr id="8" name="Symbol zastępczy tekstu 7"/>
          <p:cNvSpPr>
            <a:spLocks noGrp="1"/>
          </p:cNvSpPr>
          <p:nvPr>
            <p:ph type="body" sz="quarter" idx="33"/>
          </p:nvPr>
        </p:nvSpPr>
        <p:spPr>
          <a:xfrm>
            <a:off x="1581528" y="2724729"/>
            <a:ext cx="7105272" cy="279757"/>
          </a:xfrm>
        </p:spPr>
        <p:txBody>
          <a:bodyPr/>
          <a:lstStyle/>
          <a:p>
            <a:r>
              <a:rPr lang="pl-PL" dirty="0"/>
              <a:t>Typy wyliczeniowe</a:t>
            </a:r>
            <a:endParaRPr lang="en-US" dirty="0"/>
          </a:p>
        </p:txBody>
      </p:sp>
      <p:sp>
        <p:nvSpPr>
          <p:cNvPr id="9" name="Symbol zastępczy tekstu 8"/>
          <p:cNvSpPr>
            <a:spLocks noGrp="1"/>
          </p:cNvSpPr>
          <p:nvPr>
            <p:ph type="body" sz="quarter" idx="34"/>
          </p:nvPr>
        </p:nvSpPr>
        <p:spPr>
          <a:xfrm>
            <a:off x="1581528" y="3095805"/>
            <a:ext cx="7105272" cy="279757"/>
          </a:xfrm>
        </p:spPr>
        <p:txBody>
          <a:bodyPr/>
          <a:lstStyle/>
          <a:p>
            <a:r>
              <a:rPr lang="pl-PL" dirty="0"/>
              <a:t>Tablice, kolekcje i klasy generyczne</a:t>
            </a:r>
            <a:endParaRPr lang="en-US" dirty="0"/>
          </a:p>
        </p:txBody>
      </p:sp>
      <p:sp>
        <p:nvSpPr>
          <p:cNvPr id="10" name="Symbol zastępczy tekstu 9"/>
          <p:cNvSpPr>
            <a:spLocks noGrp="1"/>
          </p:cNvSpPr>
          <p:nvPr>
            <p:ph type="body" sz="quarter" idx="35"/>
          </p:nvPr>
        </p:nvSpPr>
        <p:spPr>
          <a:xfrm>
            <a:off x="1581528" y="3466881"/>
            <a:ext cx="7105272" cy="279757"/>
          </a:xfrm>
        </p:spPr>
        <p:txBody>
          <a:bodyPr/>
          <a:lstStyle/>
          <a:p>
            <a:r>
              <a:rPr lang="pl-PL" dirty="0"/>
              <a:t>Programowanie funkcyjne w Javie</a:t>
            </a:r>
            <a:endParaRPr lang="en-US" dirty="0"/>
          </a:p>
        </p:txBody>
      </p:sp>
      <p:sp>
        <p:nvSpPr>
          <p:cNvPr id="11" name="Symbol zastępczy tekstu 10"/>
          <p:cNvSpPr>
            <a:spLocks noGrp="1"/>
          </p:cNvSpPr>
          <p:nvPr>
            <p:ph type="body" sz="quarter" idx="36"/>
          </p:nvPr>
        </p:nvSpPr>
        <p:spPr>
          <a:xfrm>
            <a:off x="1581528" y="3837957"/>
            <a:ext cx="7105272" cy="279757"/>
          </a:xfrm>
        </p:spPr>
        <p:txBody>
          <a:bodyPr/>
          <a:lstStyle/>
          <a:p>
            <a:r>
              <a:rPr lang="pl-PL" dirty="0"/>
              <a:t>Wielowątkowość</a:t>
            </a:r>
            <a:endParaRPr lang="en-US" dirty="0"/>
          </a:p>
        </p:txBody>
      </p:sp>
      <p:sp>
        <p:nvSpPr>
          <p:cNvPr id="12" name="Symbol zastępczy tekstu 11"/>
          <p:cNvSpPr>
            <a:spLocks noGrp="1"/>
          </p:cNvSpPr>
          <p:nvPr>
            <p:ph type="body" sz="quarter" idx="37"/>
          </p:nvPr>
        </p:nvSpPr>
        <p:spPr/>
        <p:txBody>
          <a:bodyPr/>
          <a:lstStyle/>
          <a:p>
            <a:endParaRPr lang="en-US"/>
          </a:p>
        </p:txBody>
      </p:sp>
      <p:sp>
        <p:nvSpPr>
          <p:cNvPr id="13" name="Symbol zastępczy tekstu 12"/>
          <p:cNvSpPr>
            <a:spLocks noGrp="1"/>
          </p:cNvSpPr>
          <p:nvPr>
            <p:ph type="body" sz="quarter" idx="38"/>
          </p:nvPr>
        </p:nvSpPr>
        <p:spPr/>
        <p:txBody>
          <a:bodyPr/>
          <a:lstStyle/>
          <a:p>
            <a:endParaRPr lang="en-US"/>
          </a:p>
        </p:txBody>
      </p:sp>
      <p:sp>
        <p:nvSpPr>
          <p:cNvPr id="14" name="Symbol zastępczy tekstu 13"/>
          <p:cNvSpPr>
            <a:spLocks noGrp="1"/>
          </p:cNvSpPr>
          <p:nvPr>
            <p:ph type="body" sz="quarter" idx="39"/>
          </p:nvPr>
        </p:nvSpPr>
        <p:spPr/>
        <p:txBody>
          <a:bodyPr/>
          <a:lstStyle/>
          <a:p>
            <a:endParaRPr lang="en-US"/>
          </a:p>
        </p:txBody>
      </p:sp>
      <p:sp>
        <p:nvSpPr>
          <p:cNvPr id="15" name="Symbol zastępczy tekstu 14"/>
          <p:cNvSpPr>
            <a:spLocks noGrp="1"/>
          </p:cNvSpPr>
          <p:nvPr>
            <p:ph type="body" sz="quarter" idx="40"/>
          </p:nvPr>
        </p:nvSpPr>
        <p:spPr/>
        <p:txBody>
          <a:bodyPr/>
          <a:lstStyle/>
          <a:p>
            <a:endParaRPr lang="en-US"/>
          </a:p>
        </p:txBody>
      </p:sp>
      <p:sp>
        <p:nvSpPr>
          <p:cNvPr id="16" name="Symbol zastępczy tekstu 15"/>
          <p:cNvSpPr>
            <a:spLocks noGrp="1"/>
          </p:cNvSpPr>
          <p:nvPr>
            <p:ph type="body" sz="quarter" idx="41"/>
          </p:nvPr>
        </p:nvSpPr>
        <p:spPr/>
        <p:txBody>
          <a:bodyPr/>
          <a:lstStyle/>
          <a:p>
            <a:endParaRPr lang="en-US"/>
          </a:p>
        </p:txBody>
      </p:sp>
      <p:sp>
        <p:nvSpPr>
          <p:cNvPr id="17" name="Symbol zastępczy tekstu 16"/>
          <p:cNvSpPr>
            <a:spLocks noGrp="1"/>
          </p:cNvSpPr>
          <p:nvPr>
            <p:ph type="body" sz="quarter" idx="42"/>
          </p:nvPr>
        </p:nvSpPr>
        <p:spPr/>
        <p:txBody>
          <a:bodyPr/>
          <a:lstStyle/>
          <a:p>
            <a:endParaRPr lang="en-US"/>
          </a:p>
        </p:txBody>
      </p:sp>
      <p:sp>
        <p:nvSpPr>
          <p:cNvPr id="18" name="Symbol zastępczy tekstu 17"/>
          <p:cNvSpPr>
            <a:spLocks noGrp="1"/>
          </p:cNvSpPr>
          <p:nvPr>
            <p:ph type="body" sz="quarter" idx="43"/>
          </p:nvPr>
        </p:nvSpPr>
        <p:spPr/>
        <p:txBody>
          <a:bodyPr/>
          <a:lstStyle/>
          <a:p>
            <a:endParaRPr lang="en-US"/>
          </a:p>
        </p:txBody>
      </p:sp>
    </p:spTree>
    <p:extLst>
      <p:ext uri="{BB962C8B-B14F-4D97-AF65-F5344CB8AC3E}">
        <p14:creationId xmlns:p14="http://schemas.microsoft.com/office/powerpoint/2010/main" val="1038477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698" t="33636" r="25395" b="27610"/>
          <a:stretch/>
        </p:blipFill>
        <p:spPr>
          <a:xfrm>
            <a:off x="1434079" y="805453"/>
            <a:ext cx="6275842" cy="3542093"/>
          </a:xfrm>
          <a:prstGeom prst="rect">
            <a:avLst/>
          </a:prstGeom>
        </p:spPr>
      </p:pic>
      <p:sp>
        <p:nvSpPr>
          <p:cNvPr id="3" name="pole tekstowe 2"/>
          <p:cNvSpPr txBox="1"/>
          <p:nvPr/>
        </p:nvSpPr>
        <p:spPr>
          <a:xfrm>
            <a:off x="2610718" y="413038"/>
            <a:ext cx="4231697" cy="415498"/>
          </a:xfrm>
          <a:prstGeom prst="rect">
            <a:avLst/>
          </a:prstGeom>
          <a:noFill/>
        </p:spPr>
        <p:txBody>
          <a:bodyPr wrap="square" rtlCol="0">
            <a:spAutoFit/>
          </a:bodyPr>
          <a:lstStyle/>
          <a:p>
            <a:r>
              <a:rPr lang="pl-PL" sz="2100" dirty="0"/>
              <a:t>Atrybut w elemencie</a:t>
            </a:r>
          </a:p>
        </p:txBody>
      </p:sp>
    </p:spTree>
    <p:extLst>
      <p:ext uri="{BB962C8B-B14F-4D97-AF65-F5344CB8AC3E}">
        <p14:creationId xmlns:p14="http://schemas.microsoft.com/office/powerpoint/2010/main" val="3358309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558" t="33061" r="26233" b="22678"/>
          <a:stretch/>
        </p:blipFill>
        <p:spPr>
          <a:xfrm>
            <a:off x="1605872" y="585867"/>
            <a:ext cx="6108405" cy="4013423"/>
          </a:xfrm>
          <a:prstGeom prst="rect">
            <a:avLst/>
          </a:prstGeom>
        </p:spPr>
      </p:pic>
      <p:sp>
        <p:nvSpPr>
          <p:cNvPr id="3" name="pole tekstowe 2"/>
          <p:cNvSpPr txBox="1"/>
          <p:nvPr/>
        </p:nvSpPr>
        <p:spPr>
          <a:xfrm>
            <a:off x="1940503" y="389659"/>
            <a:ext cx="3686175" cy="415498"/>
          </a:xfrm>
          <a:prstGeom prst="rect">
            <a:avLst/>
          </a:prstGeom>
          <a:noFill/>
        </p:spPr>
        <p:txBody>
          <a:bodyPr wrap="square" rtlCol="0">
            <a:spAutoFit/>
          </a:bodyPr>
          <a:lstStyle/>
          <a:p>
            <a:r>
              <a:rPr lang="pl-PL" sz="2100" dirty="0"/>
              <a:t>Element pusty</a:t>
            </a:r>
          </a:p>
        </p:txBody>
      </p:sp>
    </p:spTree>
    <p:extLst>
      <p:ext uri="{BB962C8B-B14F-4D97-AF65-F5344CB8AC3E}">
        <p14:creationId xmlns:p14="http://schemas.microsoft.com/office/powerpoint/2010/main" val="144391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2047" t="32235" r="41930" b="34778"/>
          <a:stretch/>
        </p:blipFill>
        <p:spPr>
          <a:xfrm>
            <a:off x="672932" y="1347859"/>
            <a:ext cx="4026771" cy="2743562"/>
          </a:xfrm>
          <a:prstGeom prst="rect">
            <a:avLst/>
          </a:prstGeom>
        </p:spPr>
      </p:pic>
      <p:pic>
        <p:nvPicPr>
          <p:cNvPr id="3" name="Obraz 2"/>
          <p:cNvPicPr>
            <a:picLocks noChangeAspect="1"/>
          </p:cNvPicPr>
          <p:nvPr/>
        </p:nvPicPr>
        <p:blipFill rotWithShape="1">
          <a:blip r:embed="rId3"/>
          <a:srcRect l="41535" t="42147" r="29930" b="28518"/>
          <a:stretch/>
        </p:blipFill>
        <p:spPr>
          <a:xfrm>
            <a:off x="4572988" y="1519852"/>
            <a:ext cx="4342595" cy="2399576"/>
          </a:xfrm>
          <a:prstGeom prst="rect">
            <a:avLst/>
          </a:prstGeom>
        </p:spPr>
      </p:pic>
      <p:sp>
        <p:nvSpPr>
          <p:cNvPr id="4" name="pole tekstowe 3"/>
          <p:cNvSpPr txBox="1"/>
          <p:nvPr/>
        </p:nvSpPr>
        <p:spPr>
          <a:xfrm>
            <a:off x="779319" y="296140"/>
            <a:ext cx="4769428" cy="738664"/>
          </a:xfrm>
          <a:prstGeom prst="rect">
            <a:avLst/>
          </a:prstGeom>
          <a:noFill/>
        </p:spPr>
        <p:txBody>
          <a:bodyPr wrap="square" rtlCol="0">
            <a:spAutoFit/>
          </a:bodyPr>
          <a:lstStyle/>
          <a:p>
            <a:r>
              <a:rPr lang="pl-PL" sz="2100" dirty="0"/>
              <a:t>Hierarchia elementów w dokumencie XML</a:t>
            </a:r>
          </a:p>
        </p:txBody>
      </p:sp>
    </p:spTree>
    <p:extLst>
      <p:ext uri="{BB962C8B-B14F-4D97-AF65-F5344CB8AC3E}">
        <p14:creationId xmlns:p14="http://schemas.microsoft.com/office/powerpoint/2010/main" val="3852630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2302" t="29946" r="31186" b="23196"/>
          <a:stretch/>
        </p:blipFill>
        <p:spPr>
          <a:xfrm>
            <a:off x="523775" y="458168"/>
            <a:ext cx="3030279" cy="2878765"/>
          </a:xfrm>
          <a:prstGeom prst="rect">
            <a:avLst/>
          </a:prstGeom>
        </p:spPr>
      </p:pic>
      <p:sp>
        <p:nvSpPr>
          <p:cNvPr id="3" name="pole tekstowe 2"/>
          <p:cNvSpPr txBox="1"/>
          <p:nvPr/>
        </p:nvSpPr>
        <p:spPr>
          <a:xfrm>
            <a:off x="4216112" y="374074"/>
            <a:ext cx="4769427" cy="415498"/>
          </a:xfrm>
          <a:prstGeom prst="rect">
            <a:avLst/>
          </a:prstGeom>
          <a:noFill/>
        </p:spPr>
        <p:txBody>
          <a:bodyPr wrap="square" rtlCol="0">
            <a:spAutoFit/>
          </a:bodyPr>
          <a:lstStyle/>
          <a:p>
            <a:r>
              <a:rPr lang="pl-PL" sz="2100" dirty="0"/>
              <a:t>Przetwarzanie dokumentów XML</a:t>
            </a:r>
          </a:p>
        </p:txBody>
      </p:sp>
      <p:sp>
        <p:nvSpPr>
          <p:cNvPr id="4" name="Prostokąt 3"/>
          <p:cNvSpPr/>
          <p:nvPr/>
        </p:nvSpPr>
        <p:spPr>
          <a:xfrm>
            <a:off x="3953741" y="2575184"/>
            <a:ext cx="4572000" cy="1546577"/>
          </a:xfrm>
          <a:prstGeom prst="rect">
            <a:avLst/>
          </a:prstGeom>
        </p:spPr>
        <p:txBody>
          <a:bodyPr>
            <a:spAutoFit/>
          </a:bodyPr>
          <a:lstStyle/>
          <a:p>
            <a:r>
              <a:rPr lang="pl-PL" sz="1350" dirty="0">
                <a:latin typeface="TT5C1o00"/>
              </a:rPr>
              <a:t>Dokumenty XML mogą być czytane przez użytkowników w zwykłych edytorach tekstowych,</a:t>
            </a:r>
          </a:p>
          <a:p>
            <a:r>
              <a:rPr lang="pl-PL" sz="1350" dirty="0">
                <a:latin typeface="TT5C1o00"/>
              </a:rPr>
              <a:t>jednak najczęściej są one przetwarzane przez programy, zwane </a:t>
            </a:r>
            <a:r>
              <a:rPr lang="pl-PL" sz="1350" dirty="0" err="1">
                <a:latin typeface="TT5C8o00"/>
              </a:rPr>
              <a:t>parserami</a:t>
            </a:r>
            <a:r>
              <a:rPr lang="pl-PL" sz="1350" dirty="0">
                <a:latin typeface="TT5C1o00"/>
              </a:rPr>
              <a:t>.</a:t>
            </a:r>
          </a:p>
          <a:p>
            <a:r>
              <a:rPr lang="pl-PL" sz="1350" dirty="0">
                <a:latin typeface="TT5C1o00"/>
              </a:rPr>
              <a:t>Programy te powinny w pierwszej kolejności sprawdzić poprawność składniowa dokumentu,</a:t>
            </a:r>
          </a:p>
          <a:p>
            <a:r>
              <a:rPr lang="pl-PL" sz="1350" dirty="0">
                <a:latin typeface="TT5C1o00"/>
              </a:rPr>
              <a:t>tzn. stwierdzić czy jest on dobrze uformowany</a:t>
            </a:r>
            <a:endParaRPr lang="pl-PL" sz="1350" dirty="0"/>
          </a:p>
        </p:txBody>
      </p:sp>
    </p:spTree>
    <p:extLst>
      <p:ext uri="{BB962C8B-B14F-4D97-AF65-F5344CB8AC3E}">
        <p14:creationId xmlns:p14="http://schemas.microsoft.com/office/powerpoint/2010/main" val="1149601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70CAA569-0EF0-4840-83FB-A79BA8BF2BB9}"/>
              </a:ext>
            </a:extLst>
          </p:cNvPr>
          <p:cNvSpPr>
            <a:spLocks noGrp="1"/>
          </p:cNvSpPr>
          <p:nvPr>
            <p:ph type="body" sz="quarter" idx="27"/>
          </p:nvPr>
        </p:nvSpPr>
        <p:spPr/>
        <p:txBody>
          <a:bodyPr/>
          <a:lstStyle/>
          <a:p>
            <a:pPr marL="0" indent="0">
              <a:buNone/>
            </a:pPr>
            <a:r>
              <a:rPr lang="pl-PL" dirty="0"/>
              <a:t>Krótko opisując </a:t>
            </a:r>
            <a:r>
              <a:rPr lang="pl-PL" dirty="0" err="1"/>
              <a:t>moża</a:t>
            </a:r>
            <a:r>
              <a:rPr lang="pl-PL" dirty="0"/>
              <a:t> podać że wyrażenie lambda jest metodą lub jak ktoś woli funkcją którą możesz przypisać do zmiennej. Możesz ją także wywołać czy przekazać jako argument do innej metody. Funkcja anonimowa (czyli bez nazwy)</a:t>
            </a:r>
          </a:p>
          <a:p>
            <a:pPr marL="0" indent="0">
              <a:buNone/>
            </a:pPr>
            <a:r>
              <a:rPr lang="pl-PL" dirty="0"/>
              <a:t>Składnia:</a:t>
            </a:r>
          </a:p>
          <a:p>
            <a:pPr marL="0" indent="0">
              <a:buNone/>
            </a:pPr>
            <a:endParaRPr lang="pl-PL" dirty="0"/>
          </a:p>
          <a:p>
            <a:pPr marL="0" indent="0">
              <a:buNone/>
            </a:pPr>
            <a:r>
              <a:rPr lang="pl-PL" sz="2400" dirty="0"/>
              <a:t>&lt;lista parametrów&gt; -&gt; &lt;ciało wyrażenia&gt;</a:t>
            </a:r>
          </a:p>
        </p:txBody>
      </p:sp>
      <p:sp>
        <p:nvSpPr>
          <p:cNvPr id="3" name="Tytuł 2">
            <a:extLst>
              <a:ext uri="{FF2B5EF4-FFF2-40B4-BE49-F238E27FC236}">
                <a16:creationId xmlns:a16="http://schemas.microsoft.com/office/drawing/2014/main" id="{5D97CEEF-0C41-4CE4-BCC5-D0C3A5941221}"/>
              </a:ext>
            </a:extLst>
          </p:cNvPr>
          <p:cNvSpPr>
            <a:spLocks noGrp="1"/>
          </p:cNvSpPr>
          <p:nvPr>
            <p:ph type="title"/>
          </p:nvPr>
        </p:nvSpPr>
        <p:spPr/>
        <p:txBody>
          <a:bodyPr/>
          <a:lstStyle/>
          <a:p>
            <a:r>
              <a:rPr lang="pl-PL" dirty="0"/>
              <a:t>Funkcja Lambda</a:t>
            </a:r>
          </a:p>
        </p:txBody>
      </p:sp>
    </p:spTree>
    <p:extLst>
      <p:ext uri="{BB962C8B-B14F-4D97-AF65-F5344CB8AC3E}">
        <p14:creationId xmlns:p14="http://schemas.microsoft.com/office/powerpoint/2010/main" val="426573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E0F63835-CE44-4B7F-9861-AD270EB9E4DA}"/>
              </a:ext>
            </a:extLst>
          </p:cNvPr>
          <p:cNvSpPr>
            <a:spLocks noGrp="1"/>
          </p:cNvSpPr>
          <p:nvPr>
            <p:ph type="body" sz="quarter" idx="27"/>
          </p:nvPr>
        </p:nvSpPr>
        <p:spPr/>
        <p:txBody>
          <a:bodyPr/>
          <a:lstStyle/>
          <a:p>
            <a:pPr marL="0" indent="0">
              <a:buNone/>
            </a:pPr>
            <a:r>
              <a:rPr lang="pl-PL" dirty="0"/>
              <a:t>Strumienie służą do przetwarzania danych.</a:t>
            </a:r>
          </a:p>
          <a:p>
            <a:pPr marL="0" indent="0">
              <a:buNone/>
            </a:pPr>
            <a:r>
              <a:rPr lang="pl-PL" dirty="0"/>
              <a:t>Dane mogą być przechowywane w kolekcji. W strumień można opakować praktycznie dowolny zestaw danych. Strumienie pozwalają w łatwy sposób zrównoleglić pracę na </a:t>
            </a:r>
            <a:r>
              <a:rPr lang="pl-PL" dirty="0" err="1"/>
              <a:t>danych,dzięki</a:t>
            </a:r>
            <a:r>
              <a:rPr lang="pl-PL" dirty="0"/>
              <a:t> temu przetwarzanie dużych zbiorów danych może być dużo szybsze. Strumienie kładą nacisk na operacje jakie należy przeprowadzić na danych.</a:t>
            </a:r>
          </a:p>
          <a:p>
            <a:pPr marL="0" indent="0">
              <a:buNone/>
            </a:pPr>
            <a:r>
              <a:rPr lang="pl-PL" dirty="0"/>
              <a:t>Strumień Java jest komponentem zdolnym do wewnętrznej iteracji swoich elementów, co oznacza, że może iterować swoje elementy. </a:t>
            </a:r>
          </a:p>
        </p:txBody>
      </p:sp>
      <p:sp>
        <p:nvSpPr>
          <p:cNvPr id="3" name="Tytuł 2">
            <a:extLst>
              <a:ext uri="{FF2B5EF4-FFF2-40B4-BE49-F238E27FC236}">
                <a16:creationId xmlns:a16="http://schemas.microsoft.com/office/drawing/2014/main" id="{B3E630E8-D7B1-481F-95CB-212D0DB5E769}"/>
              </a:ext>
            </a:extLst>
          </p:cNvPr>
          <p:cNvSpPr>
            <a:spLocks noGrp="1"/>
          </p:cNvSpPr>
          <p:nvPr>
            <p:ph type="title"/>
          </p:nvPr>
        </p:nvSpPr>
        <p:spPr/>
        <p:txBody>
          <a:bodyPr/>
          <a:lstStyle/>
          <a:p>
            <a:r>
              <a:rPr lang="pl-PL" dirty="0"/>
              <a:t>STREAM</a:t>
            </a:r>
          </a:p>
        </p:txBody>
      </p:sp>
    </p:spTree>
    <p:extLst>
      <p:ext uri="{BB962C8B-B14F-4D97-AF65-F5344CB8AC3E}">
        <p14:creationId xmlns:p14="http://schemas.microsoft.com/office/powerpoint/2010/main" val="742462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F6952772-53F1-4126-8808-8D9E8DFF5AF0}"/>
              </a:ext>
            </a:extLst>
          </p:cNvPr>
          <p:cNvSpPr>
            <a:spLocks noGrp="1"/>
          </p:cNvSpPr>
          <p:nvPr>
            <p:ph type="body" sz="quarter" idx="27"/>
          </p:nvPr>
        </p:nvSpPr>
        <p:spPr>
          <a:xfrm>
            <a:off x="457200" y="853640"/>
            <a:ext cx="8235950" cy="2264530"/>
          </a:xfrm>
        </p:spPr>
        <p:txBody>
          <a:bodyPr/>
          <a:lstStyle/>
          <a:p>
            <a:pPr marL="0" indent="0">
              <a:buNone/>
            </a:pPr>
            <a:r>
              <a:rPr lang="pl-PL" dirty="0"/>
              <a:t>Strumień </a:t>
            </a:r>
            <a:r>
              <a:rPr lang="pl-PL" dirty="0" err="1"/>
              <a:t>flatMap</a:t>
            </a:r>
            <a:r>
              <a:rPr lang="pl-PL" dirty="0"/>
              <a:t> (moduł odwzorowujący funkcje) zwraca strumień składający się z wyników zastąpienia każdego elementu tego strumienia zawartością zmapowanego strumienia wytworzonego przez zastosowanie dostarczonej funkcji mapowania do każdego elementu. Strumień </a:t>
            </a:r>
            <a:r>
              <a:rPr lang="pl-PL" dirty="0" err="1"/>
              <a:t>flatMap</a:t>
            </a:r>
            <a:r>
              <a:rPr lang="pl-PL" dirty="0"/>
              <a:t> (mapowanie funkcji) jest operacją pośrednią. Te operacje są zawsze leniwe. Operacje pośrednie są wywoływane na instancji </a:t>
            </a:r>
            <a:r>
              <a:rPr lang="pl-PL" dirty="0" err="1"/>
              <a:t>Stream</a:t>
            </a:r>
            <a:r>
              <a:rPr lang="pl-PL" dirty="0"/>
              <a:t>, a po zakończeniu przetwarzania dają instancję </a:t>
            </a:r>
            <a:r>
              <a:rPr lang="pl-PL" dirty="0" err="1"/>
              <a:t>Stream</a:t>
            </a:r>
            <a:r>
              <a:rPr lang="pl-PL" dirty="0"/>
              <a:t> jako wynik.</a:t>
            </a:r>
          </a:p>
        </p:txBody>
      </p:sp>
      <p:sp>
        <p:nvSpPr>
          <p:cNvPr id="3" name="Tytuł 2">
            <a:extLst>
              <a:ext uri="{FF2B5EF4-FFF2-40B4-BE49-F238E27FC236}">
                <a16:creationId xmlns:a16="http://schemas.microsoft.com/office/drawing/2014/main" id="{0EC177FD-3B63-4CB3-88E7-EBFC2619B864}"/>
              </a:ext>
            </a:extLst>
          </p:cNvPr>
          <p:cNvSpPr>
            <a:spLocks noGrp="1"/>
          </p:cNvSpPr>
          <p:nvPr>
            <p:ph type="title"/>
          </p:nvPr>
        </p:nvSpPr>
        <p:spPr/>
        <p:txBody>
          <a:bodyPr/>
          <a:lstStyle/>
          <a:p>
            <a:r>
              <a:rPr lang="pl-PL" dirty="0" err="1"/>
              <a:t>flatMap</a:t>
            </a:r>
            <a:r>
              <a:rPr lang="pl-PL" dirty="0"/>
              <a:t>()</a:t>
            </a:r>
          </a:p>
        </p:txBody>
      </p:sp>
    </p:spTree>
    <p:extLst>
      <p:ext uri="{BB962C8B-B14F-4D97-AF65-F5344CB8AC3E}">
        <p14:creationId xmlns:p14="http://schemas.microsoft.com/office/powerpoint/2010/main" val="2662816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1CB7936-D6AB-4AE6-AFA1-93BFDF82C2E6}"/>
              </a:ext>
            </a:extLst>
          </p:cNvPr>
          <p:cNvSpPr>
            <a:spLocks noGrp="1"/>
          </p:cNvSpPr>
          <p:nvPr>
            <p:ph type="body" sz="quarter" idx="27"/>
          </p:nvPr>
        </p:nvSpPr>
        <p:spPr/>
        <p:txBody>
          <a:bodyPr/>
          <a:lstStyle/>
          <a:p>
            <a:pPr>
              <a:buAutoNum type="arabicParenR"/>
            </a:pPr>
            <a:r>
              <a:rPr lang="pl-PL" dirty="0"/>
              <a:t>map () pobiera strumień i przekształca go w inny strumień. Stosuje funkcję do każdego elementu strumienia i zapisuje zwracaną wartość w nowym strumieniu. Nie spłaszcza strumienia. Ale </a:t>
            </a:r>
            <a:r>
              <a:rPr lang="pl-PL" dirty="0" err="1"/>
              <a:t>flatMap</a:t>
            </a:r>
            <a:r>
              <a:rPr lang="pl-PL" dirty="0"/>
              <a:t> () jest kombinacją mapy i operacji płaskiej, tj. Stosuje funkcję do elementów, a także je spłaszcza.</a:t>
            </a:r>
          </a:p>
          <a:p>
            <a:pPr>
              <a:buAutoNum type="arabicParenR"/>
            </a:pPr>
            <a:br>
              <a:rPr lang="pl-PL" dirty="0"/>
            </a:br>
            <a:r>
              <a:rPr lang="pl-PL" dirty="0"/>
              <a:t>map () służy tylko do transformacji, ale </a:t>
            </a:r>
            <a:r>
              <a:rPr lang="pl-PL" dirty="0" err="1"/>
              <a:t>flatMap</a:t>
            </a:r>
            <a:r>
              <a:rPr lang="pl-PL" dirty="0"/>
              <a:t> () służy zarówno do transformacji, jak i spłaszczania.</a:t>
            </a:r>
          </a:p>
        </p:txBody>
      </p:sp>
      <p:sp>
        <p:nvSpPr>
          <p:cNvPr id="3" name="Tytuł 2">
            <a:extLst>
              <a:ext uri="{FF2B5EF4-FFF2-40B4-BE49-F238E27FC236}">
                <a16:creationId xmlns:a16="http://schemas.microsoft.com/office/drawing/2014/main" id="{44ED373B-7C81-4604-BE5C-C6842B6BEB84}"/>
              </a:ext>
            </a:extLst>
          </p:cNvPr>
          <p:cNvSpPr>
            <a:spLocks noGrp="1"/>
          </p:cNvSpPr>
          <p:nvPr>
            <p:ph type="title"/>
          </p:nvPr>
        </p:nvSpPr>
        <p:spPr/>
        <p:txBody>
          <a:bodyPr/>
          <a:lstStyle/>
          <a:p>
            <a:r>
              <a:rPr lang="pl-PL" dirty="0"/>
              <a:t>Różnice między map() a </a:t>
            </a:r>
            <a:r>
              <a:rPr lang="pl-PL" dirty="0" err="1"/>
              <a:t>flatMap</a:t>
            </a:r>
            <a:r>
              <a:rPr lang="pl-PL" dirty="0"/>
              <a:t>()</a:t>
            </a:r>
          </a:p>
        </p:txBody>
      </p:sp>
    </p:spTree>
    <p:extLst>
      <p:ext uri="{BB962C8B-B14F-4D97-AF65-F5344CB8AC3E}">
        <p14:creationId xmlns:p14="http://schemas.microsoft.com/office/powerpoint/2010/main" val="2847969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pl-PL" altLang="pl-PL"/>
              <a:t>Historia Spring</a:t>
            </a:r>
          </a:p>
        </p:txBody>
      </p:sp>
      <p:sp>
        <p:nvSpPr>
          <p:cNvPr id="4101" name="Rectangle 5"/>
          <p:cNvSpPr>
            <a:spLocks noGrp="1" noChangeArrowheads="1"/>
          </p:cNvSpPr>
          <p:nvPr>
            <p:ph type="body" idx="1"/>
          </p:nvPr>
        </p:nvSpPr>
        <p:spPr/>
        <p:txBody>
          <a:bodyPr/>
          <a:lstStyle/>
          <a:p>
            <a:r>
              <a:rPr lang="pl-PL" altLang="pl-PL"/>
              <a:t>J2EE jest zbyt skomplikowane,</a:t>
            </a:r>
          </a:p>
          <a:p>
            <a:pPr lvl="1"/>
            <a:r>
              <a:rPr lang="pl-PL" altLang="pl-PL" sz="1800"/>
              <a:t>encyjne EJB są przestarzałe, złożone, nadużywane i prawie zbędne,</a:t>
            </a:r>
          </a:p>
          <a:p>
            <a:pPr lvl="1"/>
            <a:r>
              <a:rPr lang="pl-PL" altLang="pl-PL" sz="1800"/>
              <a:t>lepiej wykorzystywać interfejsy niż dziedziczenie,</a:t>
            </a:r>
          </a:p>
          <a:p>
            <a:pPr lvl="1"/>
            <a:r>
              <a:rPr lang="pl-PL" altLang="pl-PL" sz="1800"/>
              <a:t>komponenty JavaBean doskonale się nadają do tworzenia aplikacji,</a:t>
            </a:r>
          </a:p>
          <a:p>
            <a:pPr lvl="1"/>
            <a:r>
              <a:rPr lang="pl-PL" altLang="pl-PL" sz="1800"/>
              <a:t>paradygmat obiektowy jest ważniejszy niż implementacja,</a:t>
            </a:r>
          </a:p>
          <a:p>
            <a:pPr lvl="1"/>
            <a:r>
              <a:rPr lang="pl-PL" altLang="pl-PL" sz="1800"/>
              <a:t>obsługiwane wyjątki są nadużywane w aplikacjach Java,</a:t>
            </a:r>
          </a:p>
          <a:p>
            <a:pPr lvl="1"/>
            <a:r>
              <a:rPr lang="pl-PL" altLang="pl-PL" sz="1800"/>
              <a:t>kluczową rolę pełni możliwość niezależnego testowania poszczególnych modułów.</a:t>
            </a:r>
            <a:endParaRPr lang="pl-PL" altLang="pl-PL"/>
          </a:p>
        </p:txBody>
      </p:sp>
    </p:spTree>
    <p:extLst>
      <p:ext uri="{BB962C8B-B14F-4D97-AF65-F5344CB8AC3E}">
        <p14:creationId xmlns:p14="http://schemas.microsoft.com/office/powerpoint/2010/main" val="189023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a:t>Co to jest Spring</a:t>
            </a:r>
          </a:p>
        </p:txBody>
      </p:sp>
      <p:sp>
        <p:nvSpPr>
          <p:cNvPr id="5123" name="Rectangle 3"/>
          <p:cNvSpPr>
            <a:spLocks noGrp="1" noChangeArrowheads="1"/>
          </p:cNvSpPr>
          <p:nvPr>
            <p:ph type="body" idx="1"/>
          </p:nvPr>
        </p:nvSpPr>
        <p:spPr/>
        <p:txBody>
          <a:bodyPr/>
          <a:lstStyle/>
          <a:p>
            <a:pPr eaLnBrk="1" hangingPunct="1">
              <a:lnSpc>
                <a:spcPct val="90000"/>
              </a:lnSpc>
            </a:pPr>
            <a:r>
              <a:rPr lang="pl-PL" altLang="pl-PL" sz="1500"/>
              <a:t>Wielowarstwowy szkielet aplikacji Java/J2EE zawierający</a:t>
            </a:r>
          </a:p>
          <a:p>
            <a:pPr lvl="1" eaLnBrk="1" hangingPunct="1">
              <a:lnSpc>
                <a:spcPct val="90000"/>
              </a:lnSpc>
            </a:pPr>
            <a:r>
              <a:rPr lang="pl-PL" altLang="pl-PL" sz="1500"/>
              <a:t>lekki kontener umożliwiający scentralizowane zarządzanie i łączenie komponentów JavaBean i POJO,</a:t>
            </a:r>
          </a:p>
          <a:p>
            <a:pPr lvl="1" eaLnBrk="1" hangingPunct="1">
              <a:lnSpc>
                <a:spcPct val="90000"/>
              </a:lnSpc>
            </a:pPr>
            <a:r>
              <a:rPr lang="pl-PL" altLang="pl-PL" sz="1500"/>
              <a:t>warstwę zarządzania transakcjami,</a:t>
            </a:r>
          </a:p>
          <a:p>
            <a:pPr lvl="1" eaLnBrk="1" hangingPunct="1">
              <a:lnSpc>
                <a:spcPct val="90000"/>
              </a:lnSpc>
            </a:pPr>
            <a:r>
              <a:rPr lang="pl-PL" altLang="pl-PL" sz="1500"/>
              <a:t>warstwę obsługi JDBC,</a:t>
            </a:r>
          </a:p>
          <a:p>
            <a:pPr lvl="1" eaLnBrk="1" hangingPunct="1">
              <a:lnSpc>
                <a:spcPct val="90000"/>
              </a:lnSpc>
            </a:pPr>
            <a:r>
              <a:rPr lang="pl-PL" altLang="pl-PL" sz="1500"/>
              <a:t>moduły umożliwiające integrację z Toplink, Hibernate, JDO i iBATIS za pomocą standardowych DAO,</a:t>
            </a:r>
          </a:p>
          <a:p>
            <a:pPr lvl="1" eaLnBrk="1" hangingPunct="1">
              <a:lnSpc>
                <a:spcPct val="90000"/>
              </a:lnSpc>
            </a:pPr>
            <a:r>
              <a:rPr lang="pl-PL" altLang="pl-PL" sz="1500"/>
              <a:t>pełnowartościowe środowisko obsługujące paradygmat programowania aspektowego AOP,</a:t>
            </a:r>
          </a:p>
          <a:p>
            <a:pPr lvl="1" eaLnBrk="1" hangingPunct="1">
              <a:lnSpc>
                <a:spcPct val="90000"/>
              </a:lnSpc>
            </a:pPr>
            <a:r>
              <a:rPr lang="pl-PL" altLang="pl-PL" sz="1500"/>
              <a:t>elastyczne środowisko do tworzenia aplikacji internetowych zgodnie z modelem MVC umożliwiające integrację ze Struts, WebWork,Tapestry;</a:t>
            </a:r>
          </a:p>
        </p:txBody>
      </p:sp>
    </p:spTree>
    <p:extLst>
      <p:ext uri="{BB962C8B-B14F-4D97-AF65-F5344CB8AC3E}">
        <p14:creationId xmlns:p14="http://schemas.microsoft.com/office/powerpoint/2010/main" val="266173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23CAF4-B57D-4E76-B7C3-5491CA5EC761}"/>
              </a:ext>
            </a:extLst>
          </p:cNvPr>
          <p:cNvSpPr>
            <a:spLocks noGrp="1"/>
          </p:cNvSpPr>
          <p:nvPr>
            <p:ph type="title"/>
          </p:nvPr>
        </p:nvSpPr>
        <p:spPr/>
        <p:txBody>
          <a:bodyPr/>
          <a:lstStyle/>
          <a:p>
            <a:endParaRPr lang="pl-PL"/>
          </a:p>
        </p:txBody>
      </p:sp>
      <p:sp>
        <p:nvSpPr>
          <p:cNvPr id="3" name="Symbol zastępczy tekstu 2">
            <a:extLst>
              <a:ext uri="{FF2B5EF4-FFF2-40B4-BE49-F238E27FC236}">
                <a16:creationId xmlns:a16="http://schemas.microsoft.com/office/drawing/2014/main" id="{C3A161E9-E04F-4E04-AAA8-DD0C94A0978B}"/>
              </a:ext>
            </a:extLst>
          </p:cNvPr>
          <p:cNvSpPr>
            <a:spLocks noGrp="1"/>
          </p:cNvSpPr>
          <p:nvPr>
            <p:ph type="body" sz="quarter" idx="12"/>
          </p:nvPr>
        </p:nvSpPr>
        <p:spPr/>
        <p:txBody>
          <a:bodyPr/>
          <a:lstStyle/>
          <a:p>
            <a:endParaRPr lang="pl-PL"/>
          </a:p>
        </p:txBody>
      </p:sp>
      <p:sp>
        <p:nvSpPr>
          <p:cNvPr id="4" name="Symbol zastępczy tekstu 3">
            <a:extLst>
              <a:ext uri="{FF2B5EF4-FFF2-40B4-BE49-F238E27FC236}">
                <a16:creationId xmlns:a16="http://schemas.microsoft.com/office/drawing/2014/main" id="{A2A849D6-A957-444B-B470-9E18BAAC51B2}"/>
              </a:ext>
            </a:extLst>
          </p:cNvPr>
          <p:cNvSpPr>
            <a:spLocks noGrp="1"/>
          </p:cNvSpPr>
          <p:nvPr>
            <p:ph type="body" sz="quarter" idx="10"/>
          </p:nvPr>
        </p:nvSpPr>
        <p:spPr>
          <a:xfrm>
            <a:off x="1581528" y="1240425"/>
            <a:ext cx="7105272" cy="279757"/>
          </a:xfrm>
        </p:spPr>
        <p:txBody>
          <a:bodyPr/>
          <a:lstStyle/>
          <a:p>
            <a:r>
              <a:rPr lang="pl-PL" dirty="0"/>
              <a:t>Wielowątkowość</a:t>
            </a:r>
          </a:p>
        </p:txBody>
      </p:sp>
      <p:sp>
        <p:nvSpPr>
          <p:cNvPr id="5" name="Symbol zastępczy tekstu 4">
            <a:extLst>
              <a:ext uri="{FF2B5EF4-FFF2-40B4-BE49-F238E27FC236}">
                <a16:creationId xmlns:a16="http://schemas.microsoft.com/office/drawing/2014/main" id="{382A6B7A-7737-4A81-8B94-781905BDC84C}"/>
              </a:ext>
            </a:extLst>
          </p:cNvPr>
          <p:cNvSpPr>
            <a:spLocks noGrp="1"/>
          </p:cNvSpPr>
          <p:nvPr>
            <p:ph type="body" sz="quarter" idx="30"/>
          </p:nvPr>
        </p:nvSpPr>
        <p:spPr>
          <a:xfrm>
            <a:off x="1581528" y="1611501"/>
            <a:ext cx="7105272" cy="279757"/>
          </a:xfrm>
        </p:spPr>
        <p:txBody>
          <a:bodyPr/>
          <a:lstStyle/>
          <a:p>
            <a:r>
              <a:rPr lang="pl-PL" dirty="0"/>
              <a:t>Podsumowanie</a:t>
            </a:r>
          </a:p>
        </p:txBody>
      </p:sp>
      <p:sp>
        <p:nvSpPr>
          <p:cNvPr id="6" name="Symbol zastępczy tekstu 5">
            <a:extLst>
              <a:ext uri="{FF2B5EF4-FFF2-40B4-BE49-F238E27FC236}">
                <a16:creationId xmlns:a16="http://schemas.microsoft.com/office/drawing/2014/main" id="{A2306F7D-D79D-45B8-A9CF-6923F2EFF928}"/>
              </a:ext>
            </a:extLst>
          </p:cNvPr>
          <p:cNvSpPr>
            <a:spLocks noGrp="1"/>
          </p:cNvSpPr>
          <p:nvPr>
            <p:ph type="body" sz="quarter" idx="31"/>
          </p:nvPr>
        </p:nvSpPr>
        <p:spPr>
          <a:xfrm>
            <a:off x="1581528" y="1982577"/>
            <a:ext cx="7105272" cy="279757"/>
          </a:xfrm>
        </p:spPr>
        <p:txBody>
          <a:bodyPr/>
          <a:lstStyle/>
          <a:p>
            <a:r>
              <a:rPr lang="pl-PL"/>
              <a:t>Co dalej?</a:t>
            </a:r>
            <a:endParaRPr lang="pl-PL" dirty="0"/>
          </a:p>
        </p:txBody>
      </p:sp>
      <p:sp>
        <p:nvSpPr>
          <p:cNvPr id="7" name="Symbol zastępczy tekstu 6">
            <a:extLst>
              <a:ext uri="{FF2B5EF4-FFF2-40B4-BE49-F238E27FC236}">
                <a16:creationId xmlns:a16="http://schemas.microsoft.com/office/drawing/2014/main" id="{D5022885-696A-423C-93C3-CD3A58629739}"/>
              </a:ext>
            </a:extLst>
          </p:cNvPr>
          <p:cNvSpPr>
            <a:spLocks noGrp="1"/>
          </p:cNvSpPr>
          <p:nvPr>
            <p:ph type="body" sz="quarter" idx="32"/>
          </p:nvPr>
        </p:nvSpPr>
        <p:spPr/>
        <p:txBody>
          <a:bodyPr/>
          <a:lstStyle/>
          <a:p>
            <a:endParaRPr lang="pl-PL"/>
          </a:p>
        </p:txBody>
      </p:sp>
      <p:sp>
        <p:nvSpPr>
          <p:cNvPr id="8" name="Symbol zastępczy tekstu 7">
            <a:extLst>
              <a:ext uri="{FF2B5EF4-FFF2-40B4-BE49-F238E27FC236}">
                <a16:creationId xmlns:a16="http://schemas.microsoft.com/office/drawing/2014/main" id="{225C6053-E2D1-4CA0-837B-3E8125616598}"/>
              </a:ext>
            </a:extLst>
          </p:cNvPr>
          <p:cNvSpPr>
            <a:spLocks noGrp="1"/>
          </p:cNvSpPr>
          <p:nvPr>
            <p:ph type="body" sz="quarter" idx="33"/>
          </p:nvPr>
        </p:nvSpPr>
        <p:spPr/>
        <p:txBody>
          <a:bodyPr/>
          <a:lstStyle/>
          <a:p>
            <a:endParaRPr lang="pl-PL"/>
          </a:p>
        </p:txBody>
      </p:sp>
      <p:sp>
        <p:nvSpPr>
          <p:cNvPr id="9" name="Symbol zastępczy tekstu 8">
            <a:extLst>
              <a:ext uri="{FF2B5EF4-FFF2-40B4-BE49-F238E27FC236}">
                <a16:creationId xmlns:a16="http://schemas.microsoft.com/office/drawing/2014/main" id="{840F2103-3396-4E26-8811-935FCECD2430}"/>
              </a:ext>
            </a:extLst>
          </p:cNvPr>
          <p:cNvSpPr>
            <a:spLocks noGrp="1"/>
          </p:cNvSpPr>
          <p:nvPr>
            <p:ph type="body" sz="quarter" idx="34"/>
          </p:nvPr>
        </p:nvSpPr>
        <p:spPr/>
        <p:txBody>
          <a:bodyPr/>
          <a:lstStyle/>
          <a:p>
            <a:endParaRPr lang="pl-PL"/>
          </a:p>
        </p:txBody>
      </p:sp>
      <p:sp>
        <p:nvSpPr>
          <p:cNvPr id="10" name="Symbol zastępczy tekstu 9">
            <a:extLst>
              <a:ext uri="{FF2B5EF4-FFF2-40B4-BE49-F238E27FC236}">
                <a16:creationId xmlns:a16="http://schemas.microsoft.com/office/drawing/2014/main" id="{69D1D392-A8BC-4560-BA2A-A9183DEFE5C1}"/>
              </a:ext>
            </a:extLst>
          </p:cNvPr>
          <p:cNvSpPr>
            <a:spLocks noGrp="1"/>
          </p:cNvSpPr>
          <p:nvPr>
            <p:ph type="body" sz="quarter" idx="35"/>
          </p:nvPr>
        </p:nvSpPr>
        <p:spPr/>
        <p:txBody>
          <a:bodyPr/>
          <a:lstStyle/>
          <a:p>
            <a:endParaRPr lang="pl-PL"/>
          </a:p>
        </p:txBody>
      </p:sp>
      <p:sp>
        <p:nvSpPr>
          <p:cNvPr id="11" name="Symbol zastępczy tekstu 10">
            <a:extLst>
              <a:ext uri="{FF2B5EF4-FFF2-40B4-BE49-F238E27FC236}">
                <a16:creationId xmlns:a16="http://schemas.microsoft.com/office/drawing/2014/main" id="{1D17EB43-E8B2-4938-BB0A-4521038CB05C}"/>
              </a:ext>
            </a:extLst>
          </p:cNvPr>
          <p:cNvSpPr>
            <a:spLocks noGrp="1"/>
          </p:cNvSpPr>
          <p:nvPr>
            <p:ph type="body" sz="quarter" idx="36"/>
          </p:nvPr>
        </p:nvSpPr>
        <p:spPr/>
        <p:txBody>
          <a:bodyPr/>
          <a:lstStyle/>
          <a:p>
            <a:endParaRPr lang="pl-PL"/>
          </a:p>
        </p:txBody>
      </p:sp>
      <p:sp>
        <p:nvSpPr>
          <p:cNvPr id="12" name="Symbol zastępczy tekstu 11">
            <a:extLst>
              <a:ext uri="{FF2B5EF4-FFF2-40B4-BE49-F238E27FC236}">
                <a16:creationId xmlns:a16="http://schemas.microsoft.com/office/drawing/2014/main" id="{47294A92-A8AE-423F-A0B5-E3AAD5219063}"/>
              </a:ext>
            </a:extLst>
          </p:cNvPr>
          <p:cNvSpPr>
            <a:spLocks noGrp="1"/>
          </p:cNvSpPr>
          <p:nvPr>
            <p:ph type="body" sz="quarter" idx="37"/>
          </p:nvPr>
        </p:nvSpPr>
        <p:spPr/>
        <p:txBody>
          <a:bodyPr/>
          <a:lstStyle/>
          <a:p>
            <a:endParaRPr lang="pl-PL"/>
          </a:p>
        </p:txBody>
      </p:sp>
      <p:sp>
        <p:nvSpPr>
          <p:cNvPr id="13" name="Symbol zastępczy tekstu 12">
            <a:extLst>
              <a:ext uri="{FF2B5EF4-FFF2-40B4-BE49-F238E27FC236}">
                <a16:creationId xmlns:a16="http://schemas.microsoft.com/office/drawing/2014/main" id="{34D659D9-5449-4218-86A6-04474E205299}"/>
              </a:ext>
            </a:extLst>
          </p:cNvPr>
          <p:cNvSpPr>
            <a:spLocks noGrp="1"/>
          </p:cNvSpPr>
          <p:nvPr>
            <p:ph type="body" sz="quarter" idx="38"/>
          </p:nvPr>
        </p:nvSpPr>
        <p:spPr/>
        <p:txBody>
          <a:bodyPr/>
          <a:lstStyle/>
          <a:p>
            <a:endParaRPr lang="pl-PL"/>
          </a:p>
        </p:txBody>
      </p:sp>
      <p:sp>
        <p:nvSpPr>
          <p:cNvPr id="14" name="Symbol zastępczy tekstu 13">
            <a:extLst>
              <a:ext uri="{FF2B5EF4-FFF2-40B4-BE49-F238E27FC236}">
                <a16:creationId xmlns:a16="http://schemas.microsoft.com/office/drawing/2014/main" id="{DE17AA11-C997-4F12-A2E5-7B9A0CC73168}"/>
              </a:ext>
            </a:extLst>
          </p:cNvPr>
          <p:cNvSpPr>
            <a:spLocks noGrp="1"/>
          </p:cNvSpPr>
          <p:nvPr>
            <p:ph type="body" sz="quarter" idx="39"/>
          </p:nvPr>
        </p:nvSpPr>
        <p:spPr/>
        <p:txBody>
          <a:bodyPr/>
          <a:lstStyle/>
          <a:p>
            <a:endParaRPr lang="pl-PL"/>
          </a:p>
        </p:txBody>
      </p:sp>
      <p:sp>
        <p:nvSpPr>
          <p:cNvPr id="15" name="Symbol zastępczy tekstu 14">
            <a:extLst>
              <a:ext uri="{FF2B5EF4-FFF2-40B4-BE49-F238E27FC236}">
                <a16:creationId xmlns:a16="http://schemas.microsoft.com/office/drawing/2014/main" id="{AAEAB03D-3DDB-4B42-AF71-3AC55D4854AD}"/>
              </a:ext>
            </a:extLst>
          </p:cNvPr>
          <p:cNvSpPr>
            <a:spLocks noGrp="1"/>
          </p:cNvSpPr>
          <p:nvPr>
            <p:ph type="body" sz="quarter" idx="40"/>
          </p:nvPr>
        </p:nvSpPr>
        <p:spPr/>
        <p:txBody>
          <a:bodyPr/>
          <a:lstStyle/>
          <a:p>
            <a:endParaRPr lang="pl-PL"/>
          </a:p>
        </p:txBody>
      </p:sp>
      <p:sp>
        <p:nvSpPr>
          <p:cNvPr id="16" name="Symbol zastępczy tekstu 15">
            <a:extLst>
              <a:ext uri="{FF2B5EF4-FFF2-40B4-BE49-F238E27FC236}">
                <a16:creationId xmlns:a16="http://schemas.microsoft.com/office/drawing/2014/main" id="{D670E701-BB78-4869-9EE3-553EA3D0CE25}"/>
              </a:ext>
            </a:extLst>
          </p:cNvPr>
          <p:cNvSpPr>
            <a:spLocks noGrp="1"/>
          </p:cNvSpPr>
          <p:nvPr>
            <p:ph type="body" sz="quarter" idx="41"/>
          </p:nvPr>
        </p:nvSpPr>
        <p:spPr/>
        <p:txBody>
          <a:bodyPr/>
          <a:lstStyle/>
          <a:p>
            <a:endParaRPr lang="pl-PL"/>
          </a:p>
        </p:txBody>
      </p:sp>
      <p:sp>
        <p:nvSpPr>
          <p:cNvPr id="17" name="Symbol zastępczy tekstu 16">
            <a:extLst>
              <a:ext uri="{FF2B5EF4-FFF2-40B4-BE49-F238E27FC236}">
                <a16:creationId xmlns:a16="http://schemas.microsoft.com/office/drawing/2014/main" id="{27FA636D-5567-4CEA-A7D6-A831A4FA2C21}"/>
              </a:ext>
            </a:extLst>
          </p:cNvPr>
          <p:cNvSpPr>
            <a:spLocks noGrp="1"/>
          </p:cNvSpPr>
          <p:nvPr>
            <p:ph type="body" sz="quarter" idx="42"/>
          </p:nvPr>
        </p:nvSpPr>
        <p:spPr/>
        <p:txBody>
          <a:bodyPr/>
          <a:lstStyle/>
          <a:p>
            <a:endParaRPr lang="pl-PL"/>
          </a:p>
        </p:txBody>
      </p:sp>
      <p:sp>
        <p:nvSpPr>
          <p:cNvPr id="18" name="Symbol zastępczy tekstu 17">
            <a:extLst>
              <a:ext uri="{FF2B5EF4-FFF2-40B4-BE49-F238E27FC236}">
                <a16:creationId xmlns:a16="http://schemas.microsoft.com/office/drawing/2014/main" id="{99222429-E459-4C8B-8633-BFE893594315}"/>
              </a:ext>
            </a:extLst>
          </p:cNvPr>
          <p:cNvSpPr>
            <a:spLocks noGrp="1"/>
          </p:cNvSpPr>
          <p:nvPr>
            <p:ph type="body" sz="quarter" idx="43"/>
          </p:nvPr>
        </p:nvSpPr>
        <p:spPr/>
        <p:txBody>
          <a:bodyPr/>
          <a:lstStyle/>
          <a:p>
            <a:endParaRPr lang="pl-PL"/>
          </a:p>
        </p:txBody>
      </p:sp>
    </p:spTree>
    <p:extLst>
      <p:ext uri="{BB962C8B-B14F-4D97-AF65-F5344CB8AC3E}">
        <p14:creationId xmlns:p14="http://schemas.microsoft.com/office/powerpoint/2010/main" val="232922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a:t>Architektura Spring (I)</a:t>
            </a:r>
          </a:p>
        </p:txBody>
      </p:sp>
      <p:sp>
        <p:nvSpPr>
          <p:cNvPr id="6147" name="Rectangle 3"/>
          <p:cNvSpPr>
            <a:spLocks noGrp="1" noChangeArrowheads="1"/>
          </p:cNvSpPr>
          <p:nvPr>
            <p:ph type="body" idx="1"/>
          </p:nvPr>
        </p:nvSpPr>
        <p:spPr/>
        <p:txBody>
          <a:bodyPr/>
          <a:lstStyle/>
          <a:p>
            <a:pPr eaLnBrk="1" hangingPunct="1"/>
            <a:r>
              <a:rPr lang="pl-PL" altLang="pl-PL"/>
              <a:t>Spring jest uzupełnieniem serwerów aplikacji</a:t>
            </a:r>
          </a:p>
          <a:p>
            <a:pPr lvl="1" eaLnBrk="1" hangingPunct="1"/>
            <a:r>
              <a:rPr lang="pl-PL" altLang="pl-PL"/>
              <a:t>cały szkielet tworzony z perspektywy aplikacji a nie serwera</a:t>
            </a:r>
          </a:p>
          <a:p>
            <a:pPr eaLnBrk="1" hangingPunct="1"/>
            <a:r>
              <a:rPr lang="pl-PL" altLang="pl-PL"/>
              <a:t>Pełna modułowość szkieletu</a:t>
            </a:r>
          </a:p>
          <a:p>
            <a:pPr lvl="1" eaLnBrk="1" hangingPunct="1"/>
            <a:r>
              <a:rPr lang="pl-PL" altLang="pl-PL"/>
              <a:t>można wykorzystać dowolną część Spring niezależnie od pozostałych</a:t>
            </a:r>
          </a:p>
          <a:p>
            <a:pPr eaLnBrk="1" hangingPunct="1"/>
            <a:r>
              <a:rPr lang="pl-PL" altLang="pl-PL"/>
              <a:t>Wysoka konfigurowalność projektów</a:t>
            </a:r>
          </a:p>
          <a:p>
            <a:pPr eaLnBrk="1" hangingPunct="1"/>
            <a:r>
              <a:rPr lang="pl-PL" altLang="pl-PL"/>
              <a:t>Nie uzależniamy kodu aplikacji od naszego API</a:t>
            </a:r>
          </a:p>
          <a:p>
            <a:endParaRPr lang="pl-PL" altLang="pl-PL"/>
          </a:p>
        </p:txBody>
      </p:sp>
    </p:spTree>
    <p:extLst>
      <p:ext uri="{BB962C8B-B14F-4D97-AF65-F5344CB8AC3E}">
        <p14:creationId xmlns:p14="http://schemas.microsoft.com/office/powerpoint/2010/main" val="17493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a:t>Architektura Spring (II)</a:t>
            </a:r>
          </a:p>
        </p:txBody>
      </p:sp>
      <p:pic>
        <p:nvPicPr>
          <p:cNvPr id="717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96665" y="1146700"/>
            <a:ext cx="5350669" cy="3600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8464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pl-PL" altLang="pl-PL"/>
              <a:t>Składniki Spring (I)</a:t>
            </a:r>
          </a:p>
        </p:txBody>
      </p:sp>
      <p:sp>
        <p:nvSpPr>
          <p:cNvPr id="8197" name="Rectangle 5"/>
          <p:cNvSpPr>
            <a:spLocks noGrp="1" noChangeArrowheads="1"/>
          </p:cNvSpPr>
          <p:nvPr>
            <p:ph type="body" idx="1"/>
          </p:nvPr>
        </p:nvSpPr>
        <p:spPr/>
        <p:txBody>
          <a:bodyPr/>
          <a:lstStyle/>
          <a:p>
            <a:r>
              <a:rPr lang="pl-PL" altLang="pl-PL"/>
              <a:t>Kontener</a:t>
            </a:r>
          </a:p>
          <a:p>
            <a:pPr lvl="1"/>
            <a:r>
              <a:rPr lang="pl-PL" altLang="pl-PL" sz="1800"/>
              <a:t>podstawowa część architektury, głównym składnikiem jest BeanFactory zapewniająca mechanizm IoC (Inversion of Control)</a:t>
            </a:r>
          </a:p>
          <a:p>
            <a:r>
              <a:rPr lang="pl-PL" altLang="pl-PL"/>
              <a:t>Spring context</a:t>
            </a:r>
          </a:p>
          <a:p>
            <a:pPr lvl="1"/>
            <a:r>
              <a:rPr lang="pl-PL" altLang="pl-PL" sz="1800"/>
              <a:t>plik konfiguracyjny dostarczający opis środowiska: JNDI, EJB, wielojęzyczność, walidacja, itp.</a:t>
            </a:r>
          </a:p>
          <a:p>
            <a:r>
              <a:rPr lang="pl-PL" altLang="pl-PL"/>
              <a:t>SpringAOP</a:t>
            </a:r>
          </a:p>
          <a:p>
            <a:pPr lvl="1"/>
            <a:r>
              <a:rPr lang="en-US" altLang="pl-PL" sz="1800"/>
              <a:t>moduł implementujący mechanizm AOP (Aspect-Oriented Programming) i</a:t>
            </a:r>
            <a:r>
              <a:rPr lang="pl-PL" altLang="pl-PL" sz="1800"/>
              <a:t> zapewniający transakcyjność przetwarzania</a:t>
            </a:r>
          </a:p>
        </p:txBody>
      </p:sp>
    </p:spTree>
    <p:extLst>
      <p:ext uri="{BB962C8B-B14F-4D97-AF65-F5344CB8AC3E}">
        <p14:creationId xmlns:p14="http://schemas.microsoft.com/office/powerpoint/2010/main" val="2283980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pl-PL" altLang="pl-PL"/>
              <a:t>Składniki Spring (II)</a:t>
            </a:r>
          </a:p>
        </p:txBody>
      </p:sp>
      <p:sp>
        <p:nvSpPr>
          <p:cNvPr id="32773" name="Rectangle 5"/>
          <p:cNvSpPr>
            <a:spLocks noGrp="1" noChangeArrowheads="1"/>
          </p:cNvSpPr>
          <p:nvPr>
            <p:ph type="body" idx="1"/>
          </p:nvPr>
        </p:nvSpPr>
        <p:spPr/>
        <p:txBody>
          <a:bodyPr/>
          <a:lstStyle/>
          <a:p>
            <a:r>
              <a:rPr lang="pl-PL" altLang="pl-PL"/>
              <a:t>SpringDAO</a:t>
            </a:r>
          </a:p>
          <a:p>
            <a:pPr lvl="1"/>
            <a:r>
              <a:rPr lang="pl-PL" altLang="pl-PL" sz="1800"/>
              <a:t>hierarchia wyjątków ujednolicająca kody błędów różnych baz danych</a:t>
            </a:r>
          </a:p>
          <a:p>
            <a:r>
              <a:rPr lang="pl-PL" altLang="pl-PL"/>
              <a:t>Spring ORM</a:t>
            </a:r>
          </a:p>
          <a:p>
            <a:pPr lvl="1"/>
            <a:r>
              <a:rPr lang="pl-PL" altLang="pl-PL" sz="1800"/>
              <a:t>szablony ułatwiające korzystanie z narzędzi ORM</a:t>
            </a:r>
          </a:p>
          <a:p>
            <a:r>
              <a:rPr lang="pl-PL" altLang="pl-PL"/>
              <a:t>Spring Web module</a:t>
            </a:r>
          </a:p>
          <a:p>
            <a:pPr lvl="1"/>
            <a:r>
              <a:rPr lang="pl-PL" altLang="pl-PL" sz="1800"/>
              <a:t>integracja z Jakarta Struts i dostarczanie kontekstu aplikacjom webowym</a:t>
            </a:r>
          </a:p>
          <a:p>
            <a:r>
              <a:rPr lang="pl-PL" altLang="pl-PL"/>
              <a:t>SpringMVC framework</a:t>
            </a:r>
          </a:p>
          <a:p>
            <a:pPr lvl="1"/>
            <a:r>
              <a:rPr lang="pl-PL" altLang="pl-PL" sz="1800"/>
              <a:t>implementacja MVC obsługująca szeroką gamę technologii</a:t>
            </a:r>
          </a:p>
        </p:txBody>
      </p:sp>
    </p:spTree>
    <p:extLst>
      <p:ext uri="{BB962C8B-B14F-4D97-AF65-F5344CB8AC3E}">
        <p14:creationId xmlns:p14="http://schemas.microsoft.com/office/powerpoint/2010/main" val="4284075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pl-PL" altLang="pl-PL" dirty="0"/>
              <a:t>Podstawowe założenia</a:t>
            </a:r>
          </a:p>
        </p:txBody>
      </p:sp>
      <p:sp>
        <p:nvSpPr>
          <p:cNvPr id="9221" name="Rectangle 5"/>
          <p:cNvSpPr>
            <a:spLocks noGrp="1" noChangeArrowheads="1"/>
          </p:cNvSpPr>
          <p:nvPr>
            <p:ph type="body" idx="1"/>
          </p:nvPr>
        </p:nvSpPr>
        <p:spPr/>
        <p:txBody>
          <a:bodyPr/>
          <a:lstStyle/>
          <a:p>
            <a:r>
              <a:rPr lang="pl-PL" altLang="pl-PL"/>
              <a:t>Używamy POJO (plain old java object)</a:t>
            </a:r>
          </a:p>
          <a:p>
            <a:r>
              <a:rPr lang="pl-PL" altLang="pl-PL"/>
              <a:t>Framework dostarcza kontener dla obiektów</a:t>
            </a:r>
          </a:p>
          <a:p>
            <a:r>
              <a:rPr lang="pl-PL" altLang="pl-PL"/>
              <a:t>Framework zarządza tworzeniem obiektów</a:t>
            </a:r>
          </a:p>
          <a:p>
            <a:r>
              <a:rPr lang="pl-PL" altLang="pl-PL"/>
              <a:t>Większość naszego kodu "nie wie" o istnieniu kontenera</a:t>
            </a:r>
          </a:p>
          <a:p>
            <a:r>
              <a:rPr lang="pl-PL" altLang="pl-PL"/>
              <a:t>Duża elastyczność i konfigurowalność (silny XML!)</a:t>
            </a:r>
          </a:p>
          <a:p>
            <a:r>
              <a:rPr lang="pl-PL" altLang="pl-PL"/>
              <a:t>Integracja i unifikacja dostępu do zewnętrznych zasobów i technologii (np. Baz danych)</a:t>
            </a:r>
          </a:p>
          <a:p>
            <a:r>
              <a:rPr lang="pl-PL" altLang="pl-PL"/>
              <a:t>Projektowanie i programowanie przez interfejsy</a:t>
            </a:r>
          </a:p>
          <a:p>
            <a:endParaRPr lang="pl-PL" altLang="pl-PL"/>
          </a:p>
        </p:txBody>
      </p:sp>
    </p:spTree>
    <p:extLst>
      <p:ext uri="{BB962C8B-B14F-4D97-AF65-F5344CB8AC3E}">
        <p14:creationId xmlns:p14="http://schemas.microsoft.com/office/powerpoint/2010/main" val="1243569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ytuł 8"/>
          <p:cNvSpPr>
            <a:spLocks noGrp="1"/>
          </p:cNvSpPr>
          <p:nvPr>
            <p:ph type="ctrTitle"/>
          </p:nvPr>
        </p:nvSpPr>
        <p:spPr/>
        <p:txBody>
          <a:bodyPr/>
          <a:lstStyle/>
          <a:p>
            <a:r>
              <a:rPr lang="pl-PL" dirty="0"/>
              <a:t>DZIĘKUJEMY</a:t>
            </a:r>
            <a:endParaRPr lang="en-GB" dirty="0"/>
          </a:p>
        </p:txBody>
      </p:sp>
      <p:sp>
        <p:nvSpPr>
          <p:cNvPr id="7" name="Podtytuł 6"/>
          <p:cNvSpPr>
            <a:spLocks noGrp="1"/>
          </p:cNvSpPr>
          <p:nvPr>
            <p:ph type="subTitle" idx="1"/>
          </p:nvPr>
        </p:nvSpPr>
        <p:spPr/>
        <p:txBody>
          <a:bodyPr/>
          <a:lstStyle/>
          <a:p>
            <a:r>
              <a:rPr lang="pl-PL" dirty="0"/>
              <a:t>Centrum Szkoleniowe</a:t>
            </a:r>
          </a:p>
          <a:p>
            <a:r>
              <a:rPr lang="pl-PL" dirty="0"/>
              <a:t>ul. Prof. </a:t>
            </a:r>
            <a:r>
              <a:rPr lang="pl-PL" dirty="0" err="1"/>
              <a:t>M.Życzkowskiego</a:t>
            </a:r>
            <a:r>
              <a:rPr lang="pl-PL" dirty="0"/>
              <a:t> 23</a:t>
            </a:r>
          </a:p>
          <a:p>
            <a:r>
              <a:rPr lang="pl-PL" dirty="0"/>
              <a:t>31-864 Kraków </a:t>
            </a:r>
          </a:p>
          <a:p>
            <a:r>
              <a:rPr lang="pl-PL" dirty="0"/>
              <a:t>Tel. +48 (12) 687 78 11</a:t>
            </a:r>
          </a:p>
          <a:p>
            <a:r>
              <a:rPr lang="pl-PL" dirty="0"/>
              <a:t>E-Mail: </a:t>
            </a:r>
            <a:r>
              <a:rPr lang="pl-PL" dirty="0">
                <a:hlinkClick r:id="rId4"/>
              </a:rPr>
              <a:t>mail.szkolenia@comarch.pl</a:t>
            </a:r>
            <a:r>
              <a:rPr lang="pl-PL" dirty="0"/>
              <a:t> </a:t>
            </a:r>
          </a:p>
          <a:p>
            <a:r>
              <a:rPr lang="pl-PL" dirty="0"/>
              <a:t>www.szkolenia.comarch.pl</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15B40290-82E3-4D20-8CD0-7958D645FA9F}" type="slidenum">
              <a:rPr lang="pl-PL" altLang="pl-PL"/>
              <a:pPr/>
              <a:t>5</a:t>
            </a:fld>
            <a:endParaRPr lang="pl-PL" altLang="pl-PL"/>
          </a:p>
        </p:txBody>
      </p:sp>
      <p:sp>
        <p:nvSpPr>
          <p:cNvPr id="616450" name="Rectangle 2"/>
          <p:cNvSpPr>
            <a:spLocks noChangeArrowheads="1"/>
          </p:cNvSpPr>
          <p:nvPr/>
        </p:nvSpPr>
        <p:spPr bwMode="auto">
          <a:xfrm>
            <a:off x="736489" y="1109663"/>
            <a:ext cx="8078058"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kumimoji="0" lang="pl-PL" altLang="pl-PL" sz="1800" dirty="0">
                <a:solidFill>
                  <a:schemeClr val="accent1">
                    <a:lumMod val="75000"/>
                  </a:schemeClr>
                </a:solidFill>
              </a:rPr>
              <a:t>”Narodziny” Javy – 1990 rok, Sun Microsystems, Inc. </a:t>
            </a:r>
            <a:r>
              <a:rPr kumimoji="0" lang="pl-PL" altLang="pl-PL" sz="1800" dirty="0" err="1">
                <a:solidFill>
                  <a:schemeClr val="accent1">
                    <a:lumMod val="75000"/>
                  </a:schemeClr>
                </a:solidFill>
              </a:rPr>
              <a:t>Mountain</a:t>
            </a:r>
            <a:r>
              <a:rPr kumimoji="0" lang="pl-PL" altLang="pl-PL" sz="1800" dirty="0">
                <a:solidFill>
                  <a:schemeClr val="accent1">
                    <a:lumMod val="75000"/>
                  </a:schemeClr>
                </a:solidFill>
              </a:rPr>
              <a:t> </a:t>
            </a:r>
            <a:r>
              <a:rPr kumimoji="0" lang="pl-PL" altLang="pl-PL" sz="1800" dirty="0" err="1">
                <a:solidFill>
                  <a:schemeClr val="accent1">
                    <a:lumMod val="75000"/>
                  </a:schemeClr>
                </a:solidFill>
              </a:rPr>
              <a:t>View</a:t>
            </a:r>
            <a:r>
              <a:rPr kumimoji="0" lang="pl-PL" altLang="pl-PL" sz="1800" dirty="0">
                <a:solidFill>
                  <a:schemeClr val="accent1">
                    <a:lumMod val="75000"/>
                  </a:schemeClr>
                </a:solidFill>
              </a:rPr>
              <a:t>, California.</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Początkowa nazwa nowego języka – </a:t>
            </a:r>
            <a:r>
              <a:rPr kumimoji="0" lang="pl-PL" altLang="pl-PL" sz="1800" i="1" dirty="0">
                <a:solidFill>
                  <a:schemeClr val="accent1">
                    <a:lumMod val="75000"/>
                  </a:schemeClr>
                </a:solidFill>
              </a:rPr>
              <a:t>OAK </a:t>
            </a:r>
            <a:r>
              <a:rPr kumimoji="0" lang="pl-PL" altLang="pl-PL" sz="1800" dirty="0">
                <a:solidFill>
                  <a:schemeClr val="accent1">
                    <a:lumMod val="75000"/>
                  </a:schemeClr>
                </a:solidFill>
              </a:rPr>
              <a:t>.</a:t>
            </a:r>
            <a:endParaRPr kumimoji="0" lang="pl-PL" altLang="pl-PL" sz="1800" i="1" dirty="0">
              <a:solidFill>
                <a:schemeClr val="accent1">
                  <a:lumMod val="75000"/>
                </a:schemeClr>
              </a:solidFill>
            </a:endParaRPr>
          </a:p>
          <a:p>
            <a:pPr>
              <a:spcBef>
                <a:spcPct val="20000"/>
              </a:spcBef>
            </a:pPr>
            <a:endParaRPr kumimoji="0" lang="pl-PL" altLang="pl-PL" sz="1800" i="1" dirty="0">
              <a:solidFill>
                <a:schemeClr val="accent1">
                  <a:lumMod val="75000"/>
                </a:schemeClr>
              </a:solidFill>
            </a:endParaRPr>
          </a:p>
          <a:p>
            <a:pPr>
              <a:spcBef>
                <a:spcPct val="20000"/>
              </a:spcBef>
            </a:pPr>
            <a:r>
              <a:rPr kumimoji="0" lang="pl-PL" altLang="pl-PL" sz="1800" dirty="0">
                <a:solidFill>
                  <a:schemeClr val="accent1">
                    <a:lumMod val="75000"/>
                  </a:schemeClr>
                </a:solidFill>
              </a:rPr>
              <a:t>Przeznaczenie - programowanie inteligentnych urządzeń domowego użytku. </a:t>
            </a:r>
          </a:p>
          <a:p>
            <a:pPr>
              <a:spcBef>
                <a:spcPct val="20000"/>
              </a:spcBef>
            </a:pPr>
            <a:r>
              <a:rPr kumimoji="0" lang="pl-PL" altLang="pl-PL" sz="1800" dirty="0">
                <a:solidFill>
                  <a:schemeClr val="accent1">
                    <a:lumMod val="75000"/>
                  </a:schemeClr>
                </a:solidFill>
              </a:rPr>
              <a:t>	</a:t>
            </a:r>
          </a:p>
          <a:p>
            <a:pPr>
              <a:spcBef>
                <a:spcPct val="20000"/>
              </a:spcBef>
            </a:pPr>
            <a:r>
              <a:rPr kumimoji="0" lang="pl-PL" altLang="pl-PL" sz="1800" dirty="0">
                <a:solidFill>
                  <a:schemeClr val="accent1">
                    <a:lumMod val="75000"/>
                  </a:schemeClr>
                </a:solidFill>
              </a:rPr>
              <a:t>Główny architekt Javy – </a:t>
            </a:r>
            <a:r>
              <a:rPr kumimoji="0" lang="en-US" altLang="pl-PL" sz="1800" dirty="0">
                <a:solidFill>
                  <a:schemeClr val="accent1">
                    <a:lumMod val="75000"/>
                  </a:schemeClr>
                </a:solidFill>
              </a:rPr>
              <a:t>James Gosling</a:t>
            </a:r>
            <a:r>
              <a:rPr kumimoji="0" lang="pl-PL" altLang="pl-PL" sz="1800" dirty="0">
                <a:solidFill>
                  <a:schemeClr val="accent1">
                    <a:lumMod val="75000"/>
                  </a:schemeClr>
                </a:solidFill>
              </a:rPr>
              <a:t>.</a:t>
            </a:r>
          </a:p>
        </p:txBody>
      </p:sp>
      <p:sp>
        <p:nvSpPr>
          <p:cNvPr id="616455" name="Rectangle 7"/>
          <p:cNvSpPr>
            <a:spLocks noChangeArrowheads="1"/>
          </p:cNvSpPr>
          <p:nvPr/>
        </p:nvSpPr>
        <p:spPr bwMode="auto">
          <a:xfrm>
            <a:off x="603029" y="374735"/>
            <a:ext cx="214674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Zarys historii</a:t>
            </a:r>
          </a:p>
        </p:txBody>
      </p:sp>
      <p:pic>
        <p:nvPicPr>
          <p:cNvPr id="6" name="Picture 4" descr="C:\WINDOWS\Pulpit\class\cu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303" y="3686176"/>
            <a:ext cx="445294" cy="75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6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853640"/>
            <a:ext cx="8235950" cy="2662245"/>
          </a:xfrm>
        </p:spPr>
        <p:txBody>
          <a:bodyPr/>
          <a:lstStyle/>
          <a:p>
            <a:r>
              <a:rPr lang="pl-PL" altLang="pl-PL" sz="1650" dirty="0">
                <a:solidFill>
                  <a:schemeClr val="accent1">
                    <a:lumMod val="75000"/>
                  </a:schemeClr>
                </a:solidFill>
              </a:rPr>
              <a:t>W 1994 r. wstrzymano prace nad Javą. Przyczyna - brak  zainteresowania projektem Green ze strony znanych producentów urządzeń elektronicznych.</a:t>
            </a:r>
          </a:p>
          <a:p>
            <a:r>
              <a:rPr lang="pl-PL" altLang="pl-PL" sz="1650" dirty="0">
                <a:solidFill>
                  <a:schemeClr val="accent1">
                    <a:lumMod val="75000"/>
                  </a:schemeClr>
                </a:solidFill>
              </a:rPr>
              <a:t>Rozwój Internetu powoduje ponowne zainteresowanie się  językiem tworzącym przenośne programy. </a:t>
            </a:r>
          </a:p>
          <a:p>
            <a:pPr lvl="1"/>
            <a:r>
              <a:rPr lang="pl-PL" altLang="pl-PL" sz="1650" dirty="0">
                <a:solidFill>
                  <a:schemeClr val="accent1">
                    <a:lumMod val="75000"/>
                  </a:schemeClr>
                </a:solidFill>
              </a:rPr>
              <a:t>1995 rok, konferencja w San Francisco - pierwsza publiczna prezentacja Javy.</a:t>
            </a:r>
          </a:p>
          <a:p>
            <a:pPr lvl="1"/>
            <a:r>
              <a:rPr lang="pl-PL" altLang="pl-PL" sz="1650" dirty="0">
                <a:solidFill>
                  <a:schemeClr val="accent1">
                    <a:lumMod val="75000"/>
                  </a:schemeClr>
                </a:solidFill>
              </a:rPr>
              <a:t>2010 rok przejęcie przez </a:t>
            </a:r>
            <a:r>
              <a:rPr lang="pl-PL" altLang="pl-PL" sz="1650" dirty="0" err="1">
                <a:solidFill>
                  <a:schemeClr val="accent1">
                    <a:lumMod val="75000"/>
                  </a:schemeClr>
                </a:solidFill>
              </a:rPr>
              <a:t>Oracl</a:t>
            </a:r>
            <a:r>
              <a:rPr lang="pl-PL" altLang="pl-PL" sz="1650" dirty="0">
                <a:solidFill>
                  <a:schemeClr val="accent1">
                    <a:lumMod val="75000"/>
                  </a:schemeClr>
                </a:solidFill>
              </a:rPr>
              <a:t> firmy Sun a tym samym Javy</a:t>
            </a:r>
          </a:p>
          <a:p>
            <a:r>
              <a:rPr lang="pl-PL" altLang="pl-PL" sz="1650" dirty="0">
                <a:solidFill>
                  <a:schemeClr val="accent1">
                    <a:lumMod val="75000"/>
                  </a:schemeClr>
                </a:solidFill>
              </a:rPr>
              <a:t>M</a:t>
            </a:r>
            <a:r>
              <a:rPr lang="en-US" altLang="pl-PL" sz="1650" dirty="0" err="1">
                <a:solidFill>
                  <a:schemeClr val="accent1">
                    <a:lumMod val="75000"/>
                  </a:schemeClr>
                </a:solidFill>
              </a:rPr>
              <a:t>askotka</a:t>
            </a:r>
            <a:r>
              <a:rPr lang="en-US" altLang="pl-PL" sz="1650" dirty="0">
                <a:solidFill>
                  <a:schemeClr val="accent1">
                    <a:lumMod val="75000"/>
                  </a:schemeClr>
                </a:solidFill>
              </a:rPr>
              <a:t> </a:t>
            </a:r>
            <a:r>
              <a:rPr lang="en-US" altLang="pl-PL" sz="1650" dirty="0" err="1">
                <a:solidFill>
                  <a:schemeClr val="accent1">
                    <a:lumMod val="75000"/>
                  </a:schemeClr>
                </a:solidFill>
              </a:rPr>
              <a:t>Javy</a:t>
            </a:r>
            <a:r>
              <a:rPr lang="pl-PL" altLang="pl-PL" sz="1650" dirty="0">
                <a:solidFill>
                  <a:schemeClr val="accent1">
                    <a:lumMod val="75000"/>
                  </a:schemeClr>
                </a:solidFill>
              </a:rPr>
              <a:t> – </a:t>
            </a:r>
            <a:r>
              <a:rPr lang="en-US" altLang="pl-PL" sz="1650" dirty="0">
                <a:solidFill>
                  <a:schemeClr val="accent1">
                    <a:lumMod val="75000"/>
                  </a:schemeClr>
                </a:solidFill>
              </a:rPr>
              <a:t>Duke </a:t>
            </a:r>
            <a:r>
              <a:rPr lang="pl-PL" altLang="pl-PL" sz="1650" dirty="0">
                <a:solidFill>
                  <a:schemeClr val="accent1">
                    <a:lumMod val="75000"/>
                  </a:schemeClr>
                </a:solidFill>
              </a:rPr>
              <a:t>(pamiątka po projekcie Green).</a:t>
            </a:r>
            <a:endParaRPr lang="en-US" altLang="pl-PL" sz="1650" dirty="0">
              <a:solidFill>
                <a:schemeClr val="accent1">
                  <a:lumMod val="75000"/>
                </a:schemeClr>
              </a:solidFill>
            </a:endParaRPr>
          </a:p>
          <a:p>
            <a:pPr marL="0" indent="0">
              <a:buNone/>
            </a:pPr>
            <a:endParaRPr lang="pl-PL" dirty="0">
              <a:solidFill>
                <a:schemeClr val="accent1">
                  <a:lumMod val="75000"/>
                </a:schemeClr>
              </a:solidFill>
            </a:endParaRPr>
          </a:p>
        </p:txBody>
      </p:sp>
      <p:sp>
        <p:nvSpPr>
          <p:cNvPr id="3" name="Tytuł 2"/>
          <p:cNvSpPr>
            <a:spLocks noGrp="1"/>
          </p:cNvSpPr>
          <p:nvPr>
            <p:ph type="title"/>
          </p:nvPr>
        </p:nvSpPr>
        <p:spPr/>
        <p:txBody>
          <a:bodyPr/>
          <a:lstStyle/>
          <a:p>
            <a:endParaRPr lang="pl-PL"/>
          </a:p>
        </p:txBody>
      </p:sp>
      <p:pic>
        <p:nvPicPr>
          <p:cNvPr id="4" name="Picture 5" descr="C:\WINDOWS\Pulpit\class\duk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6892" y="3804988"/>
            <a:ext cx="471488" cy="58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44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1914EB0F-DE5B-4BCE-8EDD-864196E18479}" type="slidenum">
              <a:rPr lang="pl-PL" altLang="pl-PL"/>
              <a:pPr/>
              <a:t>7</a:t>
            </a:fld>
            <a:endParaRPr lang="pl-PL" altLang="pl-PL"/>
          </a:p>
        </p:txBody>
      </p:sp>
      <p:sp>
        <p:nvSpPr>
          <p:cNvPr id="623618" name="Rectangle 2"/>
          <p:cNvSpPr>
            <a:spLocks noChangeArrowheads="1"/>
          </p:cNvSpPr>
          <p:nvPr/>
        </p:nvSpPr>
        <p:spPr bwMode="auto">
          <a:xfrm>
            <a:off x="510483" y="1189713"/>
            <a:ext cx="8123034"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defRPr>
            </a:lvl1pPr>
            <a:lvl2pPr marL="742950" indent="-285750">
              <a:spcBef>
                <a:spcPct val="0"/>
              </a:spcBef>
              <a:defRPr kumimoji="1" sz="2400">
                <a:solidFill>
                  <a:schemeClr val="tx1"/>
                </a:solidFill>
                <a:latin typeface="Times New Roman" panose="02020603050405020304" pitchFamily="18" charset="0"/>
              </a:defRPr>
            </a:lvl2pPr>
            <a:lvl3pPr marL="1143000" indent="-228600">
              <a:spcBef>
                <a:spcPct val="0"/>
              </a:spcBef>
              <a:defRPr kumimoji="1" sz="2400">
                <a:solidFill>
                  <a:schemeClr val="tx1"/>
                </a:solidFill>
                <a:latin typeface="Times New Roman" panose="02020603050405020304" pitchFamily="18" charset="0"/>
              </a:defRPr>
            </a:lvl3pPr>
            <a:lvl4pPr marL="1600200"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Java jest językiem zorientowanym obiektowo, który</a:t>
            </a:r>
            <a:br>
              <a:rPr kumimoji="0" lang="pl-PL" altLang="pl-PL" sz="1800" dirty="0">
                <a:solidFill>
                  <a:schemeClr val="accent1">
                    <a:lumMod val="75000"/>
                  </a:schemeClr>
                </a:solidFill>
              </a:rPr>
            </a:br>
            <a:r>
              <a:rPr kumimoji="0" lang="pl-PL" altLang="pl-PL" sz="1800" dirty="0">
                <a:solidFill>
                  <a:schemeClr val="accent1">
                    <a:lumMod val="75000"/>
                  </a:schemeClr>
                </a:solidFill>
              </a:rPr>
              <a:t>w dużej mierze opiera się na C i C++.</a:t>
            </a:r>
            <a:endParaRPr kumimoji="0" lang="pl-PL" altLang="pl-PL" sz="1500" dirty="0">
              <a:solidFill>
                <a:schemeClr val="accent1">
                  <a:lumMod val="75000"/>
                </a:schemeClr>
              </a:solidFill>
            </a:endParaRP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Stanowi spójne logicznie środowisko programistyczne, posiadające najlepsze cechy swoich wzorców.</a:t>
            </a: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 porównaniu z C i C++ Java jest zoptymalizowana. Usunięto mechanizmy będące przyczyną częstych błędów programistycznych, takie jak:</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wskaźniki,</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wielokrotne dziedziczenie,</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przeciążanie operatorów.</a:t>
            </a: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Początkowo Java służyła wyłącznie do tworzenia interaktywnego oprogramowania witryn internetowych. Z czasem obszar zastosowań Javy był systematycznie rozszerzany.</a:t>
            </a:r>
          </a:p>
        </p:txBody>
      </p:sp>
      <p:sp>
        <p:nvSpPr>
          <p:cNvPr id="623619" name="Rectangle 3"/>
          <p:cNvSpPr>
            <a:spLocks noChangeArrowheads="1"/>
          </p:cNvSpPr>
          <p:nvPr/>
        </p:nvSpPr>
        <p:spPr bwMode="auto">
          <a:xfrm>
            <a:off x="826135" y="499311"/>
            <a:ext cx="272382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Czym jest Java?</a:t>
            </a:r>
          </a:p>
        </p:txBody>
      </p:sp>
    </p:spTree>
    <p:extLst>
      <p:ext uri="{BB962C8B-B14F-4D97-AF65-F5344CB8AC3E}">
        <p14:creationId xmlns:p14="http://schemas.microsoft.com/office/powerpoint/2010/main" val="81967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59EEEB5A-6193-4DAB-9076-1AE6E82EE41B}" type="slidenum">
              <a:rPr lang="pl-PL" altLang="pl-PL"/>
              <a:pPr/>
              <a:t>8</a:t>
            </a:fld>
            <a:endParaRPr lang="pl-PL" altLang="pl-PL"/>
          </a:p>
        </p:txBody>
      </p:sp>
      <p:sp>
        <p:nvSpPr>
          <p:cNvPr id="637954" name="Rectangle 2"/>
          <p:cNvSpPr>
            <a:spLocks noChangeArrowheads="1"/>
          </p:cNvSpPr>
          <p:nvPr/>
        </p:nvSpPr>
        <p:spPr bwMode="auto">
          <a:xfrm>
            <a:off x="364385" y="1430522"/>
            <a:ext cx="7438094"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defRPr>
            </a:lvl1pPr>
            <a:lvl2pPr marL="742950" indent="-285750">
              <a:spcBef>
                <a:spcPct val="0"/>
              </a:spcBef>
              <a:defRPr kumimoji="1" sz="2400">
                <a:solidFill>
                  <a:schemeClr val="tx1"/>
                </a:solidFill>
                <a:latin typeface="Times New Roman" panose="02020603050405020304" pitchFamily="18" charset="0"/>
              </a:defRPr>
            </a:lvl2pPr>
            <a:lvl3pPr marL="1143000" indent="-228600">
              <a:spcBef>
                <a:spcPct val="0"/>
              </a:spcBef>
              <a:defRPr kumimoji="1" sz="2400">
                <a:solidFill>
                  <a:schemeClr val="tx1"/>
                </a:solidFill>
                <a:latin typeface="Times New Roman" panose="02020603050405020304" pitchFamily="18" charset="0"/>
              </a:defRPr>
            </a:lvl3pPr>
            <a:lvl4pPr marL="1600200"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marL="0" indent="0">
              <a:lnSpc>
                <a:spcPct val="90000"/>
              </a:lnSpc>
              <a:spcBef>
                <a:spcPct val="20000"/>
              </a:spcBef>
            </a:pPr>
            <a:r>
              <a:rPr kumimoji="0" lang="pl-PL" altLang="pl-PL" sz="1800" dirty="0">
                <a:solidFill>
                  <a:schemeClr val="accent1">
                    <a:lumMod val="75000"/>
                  </a:schemeClr>
                </a:solidFill>
              </a:rPr>
              <a:t>Niezależność od platformy sprzętowo-programowej.</a:t>
            </a:r>
          </a:p>
          <a:p>
            <a:pPr marL="0" indent="0">
              <a:lnSpc>
                <a:spcPct val="90000"/>
              </a:lnSpc>
              <a:spcBef>
                <a:spcPct val="20000"/>
              </a:spcBef>
            </a:pPr>
            <a:r>
              <a:rPr kumimoji="0" lang="pl-PL" altLang="pl-PL" sz="1800" dirty="0">
                <a:solidFill>
                  <a:schemeClr val="accent1">
                    <a:lumMod val="75000"/>
                  </a:schemeClr>
                </a:solidFill>
              </a:rPr>
              <a:t>Java to uniwersalny język programowania – raz napisany kod można wykorzystać w dowolnym środowisku, do którego przeniesiono JVM.  </a:t>
            </a:r>
            <a:r>
              <a:rPr kumimoji="0" lang="pl-PL" altLang="pl-PL" sz="1800" dirty="0">
                <a:solidFill>
                  <a:schemeClr val="accent1">
                    <a:lumMod val="75000"/>
                  </a:schemeClr>
                </a:solidFill>
                <a:hlinkClick r:id="rId2">
                  <a:extLst>
                    <a:ext uri="{A12FA001-AC4F-418D-AE19-62706E023703}">
                      <ahyp:hlinkClr xmlns:ahyp="http://schemas.microsoft.com/office/drawing/2018/hyperlinkcolor" val="tx"/>
                    </a:ext>
                  </a:extLst>
                </a:hlinkClick>
                <a:hlinkMouseOver r:id="rId3">
                  <a:extLst>
                    <a:ext uri="{A12FA001-AC4F-418D-AE19-62706E023703}">
                      <ahyp:hlinkClr xmlns:ahyp="http://schemas.microsoft.com/office/drawing/2018/hyperlinkcolor" val="tx"/>
                    </a:ext>
                  </a:extLst>
                </a:hlinkMouseOver>
              </a:rPr>
              <a:t> </a:t>
            </a:r>
            <a:r>
              <a:rPr kumimoji="0" lang="pl-PL" altLang="pl-PL" sz="1800" dirty="0">
                <a:solidFill>
                  <a:schemeClr val="accent1">
                    <a:lumMod val="75000"/>
                  </a:schemeClr>
                </a:solidFill>
              </a:rPr>
              <a:t> </a:t>
            </a:r>
          </a:p>
          <a:p>
            <a:pPr marL="0" indent="0">
              <a:lnSpc>
                <a:spcPct val="90000"/>
              </a:lnSpc>
              <a:spcBef>
                <a:spcPct val="20000"/>
              </a:spcBef>
            </a:pPr>
            <a:r>
              <a:rPr kumimoji="0" lang="pl-PL" altLang="pl-PL" sz="1800" dirty="0">
                <a:solidFill>
                  <a:schemeClr val="accent1">
                    <a:lumMod val="75000"/>
                  </a:schemeClr>
                </a:solidFill>
              </a:rPr>
              <a:t>Uniwersalne środowisko programowania GUI i multimediów. </a:t>
            </a:r>
          </a:p>
          <a:p>
            <a:pPr marL="0" indent="0">
              <a:lnSpc>
                <a:spcPct val="90000"/>
              </a:lnSpc>
              <a:spcBef>
                <a:spcPct val="20000"/>
              </a:spcBef>
            </a:pPr>
            <a:r>
              <a:rPr kumimoji="0" lang="pl-PL" altLang="pl-PL" sz="1800" dirty="0">
                <a:solidFill>
                  <a:schemeClr val="accent1">
                    <a:lumMod val="75000"/>
                  </a:schemeClr>
                </a:solidFill>
              </a:rPr>
              <a:t>Uniwersalne środowisko dostępu do baz danych .</a:t>
            </a:r>
          </a:p>
          <a:p>
            <a:pPr marL="0" indent="0">
              <a:lnSpc>
                <a:spcPct val="90000"/>
              </a:lnSpc>
              <a:spcBef>
                <a:spcPct val="20000"/>
              </a:spcBef>
            </a:pPr>
            <a:r>
              <a:rPr kumimoji="0" lang="pl-PL" altLang="pl-PL" sz="1800" dirty="0">
                <a:solidFill>
                  <a:schemeClr val="accent1">
                    <a:lumMod val="75000"/>
                  </a:schemeClr>
                </a:solidFill>
              </a:rPr>
              <a:t>Uniwersalne środowisko programowania w sieci i w systemach rozproszonych.</a:t>
            </a:r>
          </a:p>
          <a:p>
            <a:pPr marL="0" indent="0">
              <a:lnSpc>
                <a:spcPct val="90000"/>
              </a:lnSpc>
              <a:spcBef>
                <a:spcPct val="20000"/>
              </a:spcBef>
            </a:pPr>
            <a:r>
              <a:rPr kumimoji="0" lang="pl-PL" altLang="pl-PL" sz="1800" dirty="0">
                <a:solidFill>
                  <a:schemeClr val="accent1">
                    <a:lumMod val="75000"/>
                  </a:schemeClr>
                </a:solidFill>
              </a:rPr>
              <a:t>Możliwość budowania programów z gotowych komponentów.</a:t>
            </a:r>
          </a:p>
        </p:txBody>
      </p:sp>
      <p:sp>
        <p:nvSpPr>
          <p:cNvPr id="637955" name="Rectangle 3"/>
          <p:cNvSpPr>
            <a:spLocks noChangeArrowheads="1"/>
          </p:cNvSpPr>
          <p:nvPr/>
        </p:nvSpPr>
        <p:spPr bwMode="auto">
          <a:xfrm>
            <a:off x="573517" y="360984"/>
            <a:ext cx="307007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Cechy języka Java</a:t>
            </a:r>
          </a:p>
        </p:txBody>
      </p:sp>
      <p:pic>
        <p:nvPicPr>
          <p:cNvPr id="637956" name="Picture 4" descr="C:\WINDOWS\Pulpit\class\cup.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479" y="3858512"/>
            <a:ext cx="445294" cy="75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8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6B4FCC85-E09B-42B4-8EB4-E54519906C9F}" type="slidenum">
              <a:rPr lang="pl-PL" altLang="pl-PL"/>
              <a:pPr/>
              <a:t>9</a:t>
            </a:fld>
            <a:endParaRPr lang="pl-PL" altLang="pl-PL"/>
          </a:p>
        </p:txBody>
      </p:sp>
      <p:sp>
        <p:nvSpPr>
          <p:cNvPr id="617475" name="Rectangle 3"/>
          <p:cNvSpPr>
            <a:spLocks noChangeArrowheads="1"/>
          </p:cNvSpPr>
          <p:nvPr/>
        </p:nvSpPr>
        <p:spPr bwMode="auto">
          <a:xfrm>
            <a:off x="1657350" y="571500"/>
            <a:ext cx="5486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endParaRPr kumimoji="0" lang="pl-PL" altLang="pl-PL" sz="3300">
              <a:solidFill>
                <a:srgbClr val="182244"/>
              </a:solidFill>
            </a:endParaRPr>
          </a:p>
        </p:txBody>
      </p:sp>
      <p:sp>
        <p:nvSpPr>
          <p:cNvPr id="617476" name="Rectangle 4"/>
          <p:cNvSpPr>
            <a:spLocks noChangeArrowheads="1"/>
          </p:cNvSpPr>
          <p:nvPr/>
        </p:nvSpPr>
        <p:spPr bwMode="auto">
          <a:xfrm>
            <a:off x="541397" y="245269"/>
            <a:ext cx="531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dirty="0">
                <a:solidFill>
                  <a:schemeClr val="accent1">
                    <a:lumMod val="75000"/>
                  </a:schemeClr>
                </a:solidFill>
                <a:latin typeface="Arial" panose="020B0604020202020204" pitchFamily="34" charset="0"/>
              </a:rPr>
              <a:t>Wirtualna maszyna Javy (JVM)</a:t>
            </a:r>
            <a:endParaRPr kumimoji="0" lang="en-US" altLang="pl-PL" sz="2700" dirty="0">
              <a:solidFill>
                <a:schemeClr val="accent1">
                  <a:lumMod val="75000"/>
                </a:schemeClr>
              </a:solidFill>
              <a:latin typeface="Arial" panose="020B0604020202020204" pitchFamily="34" charset="0"/>
            </a:endParaRPr>
          </a:p>
        </p:txBody>
      </p:sp>
      <p:sp>
        <p:nvSpPr>
          <p:cNvPr id="617477" name="Rectangle 5"/>
          <p:cNvSpPr>
            <a:spLocks noChangeArrowheads="1"/>
          </p:cNvSpPr>
          <p:nvPr/>
        </p:nvSpPr>
        <p:spPr bwMode="auto">
          <a:xfrm>
            <a:off x="1070761" y="971550"/>
            <a:ext cx="736590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kumimoji="0" lang="pl-PL" altLang="pl-PL" sz="1800" dirty="0">
                <a:solidFill>
                  <a:schemeClr val="accent1">
                    <a:lumMod val="75000"/>
                  </a:schemeClr>
                </a:solidFill>
              </a:rPr>
              <a:t>Java Virtual Machine to rodzaj wirtualnego komputera, który ma swój zestaw rejestrów, zestaw instrukcji, stos i pamięć dla programów.</a:t>
            </a:r>
          </a:p>
          <a:p>
            <a:pPr>
              <a:spcBef>
                <a:spcPct val="20000"/>
              </a:spcBef>
            </a:pPr>
            <a:r>
              <a:rPr kumimoji="0" lang="pl-PL" altLang="pl-PL" sz="1800" dirty="0">
                <a:solidFill>
                  <a:schemeClr val="accent1">
                    <a:lumMod val="75000"/>
                  </a:schemeClr>
                </a:solidFill>
              </a:rPr>
              <a:t> </a:t>
            </a:r>
          </a:p>
          <a:p>
            <a:pPr>
              <a:spcBef>
                <a:spcPct val="20000"/>
              </a:spcBef>
            </a:pPr>
            <a:r>
              <a:rPr kumimoji="0" lang="pl-PL" altLang="pl-PL" sz="1800" dirty="0">
                <a:solidFill>
                  <a:schemeClr val="accent1">
                    <a:lumMod val="75000"/>
                  </a:schemeClr>
                </a:solidFill>
              </a:rPr>
              <a:t>Dzięki standaryzacji maszyny wirtualnej, programy napisane w Javie są uniwersalne, tzn. wykonują się identycznie w każdym systemie operacyjnym. </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Programy napisane w Javie są kompilowane do poziomu kodu pośredniego, nazywanego kodem bajtowym Javy (</a:t>
            </a:r>
            <a:r>
              <a:rPr kumimoji="0" lang="pl-PL" altLang="pl-PL" sz="1800" i="1" dirty="0" err="1">
                <a:solidFill>
                  <a:schemeClr val="accent1">
                    <a:lumMod val="75000"/>
                  </a:schemeClr>
                </a:solidFill>
              </a:rPr>
              <a:t>bytecode</a:t>
            </a:r>
            <a:r>
              <a:rPr kumimoji="0" lang="pl-PL" altLang="pl-PL" sz="1800" i="1" dirty="0">
                <a:solidFill>
                  <a:schemeClr val="accent1">
                    <a:lumMod val="75000"/>
                  </a:schemeClr>
                </a:solidFill>
              </a:rPr>
              <a:t>)</a:t>
            </a:r>
            <a:r>
              <a:rPr kumimoji="0" lang="pl-PL" altLang="pl-PL" sz="1800" dirty="0">
                <a:solidFill>
                  <a:schemeClr val="accent1">
                    <a:lumMod val="75000"/>
                  </a:schemeClr>
                </a:solidFill>
              </a:rPr>
              <a:t>.</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Kod bajtowy jest interpretowany przez wirtualną maszynę JVM do postaci programu wykonywalnego dla danego systemu operacyjnego.</a:t>
            </a:r>
            <a:endParaRPr kumimoji="0" lang="en-US" altLang="pl-PL" sz="1800" dirty="0">
              <a:solidFill>
                <a:schemeClr val="accent1">
                  <a:lumMod val="75000"/>
                </a:schemeClr>
              </a:solidFill>
            </a:endParaRPr>
          </a:p>
        </p:txBody>
      </p:sp>
    </p:spTree>
    <p:extLst>
      <p:ext uri="{BB962C8B-B14F-4D97-AF65-F5344CB8AC3E}">
        <p14:creationId xmlns:p14="http://schemas.microsoft.com/office/powerpoint/2010/main" val="1586676700"/>
      </p:ext>
    </p:extLst>
  </p:cSld>
  <p:clrMapOvr>
    <a:masterClrMapping/>
  </p:clrMapOvr>
</p:sld>
</file>

<file path=ppt/theme/theme1.xml><?xml version="1.0" encoding="utf-8"?>
<a:theme xmlns:a="http://schemas.openxmlformats.org/drawingml/2006/main" name="Comarch_potx_big_v3_poprawki">
  <a:themeElements>
    <a:clrScheme name="Comarch">
      <a:dk1>
        <a:srgbClr val="26437E"/>
      </a:dk1>
      <a:lt1>
        <a:sysClr val="window" lastClr="FFFFFF"/>
      </a:lt1>
      <a:dk2>
        <a:srgbClr val="009DE0"/>
      </a:dk2>
      <a:lt2>
        <a:srgbClr val="F2F2F2"/>
      </a:lt2>
      <a:accent1>
        <a:srgbClr val="26437E"/>
      </a:accent1>
      <a:accent2>
        <a:srgbClr val="009DE0"/>
      </a:accent2>
      <a:accent3>
        <a:srgbClr val="20BBA5"/>
      </a:accent3>
      <a:accent4>
        <a:srgbClr val="73B42D"/>
      </a:accent4>
      <a:accent5>
        <a:srgbClr val="0076B1"/>
      </a:accent5>
      <a:accent6>
        <a:srgbClr val="00A767"/>
      </a:accent6>
      <a:hlink>
        <a:srgbClr val="1FBBA5"/>
      </a:hlink>
      <a:folHlink>
        <a:srgbClr val="7AD2C6"/>
      </a:folHlink>
    </a:clrScheme>
    <a:fontScheme name="Office — klasyczny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72000" rIns="7200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defRPr dirty="0" smtClean="0"/>
        </a:defPPr>
      </a:lstStyle>
    </a:txDef>
  </a:objectDefaults>
  <a:extraClrScheme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Comarch_potx_big_v3_poprawki</Template>
  <TotalTime>2177</TotalTime>
  <Words>2202</Words>
  <Application>Microsoft Office PowerPoint</Application>
  <PresentationFormat>Pokaz na ekranie (16:9)</PresentationFormat>
  <Paragraphs>265</Paragraphs>
  <Slides>45</Slides>
  <Notes>1</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45</vt:i4>
      </vt:variant>
    </vt:vector>
  </HeadingPairs>
  <TitlesOfParts>
    <vt:vector size="56" baseType="lpstr">
      <vt:lpstr>Arial</vt:lpstr>
      <vt:lpstr>Arial Black</vt:lpstr>
      <vt:lpstr>Calibri</vt:lpstr>
      <vt:lpstr>Courier New</vt:lpstr>
      <vt:lpstr>Times New Roman</vt:lpstr>
      <vt:lpstr>TT5C1o00</vt:lpstr>
      <vt:lpstr>TT5C8o00</vt:lpstr>
      <vt:lpstr>TT5CCo00</vt:lpstr>
      <vt:lpstr>Verdana</vt:lpstr>
      <vt:lpstr>Wingdings</vt:lpstr>
      <vt:lpstr>Comarch_potx_big_v3_poprawki</vt:lpstr>
      <vt:lpstr>CENTRUM SZKOLENIOWE COMARCH</vt:lpstr>
      <vt:lpstr>Centrum Szkoleniowe Comarch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Typy danych - proste</vt:lpstr>
      <vt:lpstr>Typy obiektowe</vt:lpstr>
      <vt:lpstr>Programowanie obiektowe</vt:lpstr>
      <vt:lpstr>PROGRAMOWANIE OBIEKTOWE</vt:lpstr>
      <vt:lpstr>Paradygmaty programowania obiektowego</vt:lpstr>
      <vt:lpstr>Paradygmaty programowania obiektowego</vt:lpstr>
      <vt:lpstr>Paradygmaty programowania obiektowego</vt:lpstr>
      <vt:lpstr>Paradygmaty programowania obiektowego</vt:lpstr>
      <vt:lpstr>Garbage Collector</vt:lpstr>
      <vt:lpstr>Format json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Funkcja Lambda</vt:lpstr>
      <vt:lpstr>STREAM</vt:lpstr>
      <vt:lpstr>flatMap()</vt:lpstr>
      <vt:lpstr>Różnice między map() a flatMap()</vt:lpstr>
      <vt:lpstr>Historia Spring</vt:lpstr>
      <vt:lpstr>Co to jest Spring</vt:lpstr>
      <vt:lpstr>Architektura Spring (I)</vt:lpstr>
      <vt:lpstr>Architektura Spring (II)</vt:lpstr>
      <vt:lpstr>Składniki Spring (I)</vt:lpstr>
      <vt:lpstr>Składniki Spring (II)</vt:lpstr>
      <vt:lpstr>Podstawowe założenia</vt:lpstr>
      <vt:lpstr>DZIĘKUJEMY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Dominik Pietruszka</dc:creator>
  <cp:lastModifiedBy>Marcin Albiniak</cp:lastModifiedBy>
  <cp:revision>272</cp:revision>
  <dcterms:created xsi:type="dcterms:W3CDTF">2015-08-12T08:39:11Z</dcterms:created>
  <dcterms:modified xsi:type="dcterms:W3CDTF">2024-11-19T13:03:12Z</dcterms:modified>
</cp:coreProperties>
</file>