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ingtree.com/demystifying-artificial-intelligence-what-you-need-to-know-about-ai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imalia-life.club/qa/pictures/fuzzy-logic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światło, Ludzka twarz, sztuka, noc&#10;&#10;Opis wygenerowany automatycznie">
            <a:extLst>
              <a:ext uri="{FF2B5EF4-FFF2-40B4-BE49-F238E27FC236}">
                <a16:creationId xmlns:a16="http://schemas.microsoft.com/office/drawing/2014/main" id="{DA89EBBD-C06D-78EA-4EB5-1362A700C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679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34B9966-BED9-B7A1-7D59-5ECDC11B2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pl-PL" sz="4400">
                <a:solidFill>
                  <a:srgbClr val="EBEBEB"/>
                </a:solidFill>
              </a:rPr>
              <a:t>Wstęp do sztucznej inteligencji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780DF62-CBD8-281F-A417-1BA9D04A1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Dr Marcin Albiniak</a:t>
            </a:r>
          </a:p>
        </p:txBody>
      </p:sp>
    </p:spTree>
    <p:extLst>
      <p:ext uri="{BB962C8B-B14F-4D97-AF65-F5344CB8AC3E}">
        <p14:creationId xmlns:p14="http://schemas.microsoft.com/office/powerpoint/2010/main" val="369514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Zalety i wady logiki rozmytej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Zalety:</a:t>
            </a:r>
          </a:p>
          <a:p>
            <a:r>
              <a:t>- Lepsze modelowanie rzeczywistości</a:t>
            </a:r>
          </a:p>
          <a:p>
            <a:r>
              <a:t>- Odporność na nieprecyzyjne dane</a:t>
            </a:r>
          </a:p>
          <a:p>
            <a:r>
              <a:t>- Prostota w implementacji</a:t>
            </a:r>
          </a:p>
          <a:p>
            <a:r>
              <a:t>Wady:</a:t>
            </a:r>
          </a:p>
          <a:p>
            <a:r>
              <a:t>- Trudności w określaniu funkcji przynależności</a:t>
            </a:r>
          </a:p>
          <a:p>
            <a:r>
              <a:t>- Wymagana ekspercka wiedza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Podsumowanie i pytania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Logika rozmyta jako efektywne narzędzie do modelowania niepewności</a:t>
            </a:r>
          </a:p>
          <a:p>
            <a:r>
              <a:t>Liczne zastosowania w codziennym życiu i technologii</a:t>
            </a:r>
          </a:p>
          <a:p>
            <a:r>
              <a:t>Pytania i dyskusja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 logika rozmyta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Wprowadzenie do algorytmów sztucznej inteligencji opartych na logice rozmytej</a:t>
            </a:r>
          </a:p>
          <a:p>
            <a:r>
              <a:t>Zastosowanie w systemach uczących się i podejmowaniu decyzji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Algorytmy oparte na logice rozmytej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Algorytmy genetyczne i logika rozmyta</a:t>
            </a:r>
          </a:p>
          <a:p>
            <a:r>
              <a:t>Sieci neuronowe i logika rozmyta (neuro-rozmyte systemy)</a:t>
            </a:r>
          </a:p>
          <a:p>
            <a:r>
              <a:t>Hybrydowe systemy 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Systemy sterowania AI i logika rozmyta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Samochody autonomiczne</a:t>
            </a:r>
          </a:p>
          <a:p>
            <a:r>
              <a:t>Rozpoznawanie wzorców</a:t>
            </a:r>
          </a:p>
          <a:p>
            <a:r>
              <a:t>Optymalizacja procesów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Zalety AI opartej na logice rozmytej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Adaptacyjność do zmieniających się warunków</a:t>
            </a:r>
          </a:p>
          <a:p>
            <a:r>
              <a:t>Możliwość interpretacji wyników</a:t>
            </a:r>
          </a:p>
          <a:p>
            <a:r>
              <a:t>Zastosowanie w rzeczywistych problemach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Podsumowanie i przyszłość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Rozwój technologii i coraz większe zastosowania</a:t>
            </a:r>
          </a:p>
          <a:p>
            <a:r>
              <a:t>Możliwości dalszej integracji</a:t>
            </a:r>
          </a:p>
          <a:p>
            <a:r>
              <a:t>Pytania i dyskusja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Przetwarzanie Języka Naturalnego (NLP) i Zrozumienie Języka przez Komputery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Wprowadzenie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NLP to dziedzina sztucznej inteligencji zajmująca się interakcją między komputerami a ludzkim językiem.</a:t>
            </a:r>
          </a:p>
          <a:p>
            <a:r>
              <a:t>• Celem NLP jest umożliwienie komputerom rozumienia, interpretowania i generowania tekstu.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Historia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1950: Test Turinga</a:t>
            </a:r>
          </a:p>
          <a:p>
            <a:r>
              <a:t>• 1960-70: Pierwsze systemy NLP, np. ELIZA</a:t>
            </a:r>
          </a:p>
          <a:p>
            <a:r>
              <a:t>• 1990-2000: Statystyczne metody NLP</a:t>
            </a:r>
          </a:p>
          <a:p>
            <a:r>
              <a:t>• 2010+: Sieci neuronowe i modele Transformer (np. BERT, GPT)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obwód, Czcionka, zrzut ekranu">
            <a:extLst>
              <a:ext uri="{FF2B5EF4-FFF2-40B4-BE49-F238E27FC236}">
                <a16:creationId xmlns:a16="http://schemas.microsoft.com/office/drawing/2014/main" id="{B5525CE7-FACC-6DF8-9AE0-2F00E4254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026" r="-1" b="2162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Logika rozmyta i systemy rozmyte</a:t>
            </a: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EB9B9B2-478C-198C-4F46-F6979751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4881464"/>
            <a:ext cx="8825659" cy="1138335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Główne Obszary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Analiza morfologiczna i syntaktyczna</a:t>
            </a:r>
          </a:p>
          <a:p>
            <a:r>
              <a:t>• Rozpoznawanie i synteza mowy</a:t>
            </a:r>
          </a:p>
          <a:p>
            <a:r>
              <a:t>• Tłumaczenie maszynowe</a:t>
            </a:r>
          </a:p>
          <a:p>
            <a:r>
              <a:t>• Analiza sentymentu</a:t>
            </a:r>
          </a:p>
          <a:p>
            <a:r>
              <a:t>• Odpowiadanie na pytania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Tokenizacja i Analiza Składniowa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Tokenizacja: dzielenie tekstu na słowa lub frazy</a:t>
            </a:r>
          </a:p>
          <a:p>
            <a:r>
              <a:t>• Analiza składniowa: określanie struktury zdań</a:t>
            </a:r>
          </a:p>
          <a:p>
            <a:r>
              <a:t>• Narzędzia: spaCy, NLTK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Wektoryzacja Tekstu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Modele reprezentacji tekstu: Bag of Words, TF-IDF</a:t>
            </a:r>
          </a:p>
          <a:p>
            <a:r>
              <a:t>• Wektory osadzeniowe: Word2Vec, GloVe, FastText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Modele Transformerowe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Rewolucja w NLP: BERT, GPT, T5</a:t>
            </a:r>
          </a:p>
          <a:p>
            <a:r>
              <a:t>• Koncepcja samouwagi (self-attention)</a:t>
            </a:r>
          </a:p>
          <a:p>
            <a:r>
              <a:t>• Uczenie wstępne i transfer learning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Analiza Sentymentu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Wykrywanie emocji w tekście</a:t>
            </a:r>
          </a:p>
          <a:p>
            <a:r>
              <a:t>• Zastosowania: media społecznościowe, marketing, analiza opinii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Tłumaczenie Maszynowe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Ewolucja tłumaczenia: od reguł do sieci neuronowych</a:t>
            </a:r>
          </a:p>
          <a:p>
            <a:r>
              <a:t>• Google Translate, DeepL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Rozumienie Języka przez Komputery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Wyzwania: homonimy, metafory, kontekst</a:t>
            </a:r>
          </a:p>
          <a:p>
            <a:r>
              <a:t>• Modele uczące się relacji semantycznych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Generowanie Tekstu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Modele generatywne: GPT-4, T5</a:t>
            </a:r>
          </a:p>
          <a:p>
            <a:r>
              <a:t>• Zastosowania: chatboty, podsumowania, kreatywne pisanie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NLP w Codziennym Życiu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Asystenci głosowi (Siri, Alexa, Google Assistant)</a:t>
            </a:r>
          </a:p>
          <a:p>
            <a:r>
              <a:t>• Wyszukiwarki internetowe</a:t>
            </a:r>
          </a:p>
          <a:p>
            <a:r>
              <a:t>• Automatyczna korekta gramatyczna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Wyzwania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Wieloznaczność języka</a:t>
            </a:r>
          </a:p>
          <a:p>
            <a:r>
              <a:t>• Etyka i stronniczość modeli</a:t>
            </a:r>
          </a:p>
          <a:p>
            <a:r>
              <a:t>• Przetwarzanie języków mniej popularnych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Wprowadzenie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 to jest logika rozmyta?</a:t>
            </a:r>
          </a:p>
          <a:p>
            <a:r>
              <a:t>Twórca: Lotfi Zadeh (1965)</a:t>
            </a:r>
          </a:p>
          <a:p>
            <a:r>
              <a:t>Logika rozmyta jako rozszerzenie klasycznej logiki dwuwartościowej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Przyszłość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Lepsza interpretacja kontekstu</a:t>
            </a:r>
          </a:p>
          <a:p>
            <a:r>
              <a:t>• Połączenie NLP z multimodalnymi modelami AI</a:t>
            </a:r>
          </a:p>
          <a:p>
            <a:r>
              <a:t>• Personalizacja i rozwój interaktywnych systemów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Podsumowanie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NLP zmienia sposób, w jaki interagujemy z technologią</a:t>
            </a:r>
          </a:p>
          <a:p>
            <a:r>
              <a:t>• Nowoczesne modele pozwalają na lepsze rozumienie języka</a:t>
            </a:r>
          </a:p>
          <a:p>
            <a:r>
              <a:t>• Przyszłość NLP obiecuje jeszcze większe możliwości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Planowanie i podejmowanie decyzji w sztucznej inteligencji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0314DD58-020E-2CDA-C770-1E38768C9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Wprowadzenie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Definicja</a:t>
            </a:r>
            <a:r>
              <a:rPr dirty="0"/>
              <a:t> </a:t>
            </a:r>
            <a:r>
              <a:rPr dirty="0" err="1"/>
              <a:t>planowania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podejmowania</a:t>
            </a:r>
            <a:r>
              <a:rPr dirty="0"/>
              <a:t> </a:t>
            </a:r>
            <a:r>
              <a:rPr dirty="0" err="1"/>
              <a:t>decyzji</a:t>
            </a:r>
            <a:r>
              <a:rPr dirty="0"/>
              <a:t> w AI</a:t>
            </a:r>
          </a:p>
          <a:p>
            <a:r>
              <a:rPr dirty="0"/>
              <a:t>- </a:t>
            </a:r>
            <a:r>
              <a:rPr dirty="0" err="1"/>
              <a:t>Kluczowe</a:t>
            </a:r>
            <a:r>
              <a:rPr dirty="0"/>
              <a:t> </a:t>
            </a:r>
            <a:r>
              <a:rPr dirty="0" err="1"/>
              <a:t>obszary</a:t>
            </a:r>
            <a:r>
              <a:rPr dirty="0"/>
              <a:t> </a:t>
            </a:r>
            <a:r>
              <a:rPr dirty="0" err="1"/>
              <a:t>zastosowań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 podejmowania decyzji w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Wejście (dane, środowisko)</a:t>
            </a:r>
          </a:p>
          <a:p>
            <a:r>
              <a:t>- Algorytm decyzyjny</a:t>
            </a:r>
          </a:p>
          <a:p>
            <a:r>
              <a:t>- Wynik (działanie, rekomendacja)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Techniki planowania w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Planowanie klasyczne</a:t>
            </a:r>
          </a:p>
          <a:p>
            <a:r>
              <a:t>- Planowanie probabilistyczne</a:t>
            </a:r>
          </a:p>
          <a:p>
            <a:r>
              <a:t>- Planowanie hierarchiczne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Algorytmy podejmowania decyzji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Drzewa decyzyjne</a:t>
            </a:r>
          </a:p>
          <a:p>
            <a:r>
              <a:t>- Sieci Bayesowskie</a:t>
            </a:r>
          </a:p>
          <a:p>
            <a:r>
              <a:t>- Algorytmy heurystyczne i metaheurystyczne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Planowanie w robotyce i autonomicznych systemach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Mapowanie i nawigacja</a:t>
            </a:r>
          </a:p>
          <a:p>
            <a:r>
              <a:t>- Unikanie przeszkód</a:t>
            </a:r>
          </a:p>
          <a:p>
            <a:r>
              <a:t>- Koordynacja wieloagentowa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Podejmowanie decyzji w uczeniu maszynowym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Sieci neuronowe i ich rola w decydowaniu</a:t>
            </a:r>
          </a:p>
          <a:p>
            <a:r>
              <a:t>- Reinforcement Learning</a:t>
            </a:r>
          </a:p>
          <a:p>
            <a:r>
              <a:t>- Modele predykcyjne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Zastosowania w życiu codziennym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Systemy rekomendacyjne</a:t>
            </a:r>
          </a:p>
          <a:p>
            <a:r>
              <a:t>- Autonomiczne pojazdy</a:t>
            </a:r>
          </a:p>
          <a:p>
            <a:r>
              <a:t>- Asystenci wirtualni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Podstawowe pojęcia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Zbiory klasyczne vs. zbiory rozmyte</a:t>
            </a:r>
          </a:p>
          <a:p>
            <a:r>
              <a:t>Stopień przynależności (od 0 do 1)</a:t>
            </a:r>
          </a:p>
          <a:p>
            <a:r>
              <a:t>Funkcje przynależności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Wyzwania i ograniczenia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Złożoność obliczeniowa</a:t>
            </a:r>
          </a:p>
          <a:p>
            <a:r>
              <a:t>- Interpretowalność decyzji AI</a:t>
            </a:r>
          </a:p>
          <a:p>
            <a:r>
              <a:t>- Etyczne aspekty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Podsumowanie i przyszłość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Rozwój AI w planowaniu i decyzjach</a:t>
            </a:r>
          </a:p>
          <a:p>
            <a:r>
              <a:t>- Integracja z innymi technologiami</a:t>
            </a:r>
          </a:p>
          <a:p>
            <a:r>
              <a:t>- Wpływ na społeczeństwo i gospodarkę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D0ECA-1AFB-7DCC-0E76-7828679FB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Robotyka i automatyzacja procesów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5DB566C-2A69-2480-5890-A2CCA8BD4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78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92A0BD-5AE3-60DC-3A79-7DD06FFB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Robotyka i automatyzacja procesów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F366766-F3A3-CC20-91F0-B690AB0E733B}"/>
              </a:ext>
            </a:extLst>
          </p:cNvPr>
          <p:cNvSpPr txBox="1"/>
          <p:nvPr/>
        </p:nvSpPr>
        <p:spPr>
          <a:xfrm>
            <a:off x="1406013" y="34290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Definicja robotyki i automatyzacji.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Znaczenie w dzisiejszym świecie.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Przykłady zastosowań w różnych branżach.</a:t>
            </a:r>
          </a:p>
        </p:txBody>
      </p:sp>
    </p:spTree>
    <p:extLst>
      <p:ext uri="{BB962C8B-B14F-4D97-AF65-F5344CB8AC3E}">
        <p14:creationId xmlns:p14="http://schemas.microsoft.com/office/powerpoint/2010/main" val="3388158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BFF68E-DE40-DEF5-3754-BE47F476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 i rozwój robotyki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8D48324-AA9A-CEEB-AD97-01F7E8FB16A7}"/>
              </a:ext>
            </a:extLst>
          </p:cNvPr>
          <p:cNvSpPr txBox="1"/>
          <p:nvPr/>
        </p:nvSpPr>
        <p:spPr>
          <a:xfrm>
            <a:off x="1238865" y="3256175"/>
            <a:ext cx="6096000" cy="1176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Pierwsze automaty i maszyny.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Przemysł 4.0 i jego wpływ.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Kluczowe przełomy technologiczne.</a:t>
            </a:r>
          </a:p>
        </p:txBody>
      </p:sp>
    </p:spTree>
    <p:extLst>
      <p:ext uri="{BB962C8B-B14F-4D97-AF65-F5344CB8AC3E}">
        <p14:creationId xmlns:p14="http://schemas.microsoft.com/office/powerpoint/2010/main" val="1952212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53EFED-26DB-9D26-DAEA-585D8588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robotyki i automatyzacji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72B575-CF48-387D-F17F-003FD12C8E44}"/>
              </a:ext>
            </a:extLst>
          </p:cNvPr>
          <p:cNvSpPr txBox="1"/>
          <p:nvPr/>
        </p:nvSpPr>
        <p:spPr>
          <a:xfrm>
            <a:off x="1154954" y="3204181"/>
            <a:ext cx="6096000" cy="157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Przemysł (produkcja, logistyka, motoryzacja).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Medycyna (roboty chirurgiczne, diagnostyka).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Rolnictwo (drony, automatyczne systemy nawadniania).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Usługi (AI,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chatboty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robotyka społeczna).</a:t>
            </a:r>
          </a:p>
        </p:txBody>
      </p:sp>
    </p:spTree>
    <p:extLst>
      <p:ext uri="{BB962C8B-B14F-4D97-AF65-F5344CB8AC3E}">
        <p14:creationId xmlns:p14="http://schemas.microsoft.com/office/powerpoint/2010/main" val="4267352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7369F1-47FE-D099-3912-B832D8DB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Korzyści i wyzwania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5FB7F48-C5ED-1CAC-9452-A9BCFD4380AD}"/>
              </a:ext>
            </a:extLst>
          </p:cNvPr>
          <p:cNvSpPr txBox="1"/>
          <p:nvPr/>
        </p:nvSpPr>
        <p:spPr>
          <a:xfrm>
            <a:off x="1641987" y="301471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Korzyści:</a:t>
            </a:r>
          </a:p>
          <a:p>
            <a:r>
              <a:rPr lang="pl-PL" dirty="0"/>
              <a:t>•	Zwiększenie wydajności i precyzji.</a:t>
            </a:r>
          </a:p>
          <a:p>
            <a:r>
              <a:rPr lang="pl-PL" dirty="0"/>
              <a:t>•	Redukcja kosztów operacyjnych.</a:t>
            </a:r>
          </a:p>
          <a:p>
            <a:r>
              <a:rPr lang="pl-PL" dirty="0"/>
              <a:t>•	Poprawa bezpieczeństwa pracowników.</a:t>
            </a:r>
          </a:p>
          <a:p>
            <a:r>
              <a:rPr lang="pl-PL" dirty="0"/>
              <a:t>Wyzwania:</a:t>
            </a:r>
          </a:p>
          <a:p>
            <a:r>
              <a:rPr lang="pl-PL" dirty="0"/>
              <a:t>•	Koszty wdrożenia.</a:t>
            </a:r>
          </a:p>
          <a:p>
            <a:r>
              <a:rPr lang="pl-PL" dirty="0"/>
              <a:t>•	Wpływ na rynek pracy.</a:t>
            </a:r>
          </a:p>
          <a:p>
            <a:r>
              <a:rPr lang="pl-PL" dirty="0"/>
              <a:t>•	Kwestie etyczne i regulacyjne.</a:t>
            </a:r>
          </a:p>
        </p:txBody>
      </p:sp>
    </p:spTree>
    <p:extLst>
      <p:ext uri="{BB962C8B-B14F-4D97-AF65-F5344CB8AC3E}">
        <p14:creationId xmlns:p14="http://schemas.microsoft.com/office/powerpoint/2010/main" val="279700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2CF045-0888-DAD1-F3FB-FCCBD546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Przyszłość robotyki i automatyzacji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EAE6E52-C6DF-4E85-55A0-35AA4E1F4FD8}"/>
              </a:ext>
            </a:extLst>
          </p:cNvPr>
          <p:cNvSpPr txBox="1"/>
          <p:nvPr/>
        </p:nvSpPr>
        <p:spPr>
          <a:xfrm>
            <a:off x="1524000" y="3285672"/>
            <a:ext cx="6096000" cy="1176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Trendy technologiczne (AI,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IoT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uczenie maszynowe).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Robotyka współpracująca (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coboty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Zmiany w społeczeństwie i gospodarce.</a:t>
            </a:r>
          </a:p>
        </p:txBody>
      </p:sp>
    </p:spTree>
    <p:extLst>
      <p:ext uri="{BB962C8B-B14F-4D97-AF65-F5344CB8AC3E}">
        <p14:creationId xmlns:p14="http://schemas.microsoft.com/office/powerpoint/2010/main" val="385605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0C7F1B-03DD-3D37-08FD-DD5A2A66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i dyskusja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AD42D96-549D-E632-91BD-68652739C10B}"/>
              </a:ext>
            </a:extLst>
          </p:cNvPr>
          <p:cNvSpPr txBox="1"/>
          <p:nvPr/>
        </p:nvSpPr>
        <p:spPr>
          <a:xfrm>
            <a:off x="1278193" y="3148020"/>
            <a:ext cx="6096000" cy="1176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Kluczowe wnioski.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Czy automatyzacja zdominuje rynek pracy?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Jakie są Wasze opinie na temat rosnącej roli robotyki?</a:t>
            </a:r>
          </a:p>
        </p:txBody>
      </p:sp>
    </p:spTree>
    <p:extLst>
      <p:ext uri="{BB962C8B-B14F-4D97-AF65-F5344CB8AC3E}">
        <p14:creationId xmlns:p14="http://schemas.microsoft.com/office/powerpoint/2010/main" val="102270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Przykłady zbiorów rozmytych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Temperatury: zimno, ciepło, gorąco</a:t>
            </a:r>
          </a:p>
          <a:p>
            <a:r>
              <a:t>Wiek: młody, średni, starszy</a:t>
            </a:r>
          </a:p>
          <a:p>
            <a:r>
              <a:t>Oceny: słaby, przeciętny, dobry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Operacje na zbiorach rozmytych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Negacja (~A)</a:t>
            </a:r>
          </a:p>
          <a:p>
            <a:r>
              <a:t>Suma (A ∪ B)</a:t>
            </a:r>
          </a:p>
          <a:p>
            <a:r>
              <a:t>Iloczyn (A ∩ B)</a:t>
            </a:r>
          </a:p>
          <a:p>
            <a:r>
              <a:t>Reguły rozmyte (jeśli X to 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Systemy rozmyte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Definicja systemu rozmytego</a:t>
            </a:r>
          </a:p>
          <a:p>
            <a:r>
              <a:t>Składniki: fuzzifikacja, baza reguł, wnioskowanie rozmyte, defuzzifikacja</a:t>
            </a:r>
          </a:p>
          <a:p>
            <a:r>
              <a:t>Przykłady zastosowań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Zastosowania logiki rozmytej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Sterowanie urządzeniami (np. pralki, klimatyzacja)</a:t>
            </a:r>
          </a:p>
          <a:p>
            <a:r>
              <a:t>Systemy eksperckie i diagnostyka medyczna</a:t>
            </a:r>
          </a:p>
          <a:p>
            <a:r>
              <a:t>Sterowanie pojazdami i robotyka</a:t>
            </a:r>
          </a:p>
          <a:p>
            <a:r>
              <a:t>Analiza ryzyka i ekonomia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Przykładowy system rozmyty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Regulacja temperatury w pomieszczeniu</a:t>
            </a:r>
          </a:p>
          <a:p>
            <a:r>
              <a:t>Wejścia: temperatura, wilgotność</a:t>
            </a:r>
          </a:p>
          <a:p>
            <a:r>
              <a:t>Wyjście: moc grzania</a:t>
            </a:r>
          </a:p>
          <a:p>
            <a:r>
              <a:t>Reguły typu „Jeśli temperatura jest niska, to zwiększ moc”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TM02900722[[fn=Jon (konferencyjny)]]</Template>
  <TotalTime>613</TotalTime>
  <Words>961</Words>
  <Application>Microsoft Office PowerPoint</Application>
  <PresentationFormat>Panoramiczny</PresentationFormat>
  <Paragraphs>186</Paragraphs>
  <Slides>48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48</vt:i4>
      </vt:variant>
    </vt:vector>
  </HeadingPairs>
  <TitlesOfParts>
    <vt:vector size="54" baseType="lpstr">
      <vt:lpstr>Aptos</vt:lpstr>
      <vt:lpstr>Arial</vt:lpstr>
      <vt:lpstr>Century Gothic</vt:lpstr>
      <vt:lpstr>Symbol</vt:lpstr>
      <vt:lpstr>Wingdings 3</vt:lpstr>
      <vt:lpstr>Jon (sala konferencyjna)</vt:lpstr>
      <vt:lpstr>Wstęp do sztucznej inteligencji</vt:lpstr>
      <vt:lpstr>Logika rozmyta i systemy rozmyte</vt:lpstr>
      <vt:lpstr>Wprowadzenie</vt:lpstr>
      <vt:lpstr>Podstawowe pojęcia</vt:lpstr>
      <vt:lpstr>Przykłady zbiorów rozmytych</vt:lpstr>
      <vt:lpstr>Operacje na zbiorach rozmytych</vt:lpstr>
      <vt:lpstr>Systemy rozmyte</vt:lpstr>
      <vt:lpstr>Zastosowania logiki rozmytej</vt:lpstr>
      <vt:lpstr>Przykładowy system rozmyty</vt:lpstr>
      <vt:lpstr>Zalety i wady logiki rozmytej</vt:lpstr>
      <vt:lpstr>Podsumowanie i pytania</vt:lpstr>
      <vt:lpstr>AI i logika rozmyta</vt:lpstr>
      <vt:lpstr>Algorytmy oparte na logice rozmytej</vt:lpstr>
      <vt:lpstr>Systemy sterowania AI i logika rozmyta</vt:lpstr>
      <vt:lpstr>Zalety AI opartej na logice rozmytej</vt:lpstr>
      <vt:lpstr>Podsumowanie i przyszłość</vt:lpstr>
      <vt:lpstr>Przetwarzanie Języka Naturalnego (NLP) i Zrozumienie Języka przez Komputery</vt:lpstr>
      <vt:lpstr>Wprowadzenie</vt:lpstr>
      <vt:lpstr>Historia NLP</vt:lpstr>
      <vt:lpstr>Główne Obszary NLP</vt:lpstr>
      <vt:lpstr>Tokenizacja i Analiza Składniowa</vt:lpstr>
      <vt:lpstr>Wektoryzacja Tekstu</vt:lpstr>
      <vt:lpstr>Modele Transformerowe</vt:lpstr>
      <vt:lpstr>Analiza Sentymentu</vt:lpstr>
      <vt:lpstr>Tłumaczenie Maszynowe</vt:lpstr>
      <vt:lpstr>Rozumienie Języka przez Komputery</vt:lpstr>
      <vt:lpstr>Generowanie Tekstu</vt:lpstr>
      <vt:lpstr>NLP w Codziennym Życiu</vt:lpstr>
      <vt:lpstr>Wyzwania NLP</vt:lpstr>
      <vt:lpstr>Przyszłość NLP</vt:lpstr>
      <vt:lpstr>Podsumowanie</vt:lpstr>
      <vt:lpstr>Planowanie i podejmowanie decyzji w sztucznej inteligencji</vt:lpstr>
      <vt:lpstr>Wprowadzenie</vt:lpstr>
      <vt:lpstr>Proces podejmowania decyzji w AI</vt:lpstr>
      <vt:lpstr>Techniki planowania w AI</vt:lpstr>
      <vt:lpstr>Algorytmy podejmowania decyzji</vt:lpstr>
      <vt:lpstr>Planowanie w robotyce i autonomicznych systemach</vt:lpstr>
      <vt:lpstr>Podejmowanie decyzji w uczeniu maszynowym</vt:lpstr>
      <vt:lpstr>Zastosowania w życiu codziennym</vt:lpstr>
      <vt:lpstr>Wyzwania i ograniczenia</vt:lpstr>
      <vt:lpstr>Podsumowanie i przyszłość AI</vt:lpstr>
      <vt:lpstr>Robotyka i automatyzacja procesów</vt:lpstr>
      <vt:lpstr>Robotyka i automatyzacja procesów</vt:lpstr>
      <vt:lpstr>Historia i rozwój robotyki</vt:lpstr>
      <vt:lpstr>Zastosowania robotyki i automatyzacji</vt:lpstr>
      <vt:lpstr>Korzyści i wyzwania</vt:lpstr>
      <vt:lpstr>Przyszłość robotyki i automatyzacji</vt:lpstr>
      <vt:lpstr>Podsumowanie i dyskusja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Albiniak</dc:creator>
  <cp:lastModifiedBy>Marcin Albiniak</cp:lastModifiedBy>
  <cp:revision>18</cp:revision>
  <dcterms:created xsi:type="dcterms:W3CDTF">2025-01-11T05:16:32Z</dcterms:created>
  <dcterms:modified xsi:type="dcterms:W3CDTF">2025-02-22T06:15:57Z</dcterms:modified>
</cp:coreProperties>
</file>