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343" r:id="rId3"/>
    <p:sldId id="359" r:id="rId4"/>
    <p:sldId id="335" r:id="rId5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52"/>
    <a:srgbClr val="2643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 pośredni 3 — Ak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Styl jasny 2 — Ak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6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89E5-94A8-4BFB-AF5D-63776A689619}" type="datetimeFigureOut">
              <a:rPr lang="pl-PL" smtClean="0"/>
              <a:pPr/>
              <a:t>26.04.2021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3A5B-E496-450D-9999-935F2761687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285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5C40-7709-7D40-B47A-8508ED5FE75B}" type="datetimeFigureOut">
              <a:rPr lang="pl-PL" smtClean="0"/>
              <a:pPr/>
              <a:t>26.04.2021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4D64-BFD3-464E-8A52-07B4CA58294A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62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14D64-BFD3-464E-8A52-07B4CA58294A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7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2535161"/>
            <a:ext cx="8229599" cy="1026962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INSTERT TITLE </a:t>
            </a:r>
            <a:br>
              <a:rPr lang="pl-PL" dirty="0"/>
            </a:br>
            <a:r>
              <a:rPr lang="en-US" dirty="0"/>
              <a:t>OF THE PRESENTATION</a:t>
            </a:r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pl-PL" smtClean="0"/>
              <a:pPr/>
              <a:t>26.04.2021</a:t>
            </a:fld>
            <a:endParaRPr lang="pl-PL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Cle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676400" y="4774697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853640"/>
            <a:ext cx="4085063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638908" y="853641"/>
            <a:ext cx="4054640" cy="391362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6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4" name="Prostokąt 1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tekstu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6" name="Symbol zastępczy tekstu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187148"/>
            <a:ext cx="2378075" cy="1538416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9" name="Symbol zastępczy tekstu 13"/>
          <p:cNvSpPr>
            <a:spLocks noGrp="1"/>
          </p:cNvSpPr>
          <p:nvPr>
            <p:ph type="body" sz="quarter" idx="16" hasCustomPrompt="1"/>
          </p:nvPr>
        </p:nvSpPr>
        <p:spPr>
          <a:xfrm>
            <a:off x="718751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87843"/>
            <a:ext cx="2378075" cy="339811"/>
          </a:xfrm>
        </p:spPr>
        <p:txBody>
          <a:bodyPr anchor="t">
            <a:noAutofit/>
          </a:bodyPr>
          <a:lstStyle>
            <a:lvl1pPr algn="ctr">
              <a:lnSpc>
                <a:spcPct val="150000"/>
              </a:lnSpc>
              <a:buNone/>
              <a:defRPr sz="11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24" name="Symbol zastępczy tekstu 13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1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5" name="Symbol zastępczy tekstu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1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7" name="Symbol zastępczy tekstu 13"/>
          <p:cNvSpPr>
            <a:spLocks noGrp="1"/>
          </p:cNvSpPr>
          <p:nvPr>
            <p:ph type="body" sz="quarter" idx="21" hasCustomPrompt="1"/>
          </p:nvPr>
        </p:nvSpPr>
        <p:spPr>
          <a:xfrm>
            <a:off x="654806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13"/>
          <p:cNvSpPr>
            <a:spLocks noGrp="1"/>
          </p:cNvSpPr>
          <p:nvPr>
            <p:ph type="body" sz="quarter" idx="22" hasCustomPrompt="1"/>
          </p:nvPr>
        </p:nvSpPr>
        <p:spPr>
          <a:xfrm>
            <a:off x="628651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sp>
        <p:nvSpPr>
          <p:cNvPr id="38" name="Symbol zastępczy tekstu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75722" y="1335088"/>
            <a:ext cx="2378075" cy="252755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9" name="Symbol zastępczy tekstu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75722" y="2187148"/>
            <a:ext cx="2378075" cy="1538416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1" name="Symbol zastępczy tekstu 13"/>
          <p:cNvSpPr>
            <a:spLocks noGrp="1"/>
          </p:cNvSpPr>
          <p:nvPr>
            <p:ph type="body" sz="quarter" idx="25" hasCustomPrompt="1"/>
          </p:nvPr>
        </p:nvSpPr>
        <p:spPr>
          <a:xfrm>
            <a:off x="3637273" y="4071948"/>
            <a:ext cx="1915297" cy="252755"/>
          </a:xfrm>
        </p:spPr>
        <p:txBody>
          <a:bodyPr anchor="ctr">
            <a:noAutofit/>
          </a:bodyPr>
          <a:lstStyle>
            <a:lvl1pPr algn="ctr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button</a:t>
            </a:r>
            <a:r>
              <a:rPr lang="pl-PL" dirty="0"/>
              <a:t>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2" name="Symbol zastępczy tekstu 13"/>
          <p:cNvSpPr>
            <a:spLocks noGrp="1"/>
          </p:cNvSpPr>
          <p:nvPr>
            <p:ph type="body" sz="quarter" idx="26" hasCustomPrompt="1"/>
          </p:nvPr>
        </p:nvSpPr>
        <p:spPr>
          <a:xfrm>
            <a:off x="3375722" y="1587843"/>
            <a:ext cx="2378075" cy="339811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lnSpc>
                <a:spcPct val="150000"/>
              </a:lnSpc>
              <a:buNone/>
              <a:defRPr lang="pl-PL" sz="11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endParaRPr lang="pl-PL" dirty="0"/>
          </a:p>
        </p:txBody>
      </p:sp>
      <p:pic>
        <p:nvPicPr>
          <p:cNvPr id="32" name="Obraz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obiektu SmartArt 9"/>
          <p:cNvSpPr>
            <a:spLocks noGrp="1"/>
          </p:cNvSpPr>
          <p:nvPr>
            <p:ph type="dgm" sz="quarter" idx="15" hasCustomPrompt="1"/>
          </p:nvPr>
        </p:nvSpPr>
        <p:spPr>
          <a:xfrm>
            <a:off x="457199" y="853641"/>
            <a:ext cx="8236347" cy="3913622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SmartArt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1" name="Prostokąt 1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9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ymbol zastępczy wykresu 10"/>
          <p:cNvSpPr>
            <a:spLocks noGrp="1"/>
          </p:cNvSpPr>
          <p:nvPr>
            <p:ph type="chart" sz="quarter" idx="15" hasCustomPrompt="1"/>
          </p:nvPr>
        </p:nvSpPr>
        <p:spPr>
          <a:xfrm>
            <a:off x="457199" y="853641"/>
            <a:ext cx="8236347" cy="3913621"/>
          </a:xfrm>
        </p:spPr>
        <p:txBody>
          <a:bodyPr lIns="0" rIns="0" anchor="ctr"/>
          <a:lstStyle>
            <a:lvl1pPr algn="ctr">
              <a:buNone/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Graph</a:t>
            </a:r>
            <a:endParaRPr lang="pl-PL" dirty="0"/>
          </a:p>
        </p:txBody>
      </p:sp>
      <p:pic>
        <p:nvPicPr>
          <p:cNvPr id="14" name="Obraz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0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4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67945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dirty="0">
                <a:solidFill>
                  <a:srgbClr val="B0BAC1"/>
                </a:solidFill>
              </a:defRPr>
            </a:lvl1pPr>
          </a:lstStyle>
          <a:p>
            <a:pPr marL="0" lvl="0" indent="0" algn="ctr"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714348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01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2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619822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19822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19822" y="3771900"/>
            <a:ext cx="1638300" cy="50165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26756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26756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26756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5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4794819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8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4794819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9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4819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27" hasCustomPrompt="1"/>
          </p:nvPr>
        </p:nvSpPr>
        <p:spPr>
          <a:xfrm>
            <a:off x="478249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2693362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61027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31" hasCustomPrompt="1"/>
          </p:nvPr>
        </p:nvSpPr>
        <p:spPr>
          <a:xfrm>
            <a:off x="6883953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32" hasCustomPrompt="1"/>
          </p:nvPr>
        </p:nvSpPr>
        <p:spPr>
          <a:xfrm>
            <a:off x="6883953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33" hasCustomPrompt="1"/>
          </p:nvPr>
        </p:nvSpPr>
        <p:spPr>
          <a:xfrm>
            <a:off x="6883953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3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687163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26" name="Prostokąt 2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itle slide to print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 userDrawn="1"/>
        </p:nvSpPr>
        <p:spPr>
          <a:xfrm>
            <a:off x="0" y="2535161"/>
            <a:ext cx="9144000" cy="260833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199" y="3562123"/>
            <a:ext cx="8229599" cy="549693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20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SUBTITLE OF THE PRESENTATION</a:t>
            </a: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219200" cy="2746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lang="pl-PL" sz="9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2CBB02E-943C-4C46-9B21-33621668B686}" type="datetimeFigureOut">
              <a:rPr lang="en-GB" smtClean="0"/>
              <a:pPr/>
              <a:t>26/04/2021</a:t>
            </a:fld>
            <a:endParaRPr lang="en-GB" dirty="0"/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6"/>
          </a:xfrm>
          <a:prstGeom prst="rect">
            <a:avLst/>
          </a:prstGeom>
        </p:spPr>
      </p:pic>
      <p:sp>
        <p:nvSpPr>
          <p:cNvPr id="16" name="Symbol zastępczy tekstu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11816"/>
            <a:ext cx="4000500" cy="295466"/>
          </a:xfrm>
          <a:noFill/>
        </p:spPr>
        <p:txBody>
          <a:bodyPr wrap="square" lIns="0" rIns="0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7" name="Symbol zastępczy tekstu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07282"/>
            <a:ext cx="4000500" cy="295466"/>
          </a:xfrm>
          <a:noFill/>
        </p:spPr>
        <p:txBody>
          <a:bodyPr wrap="square" lIns="0" rIns="0" rtlCol="0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0" kern="1200" baseline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defRPr lang="pl-PL" sz="1200" b="1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defRPr lang="pl-PL" sz="12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1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009DE0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289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2093918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400" b="0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2093918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100" b="0" kern="1200" dirty="0" smtClean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4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2093918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900" b="0" kern="1200" dirty="0">
                <a:solidFill>
                  <a:srgbClr val="24242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5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5138456" y="3079750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50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138456" y="3522230"/>
            <a:ext cx="1638300" cy="213591"/>
          </a:xfrm>
        </p:spPr>
        <p:txBody>
          <a:bodyPr anchor="t">
            <a:noAutofit/>
          </a:bodyPr>
          <a:lstStyle>
            <a:lvl1pPr marL="0" indent="0" algn="ctr">
              <a:buNone/>
              <a:defRPr sz="1100" b="0">
                <a:solidFill>
                  <a:srgbClr val="B0BAC1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51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138456" y="3771900"/>
            <a:ext cx="1638300" cy="501650"/>
          </a:xfrm>
        </p:spPr>
        <p:txBody>
          <a:bodyPr anchor="t">
            <a:noAutofit/>
          </a:bodyPr>
          <a:lstStyle>
            <a:lvl1pPr marL="0" indent="0" algn="ctr">
              <a:buNone/>
              <a:defRPr sz="900" b="0">
                <a:solidFill>
                  <a:srgbClr val="242424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5156200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sp>
        <p:nvSpPr>
          <p:cNvPr id="33" name="Symbol zastępczy obrazu 3"/>
          <p:cNvSpPr>
            <a:spLocks noGrp="1"/>
          </p:cNvSpPr>
          <p:nvPr>
            <p:ph type="pic" sz="quarter" idx="29" hasCustomPrompt="1"/>
          </p:nvPr>
        </p:nvSpPr>
        <p:spPr>
          <a:xfrm>
            <a:off x="2084366" y="1292224"/>
            <a:ext cx="1638300" cy="1638301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pl-PL" sz="1400" b="1" kern="1200" dirty="0">
                <a:solidFill>
                  <a:srgbClr val="B0BAC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CLICK AND CHOOSE PICTURE</a:t>
            </a:r>
          </a:p>
        </p:txBody>
      </p:sp>
      <p:pic>
        <p:nvPicPr>
          <p:cNvPr id="21" name="Obraz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9" name="Prostokąt 1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mapa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105"/>
            <a:ext cx="8780662" cy="4172581"/>
          </a:xfrm>
          <a:prstGeom prst="rect">
            <a:avLst/>
          </a:prstGeom>
        </p:spPr>
      </p:pic>
      <p:sp>
        <p:nvSpPr>
          <p:cNvPr id="4" name="Owal 3"/>
          <p:cNvSpPr/>
          <p:nvPr userDrawn="1"/>
        </p:nvSpPr>
        <p:spPr>
          <a:xfrm>
            <a:off x="1344378" y="1384168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344613" y="1606734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1344613" y="2068009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29" name="Owal 28"/>
          <p:cNvSpPr/>
          <p:nvPr userDrawn="1"/>
        </p:nvSpPr>
        <p:spPr>
          <a:xfrm>
            <a:off x="6716122" y="1245077"/>
            <a:ext cx="1339416" cy="133941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6716357" y="1467643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6716357" y="1928918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2" name="Owal 31"/>
          <p:cNvSpPr/>
          <p:nvPr userDrawn="1"/>
        </p:nvSpPr>
        <p:spPr>
          <a:xfrm>
            <a:off x="4489528" y="1066800"/>
            <a:ext cx="1339416" cy="133941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3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4489763" y="1289366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4489763" y="1750641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sp>
        <p:nvSpPr>
          <p:cNvPr id="35" name="Owal 34"/>
          <p:cNvSpPr/>
          <p:nvPr userDrawn="1"/>
        </p:nvSpPr>
        <p:spPr>
          <a:xfrm>
            <a:off x="5080000" y="3016396"/>
            <a:ext cx="1339416" cy="1339416"/>
          </a:xfrm>
          <a:prstGeom prst="ellipse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l-PL"/>
          </a:p>
        </p:txBody>
      </p:sp>
      <p:sp>
        <p:nvSpPr>
          <p:cNvPr id="36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5080235" y="3238962"/>
            <a:ext cx="1339850" cy="461962"/>
          </a:xfrm>
        </p:spPr>
        <p:txBody>
          <a:bodyPr anchor="b">
            <a:no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00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5080235" y="3700237"/>
            <a:ext cx="1339850" cy="461962"/>
          </a:xfrm>
        </p:spPr>
        <p:txBody>
          <a:bodyPr anchor="t">
            <a:noAutofit/>
          </a:bodyPr>
          <a:lstStyle>
            <a:lvl1pPr marL="0" indent="0" algn="ctr">
              <a:buNone/>
              <a:defRPr sz="110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24" name="Obraz 2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5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557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296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192D52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5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13" descr="mackbook_whit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2476" y="1200715"/>
            <a:ext cx="4994298" cy="2978150"/>
          </a:xfrm>
          <a:prstGeom prst="rect">
            <a:avLst/>
          </a:prstGeom>
        </p:spPr>
      </p:pic>
      <p:pic>
        <p:nvPicPr>
          <p:cNvPr id="33" name="Obraz 3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sz="quarter" idx="28"/>
          </p:nvPr>
        </p:nvSpPr>
        <p:spPr>
          <a:xfrm>
            <a:off x="4608513" y="1401763"/>
            <a:ext cx="3770312" cy="235426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8543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8086"/>
            <a:ext cx="2660650" cy="542930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021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1993900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2660650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3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lication 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/>
          <p:cNvSpPr/>
          <p:nvPr userDrawn="1"/>
        </p:nvSpPr>
        <p:spPr>
          <a:xfrm>
            <a:off x="457200" y="11857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16" name="Owal 15"/>
          <p:cNvSpPr/>
          <p:nvPr userDrawn="1"/>
        </p:nvSpPr>
        <p:spPr>
          <a:xfrm>
            <a:off x="457200" y="20683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1" name="Owal 20"/>
          <p:cNvSpPr/>
          <p:nvPr userDrawn="1"/>
        </p:nvSpPr>
        <p:spPr>
          <a:xfrm>
            <a:off x="457200" y="290659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sp>
        <p:nvSpPr>
          <p:cNvPr id="24" name="Owal 23"/>
          <p:cNvSpPr/>
          <p:nvPr userDrawn="1"/>
        </p:nvSpPr>
        <p:spPr>
          <a:xfrm>
            <a:off x="457200" y="3763844"/>
            <a:ext cx="476250" cy="476250"/>
          </a:xfrm>
          <a:prstGeom prst="ellipse">
            <a:avLst/>
          </a:prstGeom>
          <a:solidFill>
            <a:schemeClr val="bg1"/>
          </a:solidFill>
          <a:ln w="254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l-PL"/>
          </a:p>
        </p:txBody>
      </p:sp>
      <p:pic>
        <p:nvPicPr>
          <p:cNvPr id="33" name="Obraz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27" name="Obraz 26" descr="mackbook_whit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0867" y="1154554"/>
            <a:ext cx="6141708" cy="3662362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28"/>
          </p:nvPr>
        </p:nvSpPr>
        <p:spPr>
          <a:xfrm>
            <a:off x="5167313" y="1408769"/>
            <a:ext cx="4622800" cy="28780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pl-PL" dirty="0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ytuł 2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20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266065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3530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7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68400" y="1449828"/>
            <a:ext cx="301702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0" name="Symbol zastępczy tekstu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68400" y="23324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3" name="Symbol zastępczy tekstu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68400" y="317067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6" name="Symbol zastępczy tekstu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8400" y="4027928"/>
            <a:ext cx="301702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3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5647473" y="1456952"/>
            <a:ext cx="3046074" cy="242374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6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5647473" y="23396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9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5647473" y="317780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2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7473" y="4035052"/>
            <a:ext cx="3046074" cy="244682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9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Obraz 4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98421"/>
          </a:xfrm>
          <a:prstGeom prst="rect">
            <a:avLst/>
          </a:prstGeom>
        </p:spPr>
      </p:pic>
      <p:sp>
        <p:nvSpPr>
          <p:cNvPr id="43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86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168400" y="11780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89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1168400" y="20606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2" name="Symbol zastępczy tekstu 6"/>
          <p:cNvSpPr>
            <a:spLocks noGrp="1"/>
          </p:cNvSpPr>
          <p:nvPr>
            <p:ph type="body" sz="quarter" idx="19" hasCustomPrompt="1"/>
          </p:nvPr>
        </p:nvSpPr>
        <p:spPr>
          <a:xfrm>
            <a:off x="1168400" y="289885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95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8400" y="3756102"/>
            <a:ext cx="301702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2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5647473" y="11851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5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5647472" y="2067776"/>
            <a:ext cx="3046075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0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5647473" y="290597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11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5647473" y="3763226"/>
            <a:ext cx="3046074" cy="468115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Prostokąt 37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2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4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5" name="Symbol zastępczy tekstu 11"/>
          <p:cNvSpPr>
            <a:spLocks noGrp="1"/>
          </p:cNvSpPr>
          <p:nvPr>
            <p:ph type="body" sz="quarter" idx="41" hasCustomPrompt="1"/>
          </p:nvPr>
        </p:nvSpPr>
        <p:spPr>
          <a:xfrm>
            <a:off x="6000759" y="14569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60652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11"/>
          <p:cNvSpPr>
            <a:spLocks noGrp="1"/>
          </p:cNvSpPr>
          <p:nvPr>
            <p:ph type="body" sz="quarter" idx="43" hasCustomPrompt="1"/>
          </p:nvPr>
        </p:nvSpPr>
        <p:spPr>
          <a:xfrm>
            <a:off x="6000759" y="23396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marR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11"/>
          <p:cNvSpPr>
            <a:spLocks noGrp="1"/>
          </p:cNvSpPr>
          <p:nvPr>
            <p:ph type="body" sz="quarter" idx="45" hasCustomPrompt="1"/>
          </p:nvPr>
        </p:nvSpPr>
        <p:spPr>
          <a:xfrm>
            <a:off x="6000759" y="317780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60651" cy="215900"/>
          </a:xfrm>
        </p:spPr>
        <p:txBody>
          <a:bodyPr anchor="t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11"/>
          <p:cNvSpPr>
            <a:spLocks noGrp="1"/>
          </p:cNvSpPr>
          <p:nvPr>
            <p:ph type="body" sz="quarter" idx="47" hasCustomPrompt="1"/>
          </p:nvPr>
        </p:nvSpPr>
        <p:spPr>
          <a:xfrm>
            <a:off x="6000759" y="4035052"/>
            <a:ext cx="2660651" cy="278538"/>
          </a:xfrm>
          <a:noFill/>
        </p:spPr>
        <p:txBody>
          <a:bodyPr wrap="square" rtlCol="0" anchor="t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6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1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4" name="Prostokąt 23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690916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22" name="Symbol zastępczy tekstu 3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22471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23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1581528" y="122471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1581528" y="159579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1581528" y="196686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1581528" y="2337944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1581528" y="2709020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9" name="Symbol zastępczy tekstu 38"/>
          <p:cNvSpPr>
            <a:spLocks noGrp="1"/>
          </p:cNvSpPr>
          <p:nvPr>
            <p:ph type="body" sz="quarter" idx="34" hasCustomPrompt="1"/>
          </p:nvPr>
        </p:nvSpPr>
        <p:spPr>
          <a:xfrm>
            <a:off x="1581528" y="3080096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0" name="Symbol zastępczy tekstu 38"/>
          <p:cNvSpPr>
            <a:spLocks noGrp="1"/>
          </p:cNvSpPr>
          <p:nvPr>
            <p:ph type="body" sz="quarter" idx="35" hasCustomPrompt="1"/>
          </p:nvPr>
        </p:nvSpPr>
        <p:spPr>
          <a:xfrm>
            <a:off x="1581528" y="3451172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2" name="Symbol zastępczy tekstu 38"/>
          <p:cNvSpPr>
            <a:spLocks noGrp="1"/>
          </p:cNvSpPr>
          <p:nvPr>
            <p:ph type="body" sz="quarter" idx="36" hasCustomPrompt="1"/>
          </p:nvPr>
        </p:nvSpPr>
        <p:spPr>
          <a:xfrm>
            <a:off x="1581528" y="3822248"/>
            <a:ext cx="7105272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3" name="Symbol zastępczy tekstu 38"/>
          <p:cNvSpPr>
            <a:spLocks noGrp="1"/>
          </p:cNvSpPr>
          <p:nvPr>
            <p:ph type="body" sz="quarter" idx="37" hasCustomPrompt="1"/>
          </p:nvPr>
        </p:nvSpPr>
        <p:spPr>
          <a:xfrm>
            <a:off x="457200" y="159579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4" name="Symbol zastępczy tekstu 38"/>
          <p:cNvSpPr>
            <a:spLocks noGrp="1"/>
          </p:cNvSpPr>
          <p:nvPr>
            <p:ph type="body" sz="quarter" idx="38" hasCustomPrompt="1"/>
          </p:nvPr>
        </p:nvSpPr>
        <p:spPr>
          <a:xfrm>
            <a:off x="457200" y="1963419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5" name="Symbol zastępczy tekstu 38"/>
          <p:cNvSpPr>
            <a:spLocks noGrp="1"/>
          </p:cNvSpPr>
          <p:nvPr>
            <p:ph type="body" sz="quarter" idx="39" hasCustomPrompt="1"/>
          </p:nvPr>
        </p:nvSpPr>
        <p:spPr>
          <a:xfrm>
            <a:off x="457200" y="2334495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6" name="Symbol zastępczy tekstu 38"/>
          <p:cNvSpPr>
            <a:spLocks noGrp="1"/>
          </p:cNvSpPr>
          <p:nvPr>
            <p:ph type="body" sz="quarter" idx="40" hasCustomPrompt="1"/>
          </p:nvPr>
        </p:nvSpPr>
        <p:spPr>
          <a:xfrm>
            <a:off x="457199" y="2711073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7" name="Symbol zastępczy tekstu 38"/>
          <p:cNvSpPr>
            <a:spLocks noGrp="1"/>
          </p:cNvSpPr>
          <p:nvPr>
            <p:ph type="body" sz="quarter" idx="41" hasCustomPrompt="1"/>
          </p:nvPr>
        </p:nvSpPr>
        <p:spPr>
          <a:xfrm>
            <a:off x="457199" y="3075712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8" name="Symbol zastępczy tekstu 38"/>
          <p:cNvSpPr>
            <a:spLocks noGrp="1"/>
          </p:cNvSpPr>
          <p:nvPr>
            <p:ph type="body" sz="quarter" idx="42" hasCustomPrompt="1"/>
          </p:nvPr>
        </p:nvSpPr>
        <p:spPr>
          <a:xfrm>
            <a:off x="457200" y="3451707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  <p:sp>
        <p:nvSpPr>
          <p:cNvPr id="39" name="Symbol zastępczy tekstu 38"/>
          <p:cNvSpPr>
            <a:spLocks noGrp="1"/>
          </p:cNvSpPr>
          <p:nvPr>
            <p:ph type="body" sz="quarter" idx="43" hasCustomPrompt="1"/>
          </p:nvPr>
        </p:nvSpPr>
        <p:spPr>
          <a:xfrm>
            <a:off x="457200" y="3816346"/>
            <a:ext cx="1020039" cy="295466"/>
          </a:xfrm>
          <a:noFill/>
        </p:spPr>
        <p:txBody>
          <a:bodyPr wrap="square" rtlCol="0" anchor="ctr">
            <a:spAutoFit/>
          </a:bodyPr>
          <a:lstStyle>
            <a:lvl1pPr marL="0" algn="r" defTabSz="457200" rtl="0" eaLnBrk="1" latinLnBrk="0" hangingPunct="1">
              <a:lnSpc>
                <a:spcPct val="110000"/>
              </a:lnSpc>
              <a:buNone/>
              <a:defRPr lang="pl-PL" sz="1200" b="0" kern="1200" baseline="0" dirty="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00:00-00:00</a:t>
            </a:r>
          </a:p>
        </p:txBody>
      </p:sp>
    </p:spTree>
    <p:extLst>
      <p:ext uri="{BB962C8B-B14F-4D97-AF65-F5344CB8AC3E}">
        <p14:creationId xmlns:p14="http://schemas.microsoft.com/office/powerpoint/2010/main" val="6173204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rostokąt 45"/>
          <p:cNvSpPr/>
          <p:nvPr userDrawn="1"/>
        </p:nvSpPr>
        <p:spPr>
          <a:xfrm>
            <a:off x="4874781" y="0"/>
            <a:ext cx="4269219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pic>
        <p:nvPicPr>
          <p:cNvPr id="58" name="Obraz 5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22" name="Prostokąt 2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 hasCustomPrompt="1"/>
          </p:nvPr>
        </p:nvSpPr>
        <p:spPr>
          <a:xfrm>
            <a:off x="5289558" y="109001"/>
            <a:ext cx="3397241" cy="692865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  <p:sp>
        <p:nvSpPr>
          <p:cNvPr id="15" name="Symbol zastępczy tekstu 6"/>
          <p:cNvSpPr>
            <a:spLocks noGrp="1"/>
          </p:cNvSpPr>
          <p:nvPr>
            <p:ph type="body" sz="quarter" idx="40" hasCustomPrompt="1"/>
          </p:nvPr>
        </p:nvSpPr>
        <p:spPr>
          <a:xfrm>
            <a:off x="6000759" y="11851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7" name="Symbol zastępczy tekstu 6"/>
          <p:cNvSpPr>
            <a:spLocks noGrp="1"/>
          </p:cNvSpPr>
          <p:nvPr>
            <p:ph type="body" sz="quarter" idx="42" hasCustomPrompt="1"/>
          </p:nvPr>
        </p:nvSpPr>
        <p:spPr>
          <a:xfrm>
            <a:off x="6000759" y="20677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8" name="Symbol zastępczy tekstu 6"/>
          <p:cNvSpPr>
            <a:spLocks noGrp="1"/>
          </p:cNvSpPr>
          <p:nvPr>
            <p:ph type="body" sz="quarter" idx="44" hasCustomPrompt="1"/>
          </p:nvPr>
        </p:nvSpPr>
        <p:spPr>
          <a:xfrm>
            <a:off x="6000759" y="2905976"/>
            <a:ext cx="2686040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9" name="Symbol zastępczy tekstu 6"/>
          <p:cNvSpPr>
            <a:spLocks noGrp="1"/>
          </p:cNvSpPr>
          <p:nvPr>
            <p:ph type="body" sz="quarter" idx="46" hasCustomPrompt="1"/>
          </p:nvPr>
        </p:nvSpPr>
        <p:spPr>
          <a:xfrm>
            <a:off x="6000759" y="3763226"/>
            <a:ext cx="2692788" cy="550364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4465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76401" y="2015848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8" name="Symbol zastępczy tekstu 11"/>
          <p:cNvSpPr>
            <a:spLocks noGrp="1"/>
          </p:cNvSpPr>
          <p:nvPr>
            <p:ph type="body" sz="quarter" idx="25" hasCustomPrompt="1"/>
          </p:nvPr>
        </p:nvSpPr>
        <p:spPr>
          <a:xfrm>
            <a:off x="1676401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7" name="Symbol zastępczy tekstu 11"/>
          <p:cNvSpPr>
            <a:spLocks noGrp="1"/>
          </p:cNvSpPr>
          <p:nvPr>
            <p:ph type="body" sz="quarter" idx="36" hasCustomPrompt="1"/>
          </p:nvPr>
        </p:nvSpPr>
        <p:spPr>
          <a:xfrm>
            <a:off x="5856584" y="200847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6"/>
            <a:ext cx="2832100" cy="460440"/>
          </a:xfrm>
        </p:spPr>
        <p:txBody>
          <a:bodyPr anchor="b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9" name="Symbol zastępczy tekstu 11"/>
          <p:cNvSpPr>
            <a:spLocks noGrp="1"/>
          </p:cNvSpPr>
          <p:nvPr>
            <p:ph type="body" sz="quarter" idx="38" hasCustomPrompt="1"/>
          </p:nvPr>
        </p:nvSpPr>
        <p:spPr>
          <a:xfrm>
            <a:off x="5856584" y="3538824"/>
            <a:ext cx="2832099" cy="278538"/>
          </a:xfr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110000"/>
              </a:lnSpc>
              <a:buNone/>
              <a:defRPr lang="pl-PL" sz="1100" b="0" smtClean="0">
                <a:solidFill>
                  <a:srgbClr val="242424"/>
                </a:solidFill>
              </a:defRPr>
            </a:lvl1pPr>
            <a:lvl2pPr>
              <a:defRPr lang="pl-PL" sz="1800" smtClean="0"/>
            </a:lvl2pPr>
            <a:lvl3pPr>
              <a:defRPr lang="pl-PL" sz="1800" smtClean="0"/>
            </a:lvl3pPr>
            <a:lvl4pPr>
              <a:defRPr lang="pl-PL" sz="1800" smtClean="0"/>
            </a:lvl4pPr>
            <a:lvl5pPr>
              <a:defRPr lang="pl-PL" sz="600" b="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>
              <a:lnSpc>
                <a:spcPct val="110000"/>
              </a:lnSpc>
            </a:pPr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24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s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5" hasCustomPrompt="1"/>
          </p:nvPr>
        </p:nvSpPr>
        <p:spPr>
          <a:xfrm>
            <a:off x="1676401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7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1676401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463255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90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4" hasCustomPrompt="1"/>
          </p:nvPr>
        </p:nvSpPr>
        <p:spPr>
          <a:xfrm>
            <a:off x="463255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26" name="Symbol zastępczy tekstu 6"/>
          <p:cNvSpPr>
            <a:spLocks noGrp="1"/>
          </p:cNvSpPr>
          <p:nvPr>
            <p:ph type="body" sz="quarter" idx="35" hasCustomPrompt="1"/>
          </p:nvPr>
        </p:nvSpPr>
        <p:spPr>
          <a:xfrm>
            <a:off x="5856584" y="155699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28" name="Symbol zastępczy tekstu 6"/>
          <p:cNvSpPr>
            <a:spLocks noGrp="1"/>
          </p:cNvSpPr>
          <p:nvPr>
            <p:ph type="body" sz="quarter" idx="37" hasCustomPrompt="1"/>
          </p:nvPr>
        </p:nvSpPr>
        <p:spPr>
          <a:xfrm>
            <a:off x="5856584" y="3087345"/>
            <a:ext cx="2832100" cy="965699"/>
          </a:xfr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0" name="Symbol zastępczy obrazu 3"/>
          <p:cNvSpPr>
            <a:spLocks noGrp="1"/>
          </p:cNvSpPr>
          <p:nvPr>
            <p:ph type="pic" sz="quarter" idx="39" hasCustomPrompt="1"/>
          </p:nvPr>
        </p:nvSpPr>
        <p:spPr>
          <a:xfrm>
            <a:off x="4643438" y="1559089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sp>
        <p:nvSpPr>
          <p:cNvPr id="31" name="Symbol zastępczy obrazu 3"/>
          <p:cNvSpPr>
            <a:spLocks noGrp="1"/>
          </p:cNvSpPr>
          <p:nvPr>
            <p:ph type="pic" sz="quarter" idx="40" hasCustomPrompt="1"/>
          </p:nvPr>
        </p:nvSpPr>
        <p:spPr>
          <a:xfrm>
            <a:off x="4643438" y="3071816"/>
            <a:ext cx="981229" cy="98122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9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pl-PL" dirty="0"/>
              <a:t>CLICK AND CHOOSE PICTURE</a:t>
            </a:r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3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1" name="Prostokąt 20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51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" name="Obraz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3" name="Obraz 12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2627" y="429950"/>
            <a:ext cx="2621423" cy="3705739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2"/>
          </p:nvPr>
        </p:nvSpPr>
        <p:spPr>
          <a:xfrm>
            <a:off x="5805488" y="758825"/>
            <a:ext cx="2305050" cy="3040063"/>
          </a:xfrm>
        </p:spPr>
        <p:txBody>
          <a:bodyPr anchor="ctr"/>
          <a:lstStyle>
            <a:lvl1pPr algn="ctr"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899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" name="Obraz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7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</p:txBody>
      </p:sp>
      <p:pic>
        <p:nvPicPr>
          <p:cNvPr id="14" name="Obraz 13" descr="iPhon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438" y="435800"/>
            <a:ext cx="1816309" cy="3699889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5843588" y="877888"/>
            <a:ext cx="1582737" cy="2809875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8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853641"/>
            <a:ext cx="3937001" cy="3222326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 sz="1400" b="0">
                <a:solidFill>
                  <a:schemeClr val="tx1"/>
                </a:solidFill>
              </a:defRPr>
            </a:lvl2pPr>
            <a:lvl3pPr marL="914400" indent="0">
              <a:buNone/>
              <a:defRPr sz="1400" b="0">
                <a:solidFill>
                  <a:schemeClr val="tx1"/>
                </a:solidFill>
              </a:defRPr>
            </a:lvl3pPr>
            <a:lvl4pPr marL="1371600" indent="0">
              <a:buNone/>
              <a:defRPr sz="1400" b="0">
                <a:solidFill>
                  <a:schemeClr val="tx1"/>
                </a:solidFill>
              </a:defRPr>
            </a:lvl4pPr>
            <a:lvl5pPr marL="1828800" indent="0">
              <a:buNone/>
              <a:defRPr sz="1400" b="0">
                <a:solidFill>
                  <a:schemeClr val="tx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0"/>
            <a:endParaRPr lang="pl-PL" dirty="0"/>
          </a:p>
        </p:txBody>
      </p:sp>
      <p:pic>
        <p:nvPicPr>
          <p:cNvPr id="14" name="Obraz 13" descr="iPad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9222" y="435800"/>
            <a:ext cx="2622397" cy="3707116"/>
          </a:xfrm>
          <a:prstGeom prst="rect">
            <a:avLst/>
          </a:prstGeom>
        </p:spPr>
      </p:pic>
      <p:sp>
        <p:nvSpPr>
          <p:cNvPr id="5" name="Symbol zastępczy obrazu 4"/>
          <p:cNvSpPr>
            <a:spLocks noGrp="1"/>
          </p:cNvSpPr>
          <p:nvPr>
            <p:ph type="pic" sz="quarter" idx="33"/>
          </p:nvPr>
        </p:nvSpPr>
        <p:spPr>
          <a:xfrm>
            <a:off x="5040313" y="765174"/>
            <a:ext cx="2282825" cy="3060000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pic>
        <p:nvPicPr>
          <p:cNvPr id="15" name="Obraz 14" descr="iPhone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199" y="1861432"/>
            <a:ext cx="1120001" cy="2281484"/>
          </a:xfrm>
          <a:prstGeom prst="rect">
            <a:avLst/>
          </a:prstGeom>
        </p:spPr>
      </p:pic>
      <p:sp>
        <p:nvSpPr>
          <p:cNvPr id="3" name="Symbol zastępczy obrazu 2"/>
          <p:cNvSpPr>
            <a:spLocks noGrp="1"/>
          </p:cNvSpPr>
          <p:nvPr>
            <p:ph type="pic" sz="quarter" idx="32"/>
          </p:nvPr>
        </p:nvSpPr>
        <p:spPr>
          <a:xfrm>
            <a:off x="7463767" y="2141538"/>
            <a:ext cx="972000" cy="1716087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05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641894"/>
            <a:ext cx="8236344" cy="2290004"/>
          </a:xfrm>
        </p:spPr>
        <p:txBody>
          <a:bodyPr anchor="b">
            <a:noAutofit/>
          </a:bodyPr>
          <a:lstStyle>
            <a:lvl1pPr algn="ctr">
              <a:defRPr sz="7400" b="1" cap="all" baseline="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NAME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2931501"/>
            <a:ext cx="8236344" cy="1573885"/>
          </a:xfrm>
        </p:spPr>
        <p:txBody>
          <a:bodyPr>
            <a:normAutofit/>
          </a:bodyPr>
          <a:lstStyle>
            <a:lvl1pPr algn="ctr">
              <a:buNone/>
              <a:defRPr sz="2600">
                <a:solidFill>
                  <a:schemeClr val="bg1"/>
                </a:solidFill>
              </a:defRPr>
            </a:lvl1pPr>
            <a:lvl2pPr algn="ctr">
              <a:buNone/>
              <a:defRPr>
                <a:solidFill>
                  <a:schemeClr val="bg1"/>
                </a:solidFill>
              </a:defRPr>
            </a:lvl2pPr>
            <a:lvl3pPr algn="ctr">
              <a:buNone/>
              <a:defRPr>
                <a:solidFill>
                  <a:schemeClr val="bg1"/>
                </a:solidFill>
              </a:defRPr>
            </a:lvl3pPr>
            <a:lvl4pPr algn="ctr">
              <a:buNone/>
              <a:defRPr>
                <a:solidFill>
                  <a:schemeClr val="bg1"/>
                </a:solidFill>
              </a:defRPr>
            </a:lvl4pPr>
            <a:lvl5pPr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6" name="Prostokąt 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659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15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6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7" name="Obraz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2107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06400" y="2004595"/>
            <a:ext cx="8287144" cy="52828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400" b="1" baseline="0"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2997200"/>
            <a:ext cx="4051297" cy="3048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600" b="1" baseline="0">
                <a:solidFill>
                  <a:srgbClr val="26437E"/>
                </a:solidFill>
              </a:defRPr>
            </a:lvl1pPr>
          </a:lstStyle>
          <a:p>
            <a:pPr lvl="0"/>
            <a:r>
              <a:rPr lang="pl-PL" dirty="0"/>
              <a:t>INSERT NAME AND SURNAME</a:t>
            </a:r>
          </a:p>
        </p:txBody>
      </p:sp>
      <p:sp>
        <p:nvSpPr>
          <p:cNvPr id="12" name="Symbol zastępczy tekstu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3" y="3308350"/>
            <a:ext cx="4051296" cy="260350"/>
          </a:xfrm>
        </p:spPr>
        <p:txBody>
          <a:bodyPr lIns="0" r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50" b="0" baseline="0">
                <a:solidFill>
                  <a:srgbClr val="26437E"/>
                </a:solidFill>
              </a:defRPr>
            </a:lvl1pPr>
            <a:lvl2pPr marL="457200" indent="0">
              <a:buNone/>
              <a:defRPr sz="900" b="0">
                <a:solidFill>
                  <a:srgbClr val="26437E"/>
                </a:solidFill>
              </a:defRPr>
            </a:lvl2pPr>
            <a:lvl3pPr marL="914400" indent="0">
              <a:buNone/>
              <a:defRPr sz="900" b="0">
                <a:solidFill>
                  <a:srgbClr val="26437E"/>
                </a:solidFill>
              </a:defRPr>
            </a:lvl3pPr>
            <a:lvl4pPr marL="1371600" indent="0">
              <a:buNone/>
              <a:defRPr sz="900" b="0">
                <a:solidFill>
                  <a:srgbClr val="26437E"/>
                </a:solidFill>
              </a:defRPr>
            </a:lvl4pPr>
            <a:lvl5pPr marL="1828800" indent="0">
              <a:buNone/>
              <a:defRPr sz="900" b="0">
                <a:solidFill>
                  <a:srgbClr val="26437E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pic>
        <p:nvPicPr>
          <p:cNvPr id="10" name="Obraz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9214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338400"/>
            <a:ext cx="3784600" cy="7032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30143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2">
                    <a:alpha val="40000"/>
                  </a:schemeClr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555643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3" name="Prostokąt 12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53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2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77509" y="1157643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75589" y="186844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1" name="Symbol zastępczy tekstu 38"/>
          <p:cNvSpPr>
            <a:spLocks noGrp="1"/>
          </p:cNvSpPr>
          <p:nvPr>
            <p:ph type="body" sz="quarter" idx="17" hasCustomPrompt="1"/>
          </p:nvPr>
        </p:nvSpPr>
        <p:spPr>
          <a:xfrm>
            <a:off x="477509" y="2613000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4" name="Symbol zastępczy tekstu 38"/>
          <p:cNvSpPr>
            <a:spLocks noGrp="1"/>
          </p:cNvSpPr>
          <p:nvPr>
            <p:ph type="body" sz="quarter" idx="20" hasCustomPrompt="1"/>
          </p:nvPr>
        </p:nvSpPr>
        <p:spPr>
          <a:xfrm>
            <a:off x="477493" y="336077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57" name="Symbol zastępczy tekstu 38"/>
          <p:cNvSpPr>
            <a:spLocks noGrp="1"/>
          </p:cNvSpPr>
          <p:nvPr>
            <p:ph type="body" sz="quarter" idx="23" hasCustomPrompt="1"/>
          </p:nvPr>
        </p:nvSpPr>
        <p:spPr>
          <a:xfrm>
            <a:off x="477493" y="409095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5" name="Prostokąt 1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8792"/>
            <a:ext cx="8229600" cy="693074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8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5359400" y="338400"/>
            <a:ext cx="3784600" cy="70322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6108701" y="1492368"/>
            <a:ext cx="2311400" cy="1898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7</a:t>
            </a:r>
          </a:p>
        </p:txBody>
      </p:sp>
      <p:sp>
        <p:nvSpPr>
          <p:cNvPr id="11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108701" y="2317868"/>
            <a:ext cx="2311400" cy="450850"/>
          </a:xfrm>
        </p:spPr>
        <p:txBody>
          <a:bodyPr/>
          <a:lstStyle>
            <a:lvl1pPr marL="0" indent="0" algn="ctr">
              <a:buNone/>
              <a:defRPr b="0" spc="300">
                <a:solidFill>
                  <a:schemeClr val="bg1"/>
                </a:solidFill>
              </a:defRPr>
            </a:lvl1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16" name="Prostokąt 15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25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3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solidFill>
            <a:srgbClr val="26437E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solidFill>
            <a:srgbClr val="26437E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95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4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676997" y="2650036"/>
            <a:ext cx="3535356" cy="703223"/>
          </a:xfrm>
          <a:noFill/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4676997" y="737238"/>
            <a:ext cx="3535356" cy="189865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rgbClr val="FFFFFF">
                    <a:alpha val="40000"/>
                  </a:srgbClr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793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 5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536200" y="2650036"/>
            <a:ext cx="3535356" cy="703223"/>
          </a:xfrm>
          <a:solidFill>
            <a:srgbClr val="FFFFFF">
              <a:alpha val="50196"/>
            </a:srgb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600" b="1" baseline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10" hasCustomPrompt="1"/>
          </p:nvPr>
        </p:nvSpPr>
        <p:spPr>
          <a:xfrm>
            <a:off x="536200" y="737238"/>
            <a:ext cx="3535356" cy="1898650"/>
          </a:xfrm>
          <a:solidFill>
            <a:srgbClr val="FFFFFF">
              <a:alpha val="50196"/>
            </a:srgb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3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pl-PL" dirty="0"/>
              <a:t>50</a:t>
            </a: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0" name="Prostokąt 9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2277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o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20"/>
          <p:cNvSpPr/>
          <p:nvPr userDrawn="1"/>
        </p:nvSpPr>
        <p:spPr>
          <a:xfrm>
            <a:off x="3656012" y="0"/>
            <a:ext cx="3659981" cy="17113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Symbol zastępczy obrazu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656013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0" name="Symbol zastępczy obrazu 7"/>
          <p:cNvSpPr>
            <a:spLocks noGrp="1"/>
          </p:cNvSpPr>
          <p:nvPr>
            <p:ph type="pic" sz="quarter" idx="12" hasCustomPrompt="1"/>
          </p:nvPr>
        </p:nvSpPr>
        <p:spPr>
          <a:xfrm>
            <a:off x="3656013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1" name="Symbol zastępczy obrazu 7"/>
          <p:cNvSpPr>
            <a:spLocks noGrp="1"/>
          </p:cNvSpPr>
          <p:nvPr>
            <p:ph type="pic" sz="quarter" idx="13" hasCustomPrompt="1"/>
          </p:nvPr>
        </p:nvSpPr>
        <p:spPr>
          <a:xfrm>
            <a:off x="5484020" y="1711325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2" name="Symbol zastępczy obrazu 7"/>
          <p:cNvSpPr>
            <a:spLocks noGrp="1"/>
          </p:cNvSpPr>
          <p:nvPr>
            <p:ph type="pic" sz="quarter" idx="14" hasCustomPrompt="1"/>
          </p:nvPr>
        </p:nvSpPr>
        <p:spPr>
          <a:xfrm>
            <a:off x="1828006" y="3422650"/>
            <a:ext cx="3656014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3" name="Prostokąt 12"/>
          <p:cNvSpPr/>
          <p:nvPr userDrawn="1"/>
        </p:nvSpPr>
        <p:spPr>
          <a:xfrm>
            <a:off x="0" y="1711325"/>
            <a:ext cx="1828006" cy="343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 userDrawn="1"/>
        </p:nvSpPr>
        <p:spPr>
          <a:xfrm>
            <a:off x="7315994" y="3422650"/>
            <a:ext cx="1828006" cy="1720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ymbol zastępczy tekstu 15"/>
          <p:cNvSpPr>
            <a:spLocks noGrp="1"/>
          </p:cNvSpPr>
          <p:nvPr>
            <p:ph type="body" sz="quarter" idx="17" hasCustomPrompt="1"/>
          </p:nvPr>
        </p:nvSpPr>
        <p:spPr>
          <a:xfrm>
            <a:off x="3715545" y="208365"/>
            <a:ext cx="2490419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2" name="Symbol zastępczy obrazu 7"/>
          <p:cNvSpPr>
            <a:spLocks noGrp="1"/>
          </p:cNvSpPr>
          <p:nvPr>
            <p:ph type="pic" sz="quarter" idx="18" hasCustomPrompt="1"/>
          </p:nvPr>
        </p:nvSpPr>
        <p:spPr>
          <a:xfrm>
            <a:off x="5484020" y="3422650"/>
            <a:ext cx="1828007" cy="17113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CLICK AND CHOOSE </a:t>
            </a:r>
          </a:p>
          <a:p>
            <a:r>
              <a:rPr lang="pl-PL" dirty="0"/>
              <a:t>PICTURE</a:t>
            </a:r>
          </a:p>
        </p:txBody>
      </p:sp>
      <p:sp>
        <p:nvSpPr>
          <p:cNvPr id="19" name="Symbol zastępczy tekstu 15"/>
          <p:cNvSpPr>
            <a:spLocks noGrp="1"/>
          </p:cNvSpPr>
          <p:nvPr>
            <p:ph type="body" sz="quarter" idx="20" hasCustomPrompt="1"/>
          </p:nvPr>
        </p:nvSpPr>
        <p:spPr>
          <a:xfrm>
            <a:off x="3715545" y="553318"/>
            <a:ext cx="2490419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4" name="Symbol zastępczy tekstu 15"/>
          <p:cNvSpPr>
            <a:spLocks noGrp="1"/>
          </p:cNvSpPr>
          <p:nvPr>
            <p:ph type="body" sz="quarter" idx="21" hasCustomPrompt="1"/>
          </p:nvPr>
        </p:nvSpPr>
        <p:spPr>
          <a:xfrm>
            <a:off x="59534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5" name="Symbol zastępczy tekstu 15"/>
          <p:cNvSpPr>
            <a:spLocks noGrp="1"/>
          </p:cNvSpPr>
          <p:nvPr>
            <p:ph type="body" sz="quarter" idx="22" hasCustomPrompt="1"/>
          </p:nvPr>
        </p:nvSpPr>
        <p:spPr>
          <a:xfrm>
            <a:off x="59534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28" name="Symbol zastępczy tekstu 15"/>
          <p:cNvSpPr>
            <a:spLocks noGrp="1"/>
          </p:cNvSpPr>
          <p:nvPr>
            <p:ph type="body" sz="quarter" idx="23" hasCustomPrompt="1"/>
          </p:nvPr>
        </p:nvSpPr>
        <p:spPr>
          <a:xfrm>
            <a:off x="7375528" y="3631015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29" name="Symbol zastępczy tekstu 15"/>
          <p:cNvSpPr>
            <a:spLocks noGrp="1"/>
          </p:cNvSpPr>
          <p:nvPr>
            <p:ph type="body" sz="quarter" idx="24" hasCustomPrompt="1"/>
          </p:nvPr>
        </p:nvSpPr>
        <p:spPr>
          <a:xfrm>
            <a:off x="7375528" y="3975968"/>
            <a:ext cx="1617876" cy="70503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32" name="Prostokąt 31"/>
          <p:cNvSpPr/>
          <p:nvPr userDrawn="1"/>
        </p:nvSpPr>
        <p:spPr>
          <a:xfrm>
            <a:off x="7315994" y="-18"/>
            <a:ext cx="1828006" cy="342266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Symbol zastępczy tekstu 15"/>
          <p:cNvSpPr>
            <a:spLocks noGrp="1"/>
          </p:cNvSpPr>
          <p:nvPr>
            <p:ph type="body" sz="quarter" idx="25" hasCustomPrompt="1"/>
          </p:nvPr>
        </p:nvSpPr>
        <p:spPr>
          <a:xfrm>
            <a:off x="7375528" y="208347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34" name="Symbol zastępczy tekstu 15"/>
          <p:cNvSpPr>
            <a:spLocks noGrp="1"/>
          </p:cNvSpPr>
          <p:nvPr>
            <p:ph type="body" sz="quarter" idx="26" hasCustomPrompt="1"/>
          </p:nvPr>
        </p:nvSpPr>
        <p:spPr>
          <a:xfrm>
            <a:off x="7375528" y="553300"/>
            <a:ext cx="1617876" cy="72443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2" name="Prostokąt 41"/>
          <p:cNvSpPr/>
          <p:nvPr userDrawn="1"/>
        </p:nvSpPr>
        <p:spPr>
          <a:xfrm>
            <a:off x="1828007" y="1711325"/>
            <a:ext cx="1828006" cy="17208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Symbol zastępczy tekstu 15"/>
          <p:cNvSpPr>
            <a:spLocks noGrp="1"/>
          </p:cNvSpPr>
          <p:nvPr>
            <p:ph type="body" sz="quarter" idx="27" hasCustomPrompt="1"/>
          </p:nvPr>
        </p:nvSpPr>
        <p:spPr>
          <a:xfrm>
            <a:off x="1887541" y="1919690"/>
            <a:ext cx="1617876" cy="342697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NAME</a:t>
            </a:r>
          </a:p>
        </p:txBody>
      </p:sp>
      <p:sp>
        <p:nvSpPr>
          <p:cNvPr id="44" name="Symbol zastępczy tekstu 15"/>
          <p:cNvSpPr>
            <a:spLocks noGrp="1"/>
          </p:cNvSpPr>
          <p:nvPr>
            <p:ph type="body" sz="quarter" idx="28" hasCustomPrompt="1"/>
          </p:nvPr>
        </p:nvSpPr>
        <p:spPr>
          <a:xfrm>
            <a:off x="1887541" y="2264643"/>
            <a:ext cx="1617876" cy="342697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23" name="Obraz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14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1047625" y="0"/>
            <a:ext cx="3140188" cy="5143500"/>
          </a:xfrm>
          <a:prstGeom prst="rect">
            <a:avLst/>
          </a:prstGeom>
          <a:solidFill>
            <a:schemeClr val="tx2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1205071" y="2217496"/>
            <a:ext cx="2825296" cy="930713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8" name="Tytuł 2"/>
          <p:cNvSpPr>
            <a:spLocks noGrp="1"/>
          </p:cNvSpPr>
          <p:nvPr>
            <p:ph type="title" hasCustomPrompt="1"/>
          </p:nvPr>
        </p:nvSpPr>
        <p:spPr>
          <a:xfrm>
            <a:off x="1205071" y="1020282"/>
            <a:ext cx="2825296" cy="1197213"/>
          </a:xfrm>
        </p:spPr>
        <p:txBody>
          <a:bodyPr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4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3140188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sp>
        <p:nvSpPr>
          <p:cNvPr id="11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pic>
        <p:nvPicPr>
          <p:cNvPr id="7" name="Obraz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570914"/>
            <a:ext cx="2112496" cy="1450441"/>
          </a:xfrm>
        </p:spPr>
        <p:txBody>
          <a:bodyPr anchor="b">
            <a:noAutofit/>
          </a:bodyPr>
          <a:lstStyle>
            <a:lvl1pPr marL="0" indent="0" algn="ctr">
              <a:lnSpc>
                <a:spcPct val="120000"/>
              </a:lnSpc>
              <a:buNone/>
              <a:defRPr sz="2000" b="0" i="1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</a:p>
          <a:p>
            <a:pPr lvl="0"/>
            <a:r>
              <a:rPr lang="pl-PL" dirty="0" err="1"/>
              <a:t>quote</a:t>
            </a:r>
            <a:r>
              <a:rPr lang="pl-PL" dirty="0"/>
              <a:t> </a:t>
            </a:r>
          </a:p>
          <a:p>
            <a:pPr lvl="0"/>
            <a:r>
              <a:rPr lang="pl-PL" dirty="0" err="1"/>
              <a:t>here</a:t>
            </a:r>
            <a:endParaRPr lang="pl-PL" dirty="0"/>
          </a:p>
        </p:txBody>
      </p:sp>
      <p:sp>
        <p:nvSpPr>
          <p:cNvPr id="4" name="PoleTekstowe 3"/>
          <p:cNvSpPr txBox="1"/>
          <p:nvPr userDrawn="1"/>
        </p:nvSpPr>
        <p:spPr>
          <a:xfrm>
            <a:off x="596102" y="-1005939"/>
            <a:ext cx="11558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6600" dirty="0">
                <a:solidFill>
                  <a:schemeClr val="bg1"/>
                </a:solidFill>
              </a:rPr>
              <a:t>„</a:t>
            </a:r>
          </a:p>
        </p:txBody>
      </p:sp>
      <p:sp>
        <p:nvSpPr>
          <p:cNvPr id="9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289899"/>
            <a:ext cx="2112496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sz="1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author</a:t>
            </a:r>
            <a:r>
              <a:rPr lang="pl-PL" dirty="0"/>
              <a:t> of </a:t>
            </a:r>
            <a:r>
              <a:rPr lang="pl-PL" dirty="0" err="1"/>
              <a:t>quote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25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7"/>
          </a:xfrm>
          <a:solidFill>
            <a:schemeClr val="tx1">
              <a:alpha val="95000"/>
            </a:schemeClr>
          </a:solidFill>
        </p:spPr>
        <p:txBody>
          <a:bodyPr anchor="ctr">
            <a:normAutofit/>
          </a:bodyPr>
          <a:lstStyle>
            <a:lvl1pPr algn="l">
              <a:defRPr sz="1800" b="0" baseline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5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/>
          <p:cNvSpPr/>
          <p:nvPr userDrawn="1"/>
        </p:nvSpPr>
        <p:spPr>
          <a:xfrm>
            <a:off x="0" y="4261651"/>
            <a:ext cx="9144000" cy="881848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  <p:sp>
        <p:nvSpPr>
          <p:cNvPr id="12" name="Prostokąt 11"/>
          <p:cNvSpPr/>
          <p:nvPr userDrawn="1"/>
        </p:nvSpPr>
        <p:spPr>
          <a:xfrm flipV="1">
            <a:off x="0" y="4215930"/>
            <a:ext cx="9144000" cy="4572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ytuł 1"/>
          <p:cNvSpPr>
            <a:spLocks noGrp="1"/>
          </p:cNvSpPr>
          <p:nvPr>
            <p:ph type="title" hasCustomPrompt="1"/>
          </p:nvPr>
        </p:nvSpPr>
        <p:spPr>
          <a:xfrm>
            <a:off x="393700" y="4438649"/>
            <a:ext cx="4779963" cy="522588"/>
          </a:xfrm>
        </p:spPr>
        <p:txBody>
          <a:bodyPr anchor="ctr"/>
          <a:lstStyle>
            <a:lvl1pPr algn="l">
              <a:defRPr b="0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SECTION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dna 3">
    <p:bg>
      <p:bgPr>
        <a:blipFill dpi="0" rotWithShape="1">
          <a:blip r:embed="rId2" cstate="screen">
            <a:alphaModFix amt="1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ymbol zastępczy tekstu 3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3630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45" name="Symbol zastępczy tekstu 38"/>
          <p:cNvSpPr>
            <a:spLocks noGrp="1"/>
          </p:cNvSpPr>
          <p:nvPr>
            <p:ph type="body" sz="quarter" idx="14" hasCustomPrompt="1"/>
          </p:nvPr>
        </p:nvSpPr>
        <p:spPr>
          <a:xfrm>
            <a:off x="455280" y="140597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pic>
        <p:nvPicPr>
          <p:cNvPr id="31" name="Obraz 3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2122" y="4717359"/>
            <a:ext cx="800100" cy="122537"/>
          </a:xfrm>
          <a:prstGeom prst="rect">
            <a:avLst/>
          </a:prstGeom>
        </p:spPr>
      </p:pic>
      <p:sp>
        <p:nvSpPr>
          <p:cNvPr id="9" name="Symbol zastępczy tekstu 38"/>
          <p:cNvSpPr>
            <a:spLocks noGrp="1"/>
          </p:cNvSpPr>
          <p:nvPr>
            <p:ph type="body" sz="quarter" idx="26" hasCustomPrompt="1"/>
          </p:nvPr>
        </p:nvSpPr>
        <p:spPr>
          <a:xfrm>
            <a:off x="455280" y="177565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Symbol zastępczy tekstu 38"/>
          <p:cNvSpPr>
            <a:spLocks noGrp="1"/>
          </p:cNvSpPr>
          <p:nvPr>
            <p:ph type="body" sz="quarter" idx="27" hasCustomPrompt="1"/>
          </p:nvPr>
        </p:nvSpPr>
        <p:spPr>
          <a:xfrm>
            <a:off x="453360" y="2145333"/>
            <a:ext cx="7965038" cy="279757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Symbol zastępczy tekstu 38"/>
          <p:cNvSpPr>
            <a:spLocks noGrp="1"/>
          </p:cNvSpPr>
          <p:nvPr>
            <p:ph type="body" sz="quarter" idx="28" hasCustomPrompt="1"/>
          </p:nvPr>
        </p:nvSpPr>
        <p:spPr>
          <a:xfrm>
            <a:off x="459104" y="2499301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4" name="Symbol zastępczy tekstu 38"/>
          <p:cNvSpPr>
            <a:spLocks noGrp="1"/>
          </p:cNvSpPr>
          <p:nvPr>
            <p:ph type="body" sz="quarter" idx="29" hasCustomPrompt="1"/>
          </p:nvPr>
        </p:nvSpPr>
        <p:spPr>
          <a:xfrm>
            <a:off x="457184" y="2868978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5" name="Symbol zastępczy tekstu 38"/>
          <p:cNvSpPr>
            <a:spLocks noGrp="1"/>
          </p:cNvSpPr>
          <p:nvPr>
            <p:ph type="body" sz="quarter" idx="30" hasCustomPrompt="1"/>
          </p:nvPr>
        </p:nvSpPr>
        <p:spPr>
          <a:xfrm>
            <a:off x="461024" y="3238655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6" name="Symbol zastępczy tekstu 38"/>
          <p:cNvSpPr>
            <a:spLocks noGrp="1"/>
          </p:cNvSpPr>
          <p:nvPr>
            <p:ph type="body" sz="quarter" idx="31" hasCustomPrompt="1"/>
          </p:nvPr>
        </p:nvSpPr>
        <p:spPr>
          <a:xfrm>
            <a:off x="459104" y="3608332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7" name="Symbol zastępczy tekstu 38"/>
          <p:cNvSpPr>
            <a:spLocks noGrp="1"/>
          </p:cNvSpPr>
          <p:nvPr>
            <p:ph type="body" sz="quarter" idx="32" hasCustomPrompt="1"/>
          </p:nvPr>
        </p:nvSpPr>
        <p:spPr>
          <a:xfrm>
            <a:off x="462944" y="3978009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8" name="Symbol zastępczy tekstu 38"/>
          <p:cNvSpPr>
            <a:spLocks noGrp="1"/>
          </p:cNvSpPr>
          <p:nvPr>
            <p:ph type="body" sz="quarter" idx="33" hasCustomPrompt="1"/>
          </p:nvPr>
        </p:nvSpPr>
        <p:spPr>
          <a:xfrm>
            <a:off x="461024" y="4347686"/>
            <a:ext cx="7965038" cy="295466"/>
          </a:xfrm>
          <a:noFill/>
        </p:spPr>
        <p:txBody>
          <a:bodyPr wrap="square" rtlCol="0" anchor="b">
            <a:spAutoFit/>
          </a:bodyPr>
          <a:lstStyle>
            <a:lvl1pPr marL="0" algn="l" defTabSz="457200" rtl="0" eaLnBrk="1" latinLnBrk="0" hangingPunct="1">
              <a:lnSpc>
                <a:spcPct val="110000"/>
              </a:lnSpc>
              <a:buNone/>
              <a:defRPr lang="pl-PL" sz="1200" b="1" kern="1200" smtClean="0">
                <a:solidFill>
                  <a:srgbClr val="26437E"/>
                </a:solidFill>
                <a:latin typeface="+mn-lt"/>
                <a:ea typeface="+mn-ea"/>
                <a:cs typeface="+mn-cs"/>
              </a:defRPr>
            </a:lvl1pPr>
            <a:lvl2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0" algn="l" defTabSz="457200" rtl="0" eaLnBrk="1" latinLnBrk="0" hangingPunct="1">
              <a:lnSpc>
                <a:spcPct val="110000"/>
              </a:lnSpc>
              <a:buNone/>
              <a:defRPr lang="pl-PL" sz="900" b="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0" algn="l" defTabSz="457200" rtl="0" eaLnBrk="1" latinLnBrk="0" hangingPunct="1">
              <a:lnSpc>
                <a:spcPct val="110000"/>
              </a:lnSpc>
              <a:buNone/>
              <a:defRPr lang="pl-PL" sz="900" b="0" kern="12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5" name="Prostokąt 24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98403"/>
            <a:ext cx="8229600" cy="703463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552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200" y="1600200"/>
            <a:ext cx="8236344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7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88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2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457199" y="1600200"/>
            <a:ext cx="8236347" cy="773466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10975"/>
            <a:ext cx="2870200" cy="12118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168"/>
              </a:spcBef>
              <a:buNone/>
              <a:defRPr sz="1000" b="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COMARCH</a:t>
            </a:r>
          </a:p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</a:t>
            </a:r>
            <a:r>
              <a:rPr lang="pl-PL" dirty="0" err="1"/>
              <a:t>info@comarch.pl</a:t>
            </a:r>
            <a:r>
              <a:rPr lang="pl-PL" dirty="0"/>
              <a:t>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1" name="Prostokąt 10"/>
          <p:cNvSpPr/>
          <p:nvPr userDrawn="1"/>
        </p:nvSpPr>
        <p:spPr>
          <a:xfrm flipV="1">
            <a:off x="0" y="509778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230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 </a:t>
            </a:r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2152650" cy="5143500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" name="Obraz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2331426"/>
            <a:ext cx="800100" cy="122537"/>
          </a:xfrm>
          <a:prstGeom prst="rect">
            <a:avLst/>
          </a:prstGeom>
        </p:spPr>
      </p:pic>
      <p:sp>
        <p:nvSpPr>
          <p:cNvPr id="6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457200" y="2599101"/>
            <a:ext cx="1587500" cy="97595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700" b="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al. Jana Pawła II 39 a 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64 61 000 </a:t>
            </a:r>
          </a:p>
          <a:p>
            <a:r>
              <a:rPr lang="pl-PL" dirty="0"/>
              <a:t>E-Mail: info@comarch.pl </a:t>
            </a:r>
          </a:p>
          <a:p>
            <a:r>
              <a:rPr lang="pl-PL" dirty="0"/>
              <a:t>www.comarch.com</a:t>
            </a:r>
          </a:p>
        </p:txBody>
      </p:sp>
      <p:pic>
        <p:nvPicPr>
          <p:cNvPr id="8" name="Obraz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50" y="4838700"/>
            <a:ext cx="800094" cy="1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583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Thank you and socia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ytuł 1"/>
          <p:cNvSpPr>
            <a:spLocks noGrp="1"/>
          </p:cNvSpPr>
          <p:nvPr>
            <p:ph type="ctrTitle" hasCustomPrompt="1"/>
          </p:nvPr>
        </p:nvSpPr>
        <p:spPr>
          <a:xfrm>
            <a:off x="2066925" y="1335547"/>
            <a:ext cx="5010150" cy="77346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INSERT 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THANK YOU!)</a:t>
            </a:r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10" hasCustomPrompt="1"/>
          </p:nvPr>
        </p:nvSpPr>
        <p:spPr>
          <a:xfrm>
            <a:off x="2066925" y="2108660"/>
            <a:ext cx="5010150" cy="509166"/>
          </a:xfrm>
        </p:spPr>
        <p:txBody>
          <a:bodyPr vert="horz" lIns="91440" tIns="45720" rIns="91440" bIns="45720" rtlCol="0"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l-PL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INSERT SUBTITLE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Questions</a:t>
            </a:r>
            <a:r>
              <a:rPr lang="pl-PL" dirty="0"/>
              <a:t>?)</a:t>
            </a:r>
          </a:p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23" name="Prostokąt 22"/>
          <p:cNvSpPr/>
          <p:nvPr userDrawn="1"/>
        </p:nvSpPr>
        <p:spPr>
          <a:xfrm>
            <a:off x="0" y="3893770"/>
            <a:ext cx="9144000" cy="124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Symbol zastępczy tekstu 12"/>
          <p:cNvSpPr>
            <a:spLocks noGrp="1"/>
          </p:cNvSpPr>
          <p:nvPr>
            <p:ph type="body" sz="quarter" idx="11" hasCustomPrompt="1"/>
          </p:nvPr>
        </p:nvSpPr>
        <p:spPr>
          <a:xfrm>
            <a:off x="765130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facebook.com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5" name="Picture 6" descr="C:\Users\Dominik\Downloads\Social_Icons\facebook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958" y="4329978"/>
            <a:ext cx="327172" cy="327172"/>
          </a:xfrm>
          <a:prstGeom prst="rect">
            <a:avLst/>
          </a:prstGeom>
          <a:noFill/>
        </p:spPr>
      </p:pic>
      <p:sp>
        <p:nvSpPr>
          <p:cNvPr id="26" name="Symbol zastępczy tekstu 12"/>
          <p:cNvSpPr>
            <a:spLocks noGrp="1"/>
          </p:cNvSpPr>
          <p:nvPr>
            <p:ph type="body" sz="quarter" idx="12" hasCustomPrompt="1"/>
          </p:nvPr>
        </p:nvSpPr>
        <p:spPr>
          <a:xfrm>
            <a:off x="3698148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twitter.com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28" name="Picture 4" descr="C:\Users\Dominik\Downloads\Social_Icons\twitter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0976" y="4329978"/>
            <a:ext cx="327172" cy="327172"/>
          </a:xfrm>
          <a:prstGeom prst="rect">
            <a:avLst/>
          </a:prstGeom>
          <a:noFill/>
        </p:spPr>
      </p:pic>
      <p:sp>
        <p:nvSpPr>
          <p:cNvPr id="29" name="Symbol zastępczy tekstu 12"/>
          <p:cNvSpPr>
            <a:spLocks noGrp="1"/>
          </p:cNvSpPr>
          <p:nvPr>
            <p:ph type="body" sz="quarter" idx="13" hasCustomPrompt="1"/>
          </p:nvPr>
        </p:nvSpPr>
        <p:spPr>
          <a:xfrm>
            <a:off x="7043863" y="4372370"/>
            <a:ext cx="1642937" cy="254138"/>
          </a:xfr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l-PL" sz="900" b="0" i="0" smtClean="0">
                <a:solidFill>
                  <a:schemeClr val="tx2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/>
              <a:t>youtube.com</a:t>
            </a:r>
            <a:r>
              <a:rPr lang="pl-PL" dirty="0"/>
              <a:t>/</a:t>
            </a:r>
            <a:r>
              <a:rPr lang="pl-PL" dirty="0" err="1"/>
              <a:t>comarcherp</a:t>
            </a:r>
            <a:endParaRPr lang="pl-PL" dirty="0"/>
          </a:p>
        </p:txBody>
      </p:sp>
      <p:pic>
        <p:nvPicPr>
          <p:cNvPr id="33" name="Picture 5" descr="C:\Users\Dominik\Downloads\Social_Icons\youtube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6691" y="4329978"/>
            <a:ext cx="327172" cy="327172"/>
          </a:xfrm>
          <a:prstGeom prst="rect">
            <a:avLst/>
          </a:prstGeom>
          <a:noFill/>
        </p:spPr>
      </p:pic>
      <p:pic>
        <p:nvPicPr>
          <p:cNvPr id="14" name="Obraz 13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6" name="Prostokąt 15"/>
          <p:cNvSpPr/>
          <p:nvPr userDrawn="1"/>
        </p:nvSpPr>
        <p:spPr>
          <a:xfrm flipV="1">
            <a:off x="0" y="3848050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96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Tytuł 1"/>
          <p:cNvSpPr>
            <a:spLocks noGrp="1"/>
          </p:cNvSpPr>
          <p:nvPr>
            <p:ph type="ctrTitle" hasCustomPrompt="1"/>
          </p:nvPr>
        </p:nvSpPr>
        <p:spPr>
          <a:xfrm>
            <a:off x="641350" y="2568574"/>
            <a:ext cx="7861300" cy="386116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1600" b="1" baseline="0">
                <a:solidFill>
                  <a:srgbClr val="009DE0"/>
                </a:solidFill>
              </a:defRPr>
            </a:lvl1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first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surname</a:t>
            </a:r>
            <a:endParaRPr lang="pl-PL" dirty="0"/>
          </a:p>
        </p:txBody>
      </p:sp>
      <p:sp>
        <p:nvSpPr>
          <p:cNvPr id="18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641350" y="2971386"/>
            <a:ext cx="7861300" cy="335575"/>
          </a:xfrm>
        </p:spPr>
        <p:txBody>
          <a:bodyPr>
            <a:normAutofit/>
          </a:bodyPr>
          <a:lstStyle>
            <a:lvl1pPr marL="0" indent="0" algn="ctr">
              <a:buNone/>
              <a:defRPr sz="1300" b="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/>
              <a:t>Insert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19" name="Symbol zastępczy tekstu 8"/>
          <p:cNvSpPr>
            <a:spLocks noGrp="1"/>
          </p:cNvSpPr>
          <p:nvPr>
            <p:ph type="body" sz="quarter" idx="11" hasCustomPrompt="1"/>
          </p:nvPr>
        </p:nvSpPr>
        <p:spPr>
          <a:xfrm>
            <a:off x="641350" y="3340100"/>
            <a:ext cx="7861300" cy="1098550"/>
          </a:xfrm>
        </p:spPr>
        <p:txBody>
          <a:bodyPr>
            <a:noAutofit/>
          </a:bodyPr>
          <a:lstStyle>
            <a:lvl1pPr marL="0" indent="0" algn="ctr">
              <a:buNone/>
              <a:defRPr lang="pl-PL" sz="1000" b="0" kern="1200" baseline="0" dirty="0" smtClean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900">
                <a:solidFill>
                  <a:srgbClr val="FFFFFF"/>
                </a:solidFill>
              </a:defRPr>
            </a:lvl2pPr>
            <a:lvl3pPr marL="914400" indent="0">
              <a:buNone/>
              <a:defRPr sz="900">
                <a:solidFill>
                  <a:srgbClr val="FFFFFF"/>
                </a:solidFill>
              </a:defRPr>
            </a:lvl3pPr>
            <a:lvl4pPr marL="1371600" indent="0">
              <a:buNone/>
              <a:defRPr sz="900">
                <a:solidFill>
                  <a:srgbClr val="FFFFFF"/>
                </a:solidFill>
              </a:defRPr>
            </a:lvl4pPr>
            <a:lvl5pPr marL="1828800" indent="0">
              <a:buNone/>
              <a:defRPr sz="900">
                <a:solidFill>
                  <a:srgbClr val="FFFFFF"/>
                </a:solidFill>
              </a:defRPr>
            </a:lvl5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133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 userDrawn="1"/>
        </p:nvSpPr>
        <p:spPr>
          <a:xfrm>
            <a:off x="0" y="1911350"/>
            <a:ext cx="9144000" cy="323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/>
          <p:cNvSpPr/>
          <p:nvPr userDrawn="1"/>
        </p:nvSpPr>
        <p:spPr>
          <a:xfrm flipV="1">
            <a:off x="0" y="1911349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ymbol zastępczy obrazu 3"/>
          <p:cNvSpPr>
            <a:spLocks noGrp="1"/>
          </p:cNvSpPr>
          <p:nvPr>
            <p:ph type="pic" sz="quarter" idx="28" hasCustomPrompt="1"/>
          </p:nvPr>
        </p:nvSpPr>
        <p:spPr>
          <a:xfrm>
            <a:off x="3786182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2" name="Symbol zastępczy tekstu 15"/>
          <p:cNvSpPr>
            <a:spLocks noGrp="1"/>
          </p:cNvSpPr>
          <p:nvPr>
            <p:ph type="body" sz="quarter" idx="12" hasCustomPrompt="1"/>
          </p:nvPr>
        </p:nvSpPr>
        <p:spPr>
          <a:xfrm>
            <a:off x="3084116" y="4513263"/>
            <a:ext cx="2975769" cy="363537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050">
                <a:solidFill>
                  <a:schemeClr val="tx2"/>
                </a:solidFill>
              </a:defRPr>
            </a:lvl3pPr>
            <a:lvl4pPr marL="1371600" indent="0">
              <a:buNone/>
              <a:defRPr sz="1000">
                <a:solidFill>
                  <a:schemeClr val="tx2"/>
                </a:solidFill>
              </a:defRPr>
            </a:lvl4pPr>
            <a:lvl5pPr marL="1828800" indent="0">
              <a:buNone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want insert link for </a:t>
            </a:r>
            <a:r>
              <a:rPr lang="pl-PL" dirty="0" err="1"/>
              <a:t>social</a:t>
            </a:r>
            <a:r>
              <a:rPr lang="pl-PL" dirty="0"/>
              <a:t> media profile </a:t>
            </a:r>
          </a:p>
          <a:p>
            <a:pPr lvl="0"/>
            <a:r>
              <a:rPr lang="pl-PL" dirty="0" err="1"/>
              <a:t>e.g</a:t>
            </a:r>
            <a:r>
              <a:rPr lang="pl-PL" dirty="0"/>
              <a:t>.: </a:t>
            </a:r>
            <a:r>
              <a:rPr lang="pl-PL" dirty="0" err="1"/>
              <a:t>twitter.com/comarc</a:t>
            </a:r>
            <a:r>
              <a:rPr lang="pl-PL" dirty="0"/>
              <a:t>h</a:t>
            </a:r>
          </a:p>
        </p:txBody>
      </p:sp>
      <p:pic>
        <p:nvPicPr>
          <p:cNvPr id="12" name="Obraz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3" name="Symbol zastępczy numeru slajdu 5"/>
          <p:cNvSpPr>
            <a:spLocks noGrp="1"/>
          </p:cNvSpPr>
          <p:nvPr>
            <p:ph type="sldNum" sz="quarter" idx="29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24" name="Symbol zastępczy obrazu 3"/>
          <p:cNvSpPr>
            <a:spLocks noGrp="1"/>
          </p:cNvSpPr>
          <p:nvPr>
            <p:ph type="pic" sz="quarter" idx="32" hasCustomPrompt="1"/>
          </p:nvPr>
        </p:nvSpPr>
        <p:spPr>
          <a:xfrm>
            <a:off x="714348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457200" rtl="0" eaLnBrk="1" latinLnBrk="0" hangingPunct="1">
              <a:buNone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25" name="Symbol zastępczy obrazu 3"/>
          <p:cNvSpPr>
            <a:spLocks noGrp="1"/>
          </p:cNvSpPr>
          <p:nvPr>
            <p:ph type="pic" sz="quarter" idx="33" hasCustomPrompt="1"/>
          </p:nvPr>
        </p:nvSpPr>
        <p:spPr>
          <a:xfrm>
            <a:off x="6794500" y="857249"/>
            <a:ext cx="1638300" cy="1638301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alpha val="3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lang="pl-PL" sz="1600" dirty="0">
                <a:solidFill>
                  <a:srgbClr val="BFBFBF"/>
                </a:solidFill>
              </a:defRPr>
            </a:lvl1pPr>
          </a:lstStyle>
          <a:p>
            <a:r>
              <a:rPr lang="pl-PL" dirty="0"/>
              <a:t>PICTURE</a:t>
            </a:r>
          </a:p>
        </p:txBody>
      </p:sp>
      <p:sp>
        <p:nvSpPr>
          <p:cNvPr id="37" name="Symbol zastępczy tekstu 6"/>
          <p:cNvSpPr>
            <a:spLocks noGrp="1"/>
          </p:cNvSpPr>
          <p:nvPr>
            <p:ph type="body" sz="quarter" idx="16" hasCustomPrompt="1"/>
          </p:nvPr>
        </p:nvSpPr>
        <p:spPr>
          <a:xfrm>
            <a:off x="723900" y="2663026"/>
            <a:ext cx="1638300" cy="285750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38" name="Symbol zastępczy tekstu 6"/>
          <p:cNvSpPr>
            <a:spLocks noGrp="1"/>
          </p:cNvSpPr>
          <p:nvPr>
            <p:ph type="body" sz="quarter" idx="17" hasCustomPrompt="1"/>
          </p:nvPr>
        </p:nvSpPr>
        <p:spPr>
          <a:xfrm>
            <a:off x="723900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39" name="Symbol zastępczy tekstu 6"/>
          <p:cNvSpPr>
            <a:spLocks noGrp="1"/>
          </p:cNvSpPr>
          <p:nvPr>
            <p:ph type="body" sz="quarter" idx="18" hasCustomPrompt="1"/>
          </p:nvPr>
        </p:nvSpPr>
        <p:spPr>
          <a:xfrm>
            <a:off x="723900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0" name="Symbol zastępczy tekstu 6"/>
          <p:cNvSpPr>
            <a:spLocks noGrp="1"/>
          </p:cNvSpPr>
          <p:nvPr>
            <p:ph type="body" sz="quarter" idx="20" hasCustomPrompt="1"/>
          </p:nvPr>
        </p:nvSpPr>
        <p:spPr>
          <a:xfrm>
            <a:off x="3768438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1" name="Symbol zastępczy tekstu 6"/>
          <p:cNvSpPr>
            <a:spLocks noGrp="1"/>
          </p:cNvSpPr>
          <p:nvPr>
            <p:ph type="body" sz="quarter" idx="21" hasCustomPrompt="1"/>
          </p:nvPr>
        </p:nvSpPr>
        <p:spPr>
          <a:xfrm>
            <a:off x="3768438" y="3034066"/>
            <a:ext cx="1638300" cy="161006"/>
          </a:xfr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2" name="Symbol zastępczy tekstu 6"/>
          <p:cNvSpPr>
            <a:spLocks noGrp="1"/>
          </p:cNvSpPr>
          <p:nvPr>
            <p:ph type="body" sz="quarter" idx="22" hasCustomPrompt="1"/>
          </p:nvPr>
        </p:nvSpPr>
        <p:spPr>
          <a:xfrm>
            <a:off x="3768438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  <p:sp>
        <p:nvSpPr>
          <p:cNvPr id="43" name="Symbol zastępczy tekstu 6"/>
          <p:cNvSpPr>
            <a:spLocks noGrp="1"/>
          </p:cNvSpPr>
          <p:nvPr>
            <p:ph type="body" sz="quarter" idx="24" hasCustomPrompt="1"/>
          </p:nvPr>
        </p:nvSpPr>
        <p:spPr>
          <a:xfrm>
            <a:off x="6806823" y="2663026"/>
            <a:ext cx="1638300" cy="285750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600" b="1" kern="1200" baseline="0" dirty="0">
                <a:solidFill>
                  <a:srgbClr val="009DE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name</a:t>
            </a:r>
            <a:endParaRPr lang="pl-PL" dirty="0"/>
          </a:p>
        </p:txBody>
      </p:sp>
      <p:sp>
        <p:nvSpPr>
          <p:cNvPr id="44" name="Symbol zastępczy tekstu 6"/>
          <p:cNvSpPr>
            <a:spLocks noGrp="1"/>
          </p:cNvSpPr>
          <p:nvPr>
            <p:ph type="body" sz="quarter" idx="25" hasCustomPrompt="1"/>
          </p:nvPr>
        </p:nvSpPr>
        <p:spPr>
          <a:xfrm>
            <a:off x="6806823" y="3034066"/>
            <a:ext cx="1638300" cy="161006"/>
          </a:xfrm>
        </p:spPr>
        <p:txBody>
          <a:bodyPr anchor="ctr">
            <a:noAutofit/>
          </a:bodyPr>
          <a:lstStyle>
            <a:lvl1pPr marL="0" indent="0" algn="ctr">
              <a:buNone/>
              <a:defRPr lang="pl-PL" sz="1300" b="0" kern="120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ctr" defTabSz="457200" rtl="0" eaLnBrk="1" latinLnBrk="0" hangingPunct="1">
              <a:spcBef>
                <a:spcPct val="20000"/>
              </a:spcBef>
              <a:buFont typeface="Wingdings" charset="2"/>
              <a:buNone/>
            </a:pPr>
            <a:r>
              <a:rPr lang="pl-PL" dirty="0"/>
              <a:t>Insert </a:t>
            </a:r>
            <a:r>
              <a:rPr lang="pl-PL" dirty="0" err="1"/>
              <a:t>position</a:t>
            </a:r>
            <a:endParaRPr lang="pl-PL" dirty="0"/>
          </a:p>
        </p:txBody>
      </p:sp>
      <p:sp>
        <p:nvSpPr>
          <p:cNvPr id="45" name="Symbol zastępczy tekstu 6"/>
          <p:cNvSpPr>
            <a:spLocks noGrp="1"/>
          </p:cNvSpPr>
          <p:nvPr>
            <p:ph type="body" sz="quarter" idx="26" hasCustomPrompt="1"/>
          </p:nvPr>
        </p:nvSpPr>
        <p:spPr>
          <a:xfrm>
            <a:off x="6806823" y="3340293"/>
            <a:ext cx="1638300" cy="1030504"/>
          </a:xfrm>
        </p:spPr>
        <p:txBody>
          <a:bodyPr anchor="t">
            <a:noAutofit/>
          </a:bodyPr>
          <a:lstStyle>
            <a:lvl1pPr marL="0" indent="0" algn="ctr">
              <a:buNone/>
              <a:defRPr lang="pl-PL" sz="1000" b="0" kern="1200" baseline="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l-PL" dirty="0"/>
              <a:t>Insert </a:t>
            </a:r>
            <a:r>
              <a:rPr lang="pl-PL" dirty="0" err="1"/>
              <a:t>description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0941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3"/>
          <p:cNvSpPr>
            <a:spLocks noGrp="1"/>
          </p:cNvSpPr>
          <p:nvPr>
            <p:ph type="title" hasCustomPrompt="1"/>
          </p:nvPr>
        </p:nvSpPr>
        <p:spPr>
          <a:xfrm>
            <a:off x="457200" y="117756"/>
            <a:ext cx="8229600" cy="684110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az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447" y="4838700"/>
            <a:ext cx="800100" cy="122537"/>
          </a:xfrm>
          <a:prstGeom prst="rect">
            <a:avLst/>
          </a:prstGeom>
        </p:spPr>
      </p:pic>
      <p:sp>
        <p:nvSpPr>
          <p:cNvPr id="14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57200" y="4767263"/>
            <a:ext cx="412749" cy="27384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chemeClr val="accent1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 flipV="1">
            <a:off x="0" y="807921"/>
            <a:ext cx="9144000" cy="4571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pl-PL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Obraz 6" descr="logo_client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731" y="95656"/>
            <a:ext cx="1412419" cy="706210"/>
          </a:xfrm>
          <a:prstGeom prst="rect">
            <a:avLst/>
          </a:prstGeom>
        </p:spPr>
      </p:pic>
      <p:sp>
        <p:nvSpPr>
          <p:cNvPr id="8" name="Symbol zastępczy tekstu 3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53640"/>
            <a:ext cx="8235950" cy="3913622"/>
          </a:xfrm>
        </p:spPr>
        <p:txBody>
          <a:bodyPr/>
          <a:lstStyle>
            <a:lvl1pPr>
              <a:defRPr b="0"/>
            </a:lvl1pPr>
            <a:lvl4pPr>
              <a:defRPr/>
            </a:lvl4pPr>
            <a:lvl5pPr>
              <a:defRPr/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0" name="Tytuł 1"/>
          <p:cNvSpPr>
            <a:spLocks noGrp="1"/>
          </p:cNvSpPr>
          <p:nvPr>
            <p:ph type="title" hasCustomPrompt="1"/>
          </p:nvPr>
        </p:nvSpPr>
        <p:spPr>
          <a:xfrm>
            <a:off x="457200" y="107364"/>
            <a:ext cx="8229600" cy="700557"/>
          </a:xfrm>
        </p:spPr>
        <p:txBody>
          <a:bodyPr/>
          <a:lstStyle>
            <a:lvl1pPr algn="l">
              <a:defRPr/>
            </a:lvl1pPr>
          </a:lstStyle>
          <a:p>
            <a:r>
              <a:rPr lang="pl-PL" dirty="0"/>
              <a:t>INSERT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8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l">
              <a:spcBef>
                <a:spcPct val="20000"/>
              </a:spcBef>
              <a:buFont typeface="Arial"/>
            </a:pPr>
            <a:r>
              <a:rPr lang="pl-PL" dirty="0"/>
              <a:t>INSERT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endParaRPr lang="pl-PL" dirty="0"/>
          </a:p>
          <a:p>
            <a:pPr lvl="1"/>
            <a:r>
              <a:rPr lang="pl-PL" dirty="0" err="1"/>
              <a:t>Second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676400" y="4767263"/>
            <a:ext cx="5118100" cy="273844"/>
          </a:xfrm>
          <a:prstGeom prst="rect">
            <a:avLst/>
          </a:prstGeom>
        </p:spPr>
        <p:txBody>
          <a:bodyPr/>
          <a:lstStyle>
            <a:lvl1pPr algn="l">
              <a:defRPr sz="1050"/>
            </a:lvl1pPr>
          </a:lstStyle>
          <a:p>
            <a:r>
              <a:rPr lang="pl-PL" dirty="0" err="1"/>
              <a:t>Footer</a:t>
            </a:r>
            <a:endParaRPr lang="pl-PL" dirty="0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274050" y="4822826"/>
            <a:ext cx="412749" cy="196850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>
              <a:defRPr lang="pl-PL" sz="1050" smtClean="0">
                <a:solidFill>
                  <a:srgbClr val="FFFFFF"/>
                </a:solidFill>
              </a:defRPr>
            </a:lvl1pPr>
          </a:lstStyle>
          <a:p>
            <a:pPr algn="ctr"/>
            <a:fld id="{B398D967-AF51-1944-8D3F-4D6A679B2400}" type="slidenum">
              <a:rPr lang="pl-PL" smtClean="0"/>
              <a:pPr algn="ctr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258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98" r:id="rId2"/>
    <p:sldLayoutId id="2147483672" r:id="rId3"/>
    <p:sldLayoutId id="2147483778" r:id="rId4"/>
    <p:sldLayoutId id="2147483791" r:id="rId5"/>
    <p:sldLayoutId id="2147483666" r:id="rId6"/>
    <p:sldLayoutId id="2147483794" r:id="rId7"/>
    <p:sldLayoutId id="2147483650" r:id="rId8"/>
    <p:sldLayoutId id="2147483796" r:id="rId9"/>
    <p:sldLayoutId id="2147483782" r:id="rId10"/>
    <p:sldLayoutId id="2147483664" r:id="rId11"/>
    <p:sldLayoutId id="2147483739" r:id="rId12"/>
    <p:sldLayoutId id="2147483738" r:id="rId13"/>
    <p:sldLayoutId id="2147483693" r:id="rId14"/>
    <p:sldLayoutId id="2147483695" r:id="rId15"/>
    <p:sldLayoutId id="2147483691" r:id="rId16"/>
    <p:sldLayoutId id="2147483787" r:id="rId17"/>
    <p:sldLayoutId id="2147483784" r:id="rId18"/>
    <p:sldLayoutId id="2147483789" r:id="rId19"/>
    <p:sldLayoutId id="2147483783" r:id="rId20"/>
    <p:sldLayoutId id="2147483788" r:id="rId21"/>
    <p:sldLayoutId id="2147483703" r:id="rId22"/>
    <p:sldLayoutId id="2147483681" r:id="rId23"/>
    <p:sldLayoutId id="2147483799" r:id="rId24"/>
    <p:sldLayoutId id="2147483779" r:id="rId25"/>
    <p:sldLayoutId id="2147483800" r:id="rId26"/>
    <p:sldLayoutId id="2147483683" r:id="rId27"/>
    <p:sldLayoutId id="2147483801" r:id="rId28"/>
    <p:sldLayoutId id="2147483745" r:id="rId29"/>
    <p:sldLayoutId id="2147483802" r:id="rId30"/>
    <p:sldLayoutId id="2147483684" r:id="rId31"/>
    <p:sldLayoutId id="2147483803" r:id="rId32"/>
    <p:sldLayoutId id="2147483772" r:id="rId33"/>
    <p:sldLayoutId id="2147483773" r:id="rId34"/>
    <p:sldLayoutId id="2147483774" r:id="rId35"/>
    <p:sldLayoutId id="2147483726" r:id="rId36"/>
    <p:sldLayoutId id="2147483677" r:id="rId37"/>
    <p:sldLayoutId id="2147483706" r:id="rId38"/>
    <p:sldLayoutId id="2147483680" r:id="rId39"/>
    <p:sldLayoutId id="2147483702" r:id="rId40"/>
    <p:sldLayoutId id="2147483712" r:id="rId41"/>
    <p:sldLayoutId id="2147483786" r:id="rId42"/>
    <p:sldLayoutId id="2147483785" r:id="rId43"/>
    <p:sldLayoutId id="2147483741" r:id="rId44"/>
    <p:sldLayoutId id="2147483717" r:id="rId45"/>
    <p:sldLayoutId id="2147483718" r:id="rId46"/>
    <p:sldLayoutId id="2147483719" r:id="rId47"/>
    <p:sldLayoutId id="2147483723" r:id="rId48"/>
    <p:sldLayoutId id="2147483795" r:id="rId49"/>
    <p:sldLayoutId id="2147483668" r:id="rId50"/>
    <p:sldLayoutId id="2147483770" r:id="rId51"/>
    <p:sldLayoutId id="2147483678" r:id="rId52"/>
    <p:sldLayoutId id="2147483679" r:id="rId53"/>
    <p:sldLayoutId id="2147483737" r:id="rId54"/>
  </p:sldLayoutIdLst>
  <p:txStyles>
    <p:titleStyle>
      <a:lvl1pPr algn="ctr" defTabSz="457200" rtl="0" eaLnBrk="1" latinLnBrk="0" hangingPunct="1">
        <a:spcBef>
          <a:spcPct val="0"/>
        </a:spcBef>
        <a:buNone/>
        <a:defRPr lang="pl-PL" sz="20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lang="pl-PL" sz="1800" b="1" kern="120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pl-PL" sz="1600" kern="1200" baseline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400" kern="1200" baseline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pl-PL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4" Type="http://schemas.openxmlformats.org/officeDocument/2006/relationships/hyperlink" Target="mailto:mail.szkolenia@comarch.p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457200" y="2557794"/>
            <a:ext cx="8229599" cy="1026962"/>
          </a:xfrm>
        </p:spPr>
        <p:txBody>
          <a:bodyPr/>
          <a:lstStyle/>
          <a:p>
            <a:r>
              <a:rPr lang="pl-PL" dirty="0"/>
              <a:t>CENTRUM SZKOLENIOWE COMARCH</a:t>
            </a:r>
            <a:endParaRPr lang="en-GB" dirty="0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SZKOLENIE:  AutoCAD I - Podstawy samodzielnej pracy z programem</a:t>
            </a:r>
            <a:endParaRPr lang="en-GB" dirty="0"/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10"/>
          </p:nvPr>
        </p:nvSpPr>
        <p:spPr>
          <a:xfrm>
            <a:off x="457200" y="4127525"/>
            <a:ext cx="4000500" cy="279757"/>
          </a:xfrm>
        </p:spPr>
        <p:txBody>
          <a:bodyPr/>
          <a:lstStyle/>
          <a:p>
            <a:r>
              <a:rPr lang="pl-PL" dirty="0"/>
              <a:t>Marcin Albiniak</a:t>
            </a:r>
            <a:endParaRPr lang="en-GB" dirty="0"/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11"/>
          </p:nvPr>
        </p:nvSpPr>
        <p:spPr>
          <a:xfrm>
            <a:off x="457200" y="4407282"/>
            <a:ext cx="4000500" cy="279757"/>
          </a:xfrm>
        </p:spPr>
        <p:txBody>
          <a:bodyPr/>
          <a:lstStyle/>
          <a:p>
            <a:r>
              <a:rPr lang="pl-PL" dirty="0"/>
              <a:t>trener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10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Centrum Szkoleniowe Comarch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9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0"/>
          </p:nvPr>
        </p:nvSpPr>
        <p:spPr>
          <a:xfrm>
            <a:off x="1581528" y="1240425"/>
            <a:ext cx="7105272" cy="279757"/>
          </a:xfrm>
        </p:spPr>
        <p:txBody>
          <a:bodyPr/>
          <a:lstStyle/>
          <a:p>
            <a:r>
              <a:rPr lang="pl-PL" dirty="0"/>
              <a:t>AUTOCAD – wprowadzenie, budowa programu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0"/>
          </p:nvPr>
        </p:nvSpPr>
        <p:spPr>
          <a:xfrm>
            <a:off x="1581528" y="1611501"/>
            <a:ext cx="7105272" cy="279757"/>
          </a:xfrm>
        </p:spPr>
        <p:txBody>
          <a:bodyPr/>
          <a:lstStyle/>
          <a:p>
            <a:r>
              <a:rPr lang="pl-PL" dirty="0"/>
              <a:t>Podstawowe narzędzia do rysowania</a:t>
            </a:r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31"/>
          </p:nvPr>
        </p:nvSpPr>
        <p:spPr>
          <a:xfrm>
            <a:off x="1581528" y="1982577"/>
            <a:ext cx="7105272" cy="279757"/>
          </a:xfrm>
        </p:spPr>
        <p:txBody>
          <a:bodyPr/>
          <a:lstStyle/>
          <a:p>
            <a:r>
              <a:rPr lang="pl-PL" dirty="0"/>
              <a:t>Narzędzia do modyfikacji elementów projektu</a:t>
            </a:r>
          </a:p>
        </p:txBody>
      </p:sp>
      <p:sp>
        <p:nvSpPr>
          <p:cNvPr id="7" name="Symbol zastępczy tekstu 6"/>
          <p:cNvSpPr>
            <a:spLocks noGrp="1"/>
          </p:cNvSpPr>
          <p:nvPr>
            <p:ph type="body" sz="quarter" idx="32"/>
          </p:nvPr>
        </p:nvSpPr>
        <p:spPr>
          <a:xfrm>
            <a:off x="1581528" y="2353653"/>
            <a:ext cx="7105272" cy="279757"/>
          </a:xfrm>
        </p:spPr>
        <p:txBody>
          <a:bodyPr/>
          <a:lstStyle/>
          <a:p>
            <a:r>
              <a:rPr lang="pl-PL" dirty="0"/>
              <a:t>Projektowanie precyzyjne – elementy pomocnicze, układy współrzędnych</a:t>
            </a:r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quarter" idx="33"/>
          </p:nvPr>
        </p:nvSpPr>
        <p:spPr>
          <a:xfrm>
            <a:off x="1581528" y="2724729"/>
            <a:ext cx="7105272" cy="279757"/>
          </a:xfrm>
        </p:spPr>
        <p:txBody>
          <a:bodyPr/>
          <a:lstStyle/>
          <a:p>
            <a:r>
              <a:rPr lang="pl-PL" dirty="0"/>
              <a:t>Warstwy</a:t>
            </a:r>
          </a:p>
        </p:txBody>
      </p:sp>
      <p:sp>
        <p:nvSpPr>
          <p:cNvPr id="9" name="Symbol zastępczy tekstu 8"/>
          <p:cNvSpPr>
            <a:spLocks noGrp="1"/>
          </p:cNvSpPr>
          <p:nvPr>
            <p:ph type="body" sz="quarter" idx="34"/>
          </p:nvPr>
        </p:nvSpPr>
        <p:spPr>
          <a:xfrm>
            <a:off x="1581528" y="3095805"/>
            <a:ext cx="7105272" cy="279757"/>
          </a:xfrm>
        </p:spPr>
        <p:txBody>
          <a:bodyPr/>
          <a:lstStyle/>
          <a:p>
            <a:r>
              <a:rPr lang="pl-PL" dirty="0"/>
              <a:t>Wymiarowanie</a:t>
            </a:r>
          </a:p>
        </p:txBody>
      </p:sp>
      <p:sp>
        <p:nvSpPr>
          <p:cNvPr id="10" name="Symbol zastępczy tekstu 9"/>
          <p:cNvSpPr>
            <a:spLocks noGrp="1"/>
          </p:cNvSpPr>
          <p:nvPr>
            <p:ph type="body" sz="quarter" idx="35"/>
          </p:nvPr>
        </p:nvSpPr>
        <p:spPr>
          <a:xfrm>
            <a:off x="1581528" y="3466881"/>
            <a:ext cx="7105272" cy="279757"/>
          </a:xfrm>
        </p:spPr>
        <p:txBody>
          <a:bodyPr/>
          <a:lstStyle/>
          <a:p>
            <a:r>
              <a:rPr lang="pl-PL" dirty="0"/>
              <a:t>Kreskowanie</a:t>
            </a:r>
          </a:p>
        </p:txBody>
      </p:sp>
      <p:sp>
        <p:nvSpPr>
          <p:cNvPr id="11" name="Symbol zastępczy tekstu 10"/>
          <p:cNvSpPr>
            <a:spLocks noGrp="1"/>
          </p:cNvSpPr>
          <p:nvPr>
            <p:ph type="body" sz="quarter" idx="36"/>
          </p:nvPr>
        </p:nvSpPr>
        <p:spPr>
          <a:xfrm>
            <a:off x="1581528" y="3837957"/>
            <a:ext cx="7105272" cy="279757"/>
          </a:xfrm>
        </p:spPr>
        <p:txBody>
          <a:bodyPr/>
          <a:lstStyle/>
          <a:p>
            <a:r>
              <a:rPr lang="pl-PL" dirty="0"/>
              <a:t>Praca z tekstem, drukowanie</a:t>
            </a:r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5" name="Symbol zastępczy tekstu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Symbol zastępczy tekstu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Symbol zastępczy tekstu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8" name="Symbol zastępczy tekstu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50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</a:t>
            </a:r>
            <a:endParaRPr lang="en-GB" dirty="0"/>
          </a:p>
        </p:txBody>
      </p:sp>
      <p:sp>
        <p:nvSpPr>
          <p:cNvPr id="7" name="Podtytuł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Centrum Szkoleniowe</a:t>
            </a:r>
          </a:p>
          <a:p>
            <a:r>
              <a:rPr lang="pl-PL" dirty="0"/>
              <a:t>ul. Prof. </a:t>
            </a:r>
            <a:r>
              <a:rPr lang="pl-PL" dirty="0" err="1"/>
              <a:t>M.Życzkowskiego</a:t>
            </a:r>
            <a:r>
              <a:rPr lang="pl-PL" dirty="0"/>
              <a:t> 23</a:t>
            </a:r>
          </a:p>
          <a:p>
            <a:r>
              <a:rPr lang="pl-PL" dirty="0"/>
              <a:t>31-864 Kraków </a:t>
            </a:r>
          </a:p>
          <a:p>
            <a:r>
              <a:rPr lang="pl-PL" dirty="0"/>
              <a:t>Tel. +48 (12) 687 78 11</a:t>
            </a:r>
          </a:p>
          <a:p>
            <a:r>
              <a:rPr lang="pl-PL" dirty="0"/>
              <a:t>E-Mail: </a:t>
            </a:r>
            <a:r>
              <a:rPr lang="pl-PL" dirty="0">
                <a:hlinkClick r:id="rId4"/>
              </a:rPr>
              <a:t>mail.szkolenia@comarch.pl</a:t>
            </a:r>
            <a:r>
              <a:rPr lang="pl-PL" dirty="0"/>
              <a:t> </a:t>
            </a:r>
          </a:p>
          <a:p>
            <a:r>
              <a:rPr lang="pl-PL" dirty="0"/>
              <a:t>www.szkolenia.comarch.pl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arch_potx_big_v3_poprawki">
  <a:themeElements>
    <a:clrScheme name="Comarch">
      <a:dk1>
        <a:srgbClr val="26437E"/>
      </a:dk1>
      <a:lt1>
        <a:sysClr val="window" lastClr="FFFFFF"/>
      </a:lt1>
      <a:dk2>
        <a:srgbClr val="009DE0"/>
      </a:dk2>
      <a:lt2>
        <a:srgbClr val="F2F2F2"/>
      </a:lt2>
      <a:accent1>
        <a:srgbClr val="26437E"/>
      </a:accent1>
      <a:accent2>
        <a:srgbClr val="009DE0"/>
      </a:accent2>
      <a:accent3>
        <a:srgbClr val="20BBA5"/>
      </a:accent3>
      <a:accent4>
        <a:srgbClr val="73B42D"/>
      </a:accent4>
      <a:accent5>
        <a:srgbClr val="0076B1"/>
      </a:accent5>
      <a:accent6>
        <a:srgbClr val="00A767"/>
      </a:accent6>
      <a:hlink>
        <a:srgbClr val="1FBBA5"/>
      </a:hlink>
      <a:folHlink>
        <a:srgbClr val="7AD2C6"/>
      </a:folHlink>
    </a:clrScheme>
    <a:fontScheme name="Office — klasyczny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72000" rIns="7200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Comarch_potx_big_v3_poprawki</Template>
  <TotalTime>1451</TotalTime>
  <Words>90</Words>
  <Application>Microsoft Office PowerPoint</Application>
  <PresentationFormat>Pokaz na ekranie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Comarch_potx_big_v3_poprawki</vt:lpstr>
      <vt:lpstr>CENTRUM SZKOLENIOWE COMARCH</vt:lpstr>
      <vt:lpstr>Centrum Szkoleniowe Comarch</vt:lpstr>
      <vt:lpstr>Prezentacja programu PowerPoint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Dominik Pietruszka</dc:creator>
  <cp:lastModifiedBy>Marcin Albiniak</cp:lastModifiedBy>
  <cp:revision>229</cp:revision>
  <dcterms:created xsi:type="dcterms:W3CDTF">2015-08-12T08:39:11Z</dcterms:created>
  <dcterms:modified xsi:type="dcterms:W3CDTF">2021-04-26T06:53:28Z</dcterms:modified>
</cp:coreProperties>
</file>