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57" r:id="rId2"/>
    <p:sldId id="343" r:id="rId3"/>
    <p:sldId id="338" r:id="rId4"/>
    <p:sldId id="354" r:id="rId5"/>
    <p:sldId id="355" r:id="rId6"/>
    <p:sldId id="356" r:id="rId7"/>
    <p:sldId id="357" r:id="rId8"/>
    <p:sldId id="358" r:id="rId9"/>
    <p:sldId id="359" r:id="rId10"/>
    <p:sldId id="360" r:id="rId11"/>
    <p:sldId id="361" r:id="rId12"/>
    <p:sldId id="362" r:id="rId13"/>
    <p:sldId id="363" r:id="rId14"/>
    <p:sldId id="364" r:id="rId15"/>
    <p:sldId id="365" r:id="rId16"/>
    <p:sldId id="366" r:id="rId17"/>
    <p:sldId id="373" r:id="rId18"/>
    <p:sldId id="374" r:id="rId19"/>
    <p:sldId id="375" r:id="rId20"/>
    <p:sldId id="376" r:id="rId21"/>
    <p:sldId id="377" r:id="rId22"/>
    <p:sldId id="378" r:id="rId23"/>
    <p:sldId id="379" r:id="rId24"/>
    <p:sldId id="380" r:id="rId25"/>
    <p:sldId id="381" r:id="rId26"/>
    <p:sldId id="387" r:id="rId27"/>
    <p:sldId id="388" r:id="rId28"/>
    <p:sldId id="389" r:id="rId29"/>
    <p:sldId id="390" r:id="rId30"/>
    <p:sldId id="391" r:id="rId31"/>
    <p:sldId id="392" r:id="rId32"/>
    <p:sldId id="382" r:id="rId33"/>
    <p:sldId id="383" r:id="rId34"/>
    <p:sldId id="384" r:id="rId35"/>
    <p:sldId id="385" r:id="rId36"/>
    <p:sldId id="386" r:id="rId37"/>
    <p:sldId id="335" r:id="rId38"/>
  </p:sldIdLst>
  <p:sldSz cx="9144000" cy="5143500" type="screen16x9"/>
  <p:notesSz cx="6858000" cy="9144000"/>
  <p:defaultTextStyle>
    <a:defPPr>
      <a:defRPr lang="pl-P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2D52"/>
    <a:srgbClr val="26437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Styl pośredni 3 — Ak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Styl ciemny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012ECD-51FC-41F1-AA8D-1B2483CD663E}" styleName="Styl jasny 2 — Ak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578" y="55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88" d="100"/>
          <a:sy n="88" d="100"/>
        </p:scale>
        <p:origin x="268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3889E5-94A8-4BFB-AF5D-63776A689619}" type="datetimeFigureOut">
              <a:rPr lang="pl-PL" smtClean="0"/>
              <a:pPr/>
              <a:t>23.02.2017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523A5B-E496-450D-9999-935F27616874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728559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3F5C40-7709-7D40-B47A-8508ED5FE75B}" type="datetimeFigureOut">
              <a:rPr lang="pl-PL" smtClean="0"/>
              <a:pPr/>
              <a:t>23.02.2017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514D64-BFD3-464E-8A52-07B4CA58294A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4624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/>
            <a:fld id="{1000E618-4D43-49EA-B37E-B21303333AFC}" type="slidenum">
              <a:rPr lang="pl-PL" altLang="pl-PL">
                <a:solidFill>
                  <a:srgbClr val="000000"/>
                </a:solidFill>
                <a:latin typeface="Times New Roman" panose="02020603050405020304" pitchFamily="18" charset="0"/>
              </a:rPr>
              <a:pPr eaLnBrk="1"/>
              <a:t>4</a:t>
            </a:fld>
            <a:endParaRPr lang="pl-PL" altLang="pl-PL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42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427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120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14D64-BFD3-464E-8A52-07B4CA58294A}" type="slidenum">
              <a:rPr lang="pl-PL" smtClean="0"/>
              <a:pPr/>
              <a:t>37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0740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itle slide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/>
          <p:cNvSpPr/>
          <p:nvPr userDrawn="1"/>
        </p:nvSpPr>
        <p:spPr>
          <a:xfrm>
            <a:off x="0" y="2535161"/>
            <a:ext cx="9144000" cy="2608338"/>
          </a:xfrm>
          <a:prstGeom prst="rect">
            <a:avLst/>
          </a:prstGeom>
          <a:solidFill>
            <a:schemeClr val="tx1">
              <a:alpha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8" name="Tytuł 1"/>
          <p:cNvSpPr>
            <a:spLocks noGrp="1"/>
          </p:cNvSpPr>
          <p:nvPr>
            <p:ph type="ctrTitle" hasCustomPrompt="1"/>
          </p:nvPr>
        </p:nvSpPr>
        <p:spPr>
          <a:xfrm>
            <a:off x="457199" y="2535161"/>
            <a:ext cx="8229599" cy="1026962"/>
          </a:xfrm>
        </p:spPr>
        <p:txBody>
          <a:bodyPr lIns="0" rIns="0" anchor="b">
            <a:noAutofit/>
          </a:bodyPr>
          <a:lstStyle>
            <a:lvl1pPr algn="l">
              <a:lnSpc>
                <a:spcPct val="80000"/>
              </a:lnSpc>
              <a:defRPr sz="28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INSTERT TITLE 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en-US" dirty="0" smtClean="0"/>
              <a:t>OF THE PRESENTATION</a:t>
            </a:r>
            <a:endParaRPr lang="pl-PL" dirty="0"/>
          </a:p>
        </p:txBody>
      </p:sp>
      <p:sp>
        <p:nvSpPr>
          <p:cNvPr id="9" name="Podtytuł 2"/>
          <p:cNvSpPr>
            <a:spLocks noGrp="1"/>
          </p:cNvSpPr>
          <p:nvPr>
            <p:ph type="subTitle" idx="1" hasCustomPrompt="1"/>
          </p:nvPr>
        </p:nvSpPr>
        <p:spPr>
          <a:xfrm>
            <a:off x="457199" y="3562123"/>
            <a:ext cx="8229599" cy="549693"/>
          </a:xfrm>
        </p:spPr>
        <p:txBody>
          <a:bodyPr lIns="0" rIns="0">
            <a:normAutofit/>
          </a:bodyPr>
          <a:lstStyle>
            <a:lvl1pPr marL="0" indent="0" algn="l">
              <a:buNone/>
              <a:defRPr sz="12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dirty="0" smtClean="0"/>
              <a:t>INSERT SUBTITLE OF THE PRESENTATION</a:t>
            </a:r>
            <a:endParaRPr lang="pl-PL" dirty="0"/>
          </a:p>
        </p:txBody>
      </p:sp>
      <p:sp>
        <p:nvSpPr>
          <p:cNvPr id="10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1219200" cy="27463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lang="pl-PL" sz="9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22CBB02E-943C-4C46-9B21-33621668B686}" type="datetimeFigureOut">
              <a:rPr lang="pl-PL" smtClean="0"/>
              <a:pPr/>
              <a:t>23.02.2017</a:t>
            </a:fld>
            <a:endParaRPr lang="pl-PL" dirty="0"/>
          </a:p>
        </p:txBody>
      </p:sp>
      <p:pic>
        <p:nvPicPr>
          <p:cNvPr id="12" name="Obraz 1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50" y="4838700"/>
            <a:ext cx="800094" cy="122537"/>
          </a:xfrm>
          <a:prstGeom prst="rect">
            <a:avLst/>
          </a:prstGeom>
        </p:spPr>
      </p:pic>
      <p:sp>
        <p:nvSpPr>
          <p:cNvPr id="16" name="Symbol zastępczy tekstu 9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4111816"/>
            <a:ext cx="4000500" cy="295466"/>
          </a:xfrm>
          <a:noFill/>
        </p:spPr>
        <p:txBody>
          <a:bodyPr wrap="square" lIns="0" rIns="0" rtlCol="0" anchor="b">
            <a:spAutoFit/>
          </a:bodyPr>
          <a:lstStyle>
            <a:lvl1pPr marL="0" algn="l" defTabSz="457200" rtl="0" eaLnBrk="1" latinLnBrk="0" hangingPunct="1">
              <a:lnSpc>
                <a:spcPct val="110000"/>
              </a:lnSpc>
              <a:buNone/>
              <a:defRPr lang="pl-PL" sz="1200" b="1" kern="1200" baseline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0" algn="l" defTabSz="457200" rtl="0" eaLnBrk="1" latinLnBrk="0" hangingPunct="1">
              <a:lnSpc>
                <a:spcPct val="110000"/>
              </a:lnSpc>
              <a:defRPr lang="pl-PL" sz="1200" b="1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0" algn="l" defTabSz="457200" rtl="0" eaLnBrk="1" latinLnBrk="0" hangingPunct="1">
              <a:lnSpc>
                <a:spcPct val="110000"/>
              </a:lnSpc>
              <a:defRPr lang="pl-PL" sz="1200" b="1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0" algn="l" defTabSz="457200" rtl="0" eaLnBrk="1" latinLnBrk="0" hangingPunct="1">
              <a:lnSpc>
                <a:spcPct val="110000"/>
              </a:lnSpc>
              <a:defRPr lang="pl-PL" sz="1200" b="1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0" algn="l" defTabSz="457200" rtl="0" eaLnBrk="1" latinLnBrk="0" hangingPunct="1">
              <a:lnSpc>
                <a:spcPct val="110000"/>
              </a:lnSpc>
              <a:defRPr lang="pl-PL" sz="12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l-PL" dirty="0" smtClean="0"/>
              <a:t>Insert </a:t>
            </a:r>
            <a:r>
              <a:rPr lang="pl-PL" dirty="0" err="1" smtClean="0"/>
              <a:t>Your</a:t>
            </a:r>
            <a:r>
              <a:rPr lang="pl-PL" dirty="0" smtClean="0"/>
              <a:t> First </a:t>
            </a:r>
            <a:r>
              <a:rPr lang="pl-PL" dirty="0" err="1" smtClean="0"/>
              <a:t>Name</a:t>
            </a:r>
            <a:r>
              <a:rPr lang="pl-PL" dirty="0" smtClean="0"/>
              <a:t> and </a:t>
            </a:r>
            <a:r>
              <a:rPr lang="pl-PL" dirty="0" err="1" smtClean="0"/>
              <a:t>Surname</a:t>
            </a:r>
            <a:endParaRPr lang="pl-PL" dirty="0"/>
          </a:p>
        </p:txBody>
      </p:sp>
      <p:sp>
        <p:nvSpPr>
          <p:cNvPr id="17" name="Symbol zastępczy tekstu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4407282"/>
            <a:ext cx="4000500" cy="295466"/>
          </a:xfrm>
          <a:noFill/>
        </p:spPr>
        <p:txBody>
          <a:bodyPr wrap="square" lIns="0" rIns="0" rtlCol="0">
            <a:spAutoFit/>
          </a:bodyPr>
          <a:lstStyle>
            <a:lvl1pPr marL="0" algn="l" defTabSz="457200" rtl="0" eaLnBrk="1" latinLnBrk="0" hangingPunct="1">
              <a:lnSpc>
                <a:spcPct val="110000"/>
              </a:lnSpc>
              <a:buNone/>
              <a:defRPr lang="pl-PL" sz="1200" b="0" kern="1200" baseline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0" algn="l" defTabSz="457200" rtl="0" eaLnBrk="1" latinLnBrk="0" hangingPunct="1">
              <a:lnSpc>
                <a:spcPct val="110000"/>
              </a:lnSpc>
              <a:defRPr lang="pl-PL" sz="1200" b="1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0" algn="l" defTabSz="457200" rtl="0" eaLnBrk="1" latinLnBrk="0" hangingPunct="1">
              <a:lnSpc>
                <a:spcPct val="110000"/>
              </a:lnSpc>
              <a:defRPr lang="pl-PL" sz="1200" b="1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0" algn="l" defTabSz="457200" rtl="0" eaLnBrk="1" latinLnBrk="0" hangingPunct="1">
              <a:lnSpc>
                <a:spcPct val="110000"/>
              </a:lnSpc>
              <a:defRPr lang="pl-PL" sz="1200" b="1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0" algn="l" defTabSz="457200" rtl="0" eaLnBrk="1" latinLnBrk="0" hangingPunct="1">
              <a:lnSpc>
                <a:spcPct val="110000"/>
              </a:lnSpc>
              <a:defRPr lang="pl-PL" sz="12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l-PL" dirty="0" smtClean="0"/>
              <a:t>Insert </a:t>
            </a:r>
            <a:r>
              <a:rPr lang="pl-PL" dirty="0" err="1" smtClean="0"/>
              <a:t>Your</a:t>
            </a:r>
            <a:r>
              <a:rPr lang="pl-PL" dirty="0" smtClean="0"/>
              <a:t> </a:t>
            </a:r>
            <a:r>
              <a:rPr lang="pl-PL" dirty="0" err="1" smtClean="0"/>
              <a:t>Position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92471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Clea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Obraz 1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47" y="4838700"/>
            <a:ext cx="800100" cy="122537"/>
          </a:xfrm>
          <a:prstGeom prst="rect">
            <a:avLst/>
          </a:prstGeom>
        </p:spPr>
      </p:pic>
      <p:sp>
        <p:nvSpPr>
          <p:cNvPr id="14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457200" y="4767263"/>
            <a:ext cx="412749" cy="273843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>
              <a:defRPr lang="pl-PL" sz="1050" smtClean="0">
                <a:solidFill>
                  <a:schemeClr val="accent1"/>
                </a:solidFill>
              </a:defRPr>
            </a:lvl1pPr>
          </a:lstStyle>
          <a:p>
            <a:pPr algn="ctr"/>
            <a:fld id="{B398D967-AF51-1944-8D3F-4D6A679B2400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10" name="Prostokąt 9"/>
          <p:cNvSpPr/>
          <p:nvPr userDrawn="1"/>
        </p:nvSpPr>
        <p:spPr>
          <a:xfrm flipV="1">
            <a:off x="0" y="807921"/>
            <a:ext cx="9144000" cy="4571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pl-PL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457200" y="107364"/>
            <a:ext cx="8229600" cy="700557"/>
          </a:xfrm>
        </p:spPr>
        <p:txBody>
          <a:bodyPr/>
          <a:lstStyle>
            <a:lvl1pPr algn="l">
              <a:defRPr/>
            </a:lvl1pPr>
          </a:lstStyle>
          <a:p>
            <a:r>
              <a:rPr lang="pl-PL" dirty="0" smtClean="0"/>
              <a:t>INSERT </a:t>
            </a:r>
            <a:r>
              <a:rPr lang="pl-PL" dirty="0" err="1" smtClean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342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2 columns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>
          <a:xfrm>
            <a:off x="1676400" y="4774697"/>
            <a:ext cx="5118100" cy="273844"/>
          </a:xfrm>
          <a:prstGeom prst="rect">
            <a:avLst/>
          </a:prstGeom>
        </p:spPr>
        <p:txBody>
          <a:bodyPr/>
          <a:lstStyle>
            <a:lvl1pPr algn="l">
              <a:defRPr sz="1050"/>
            </a:lvl1pPr>
          </a:lstStyle>
          <a:p>
            <a:r>
              <a:rPr lang="pl-PL" dirty="0" err="1" smtClean="0"/>
              <a:t>Footer</a:t>
            </a:r>
            <a:endParaRPr lang="pl-PL" dirty="0"/>
          </a:p>
        </p:txBody>
      </p:sp>
      <p:pic>
        <p:nvPicPr>
          <p:cNvPr id="8" name="Obraz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47" y="4838700"/>
            <a:ext cx="800100" cy="122537"/>
          </a:xfrm>
          <a:prstGeom prst="rect">
            <a:avLst/>
          </a:prstGeom>
        </p:spPr>
      </p:pic>
      <p:sp>
        <p:nvSpPr>
          <p:cNvPr id="10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457200" y="4767263"/>
            <a:ext cx="412749" cy="273843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>
              <a:defRPr lang="pl-PL" sz="1050" smtClean="0">
                <a:solidFill>
                  <a:schemeClr val="accent1"/>
                </a:solidFill>
              </a:defRPr>
            </a:lvl1pPr>
          </a:lstStyle>
          <a:p>
            <a:pPr algn="ctr"/>
            <a:fld id="{B398D967-AF51-1944-8D3F-4D6A679B2400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853640"/>
            <a:ext cx="4085063" cy="3913622"/>
          </a:xfrm>
        </p:spPr>
        <p:txBody>
          <a:bodyPr/>
          <a:lstStyle>
            <a:lvl1pPr>
              <a:defRPr b="0"/>
            </a:lvl1pPr>
            <a:lvl4pPr>
              <a:defRPr/>
            </a:lvl4pPr>
            <a:lvl5pPr>
              <a:defRPr/>
            </a:lvl5pPr>
          </a:lstStyle>
          <a:p>
            <a:pPr lvl="0"/>
            <a:r>
              <a:rPr lang="pl-PL" dirty="0" err="1" smtClean="0"/>
              <a:t>Click</a:t>
            </a:r>
            <a:r>
              <a:rPr lang="pl-PL" dirty="0" smtClean="0"/>
              <a:t> to </a:t>
            </a:r>
            <a:r>
              <a:rPr lang="pl-PL" dirty="0" err="1" smtClean="0"/>
              <a:t>edit</a:t>
            </a:r>
            <a:endParaRPr lang="pl-PL" dirty="0" smtClean="0"/>
          </a:p>
          <a:p>
            <a:pPr lvl="1"/>
            <a:r>
              <a:rPr lang="pl-PL" dirty="0" err="1" smtClean="0"/>
              <a:t>Second</a:t>
            </a:r>
            <a:r>
              <a:rPr lang="pl-PL" dirty="0" smtClean="0"/>
              <a:t> </a:t>
            </a:r>
            <a:r>
              <a:rPr lang="pl-PL" dirty="0" err="1" smtClean="0"/>
              <a:t>level</a:t>
            </a:r>
            <a:endParaRPr lang="pl-PL" dirty="0" smtClean="0"/>
          </a:p>
          <a:p>
            <a:pPr lvl="2"/>
            <a:r>
              <a:rPr lang="pl-PL" dirty="0" smtClean="0"/>
              <a:t>Third </a:t>
            </a:r>
            <a:r>
              <a:rPr lang="pl-PL" dirty="0" err="1" smtClean="0"/>
              <a:t>level</a:t>
            </a:r>
            <a:endParaRPr lang="pl-PL" dirty="0" smtClean="0"/>
          </a:p>
          <a:p>
            <a:pPr lvl="3"/>
            <a:r>
              <a:rPr lang="pl-PL" dirty="0" err="1" smtClean="0"/>
              <a:t>Fourth</a:t>
            </a:r>
            <a:r>
              <a:rPr lang="pl-PL" dirty="0" smtClean="0"/>
              <a:t> </a:t>
            </a:r>
            <a:r>
              <a:rPr lang="pl-PL" dirty="0" err="1" smtClean="0"/>
              <a:t>level</a:t>
            </a:r>
            <a:endParaRPr lang="pl-PL" dirty="0" smtClean="0"/>
          </a:p>
          <a:p>
            <a:pPr lvl="4"/>
            <a:r>
              <a:rPr lang="pl-PL" dirty="0" err="1" smtClean="0"/>
              <a:t>Fifth</a:t>
            </a:r>
            <a:r>
              <a:rPr lang="pl-PL" dirty="0" smtClean="0"/>
              <a:t> </a:t>
            </a:r>
            <a:r>
              <a:rPr lang="pl-PL" dirty="0" err="1" smtClean="0"/>
              <a:t>level</a:t>
            </a:r>
            <a:endParaRPr lang="pl-PL" dirty="0" smtClean="0"/>
          </a:p>
        </p:txBody>
      </p:sp>
      <p:sp>
        <p:nvSpPr>
          <p:cNvPr id="13" name="Symbol zastępczy tekstu 3"/>
          <p:cNvSpPr>
            <a:spLocks noGrp="1"/>
          </p:cNvSpPr>
          <p:nvPr>
            <p:ph type="body" sz="quarter" idx="27" hasCustomPrompt="1"/>
          </p:nvPr>
        </p:nvSpPr>
        <p:spPr>
          <a:xfrm>
            <a:off x="4638908" y="853641"/>
            <a:ext cx="4054640" cy="3913622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pl-PL" dirty="0" err="1" smtClean="0"/>
              <a:t>Click</a:t>
            </a:r>
            <a:r>
              <a:rPr lang="pl-PL" dirty="0" smtClean="0"/>
              <a:t> to </a:t>
            </a:r>
            <a:r>
              <a:rPr lang="pl-PL" dirty="0" err="1" smtClean="0"/>
              <a:t>edit</a:t>
            </a:r>
            <a:endParaRPr lang="pl-PL" dirty="0" smtClean="0"/>
          </a:p>
          <a:p>
            <a:pPr lvl="1"/>
            <a:r>
              <a:rPr lang="pl-PL" dirty="0" err="1" smtClean="0"/>
              <a:t>Second</a:t>
            </a:r>
            <a:r>
              <a:rPr lang="pl-PL" dirty="0" smtClean="0"/>
              <a:t> </a:t>
            </a:r>
            <a:r>
              <a:rPr lang="pl-PL" dirty="0" err="1" smtClean="0"/>
              <a:t>level</a:t>
            </a:r>
            <a:endParaRPr lang="pl-PL" dirty="0" smtClean="0"/>
          </a:p>
          <a:p>
            <a:pPr lvl="2"/>
            <a:r>
              <a:rPr lang="pl-PL" dirty="0" smtClean="0"/>
              <a:t>Third </a:t>
            </a:r>
            <a:r>
              <a:rPr lang="pl-PL" dirty="0" err="1" smtClean="0"/>
              <a:t>level</a:t>
            </a:r>
            <a:endParaRPr lang="pl-PL" dirty="0" smtClean="0"/>
          </a:p>
          <a:p>
            <a:pPr lvl="3"/>
            <a:r>
              <a:rPr lang="pl-PL" dirty="0" err="1" smtClean="0"/>
              <a:t>Fourth</a:t>
            </a:r>
            <a:r>
              <a:rPr lang="pl-PL" dirty="0" smtClean="0"/>
              <a:t> </a:t>
            </a:r>
            <a:r>
              <a:rPr lang="pl-PL" dirty="0" err="1" smtClean="0"/>
              <a:t>level</a:t>
            </a:r>
            <a:endParaRPr lang="pl-PL" dirty="0" smtClean="0"/>
          </a:p>
          <a:p>
            <a:pPr lvl="4"/>
            <a:r>
              <a:rPr lang="pl-PL" dirty="0" err="1" smtClean="0"/>
              <a:t>Fifth</a:t>
            </a:r>
            <a:r>
              <a:rPr lang="pl-PL" dirty="0" smtClean="0"/>
              <a:t> </a:t>
            </a:r>
            <a:r>
              <a:rPr lang="pl-PL" dirty="0" err="1" smtClean="0"/>
              <a:t>level</a:t>
            </a:r>
            <a:endParaRPr lang="pl-PL" dirty="0" smtClean="0"/>
          </a:p>
        </p:txBody>
      </p:sp>
      <p:sp>
        <p:nvSpPr>
          <p:cNvPr id="15" name="Prostokąt 14"/>
          <p:cNvSpPr/>
          <p:nvPr userDrawn="1"/>
        </p:nvSpPr>
        <p:spPr>
          <a:xfrm flipV="1">
            <a:off x="0" y="807921"/>
            <a:ext cx="9144000" cy="4571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pl-PL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457200" y="107364"/>
            <a:ext cx="8229600" cy="700557"/>
          </a:xfrm>
        </p:spPr>
        <p:txBody>
          <a:bodyPr/>
          <a:lstStyle>
            <a:lvl1pPr algn="l">
              <a:defRPr/>
            </a:lvl1pPr>
          </a:lstStyle>
          <a:p>
            <a:r>
              <a:rPr lang="pl-PL" dirty="0" smtClean="0"/>
              <a:t>INSERT </a:t>
            </a:r>
            <a:r>
              <a:rPr lang="pl-PL" dirty="0" err="1" smtClean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1625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Obraz 3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47" y="4838700"/>
            <a:ext cx="800100" cy="122537"/>
          </a:xfrm>
          <a:prstGeom prst="rect">
            <a:avLst/>
          </a:prstGeom>
        </p:spPr>
      </p:pic>
      <p:sp>
        <p:nvSpPr>
          <p:cNvPr id="33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457200" y="4767263"/>
            <a:ext cx="412749" cy="273843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>
              <a:defRPr lang="pl-PL" sz="1050" smtClean="0">
                <a:solidFill>
                  <a:schemeClr val="accent1"/>
                </a:solidFill>
              </a:defRPr>
            </a:lvl1pPr>
          </a:lstStyle>
          <a:p>
            <a:pPr algn="ctr"/>
            <a:fld id="{B398D967-AF51-1944-8D3F-4D6A679B2400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14" name="Prostokąt 13"/>
          <p:cNvSpPr/>
          <p:nvPr userDrawn="1"/>
        </p:nvSpPr>
        <p:spPr>
          <a:xfrm flipV="1">
            <a:off x="0" y="807921"/>
            <a:ext cx="9144000" cy="4571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pl-PL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457200" y="107364"/>
            <a:ext cx="8229600" cy="700557"/>
          </a:xfrm>
        </p:spPr>
        <p:txBody>
          <a:bodyPr/>
          <a:lstStyle>
            <a:lvl1pPr algn="l">
              <a:defRPr/>
            </a:lvl1pPr>
          </a:lstStyle>
          <a:p>
            <a:r>
              <a:rPr lang="pl-PL" dirty="0" smtClean="0"/>
              <a:t>INSERT </a:t>
            </a:r>
            <a:r>
              <a:rPr lang="pl-PL" dirty="0" err="1" smtClean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7881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c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ymbol zastępczy tekstu 13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1335088"/>
            <a:ext cx="2378075" cy="252755"/>
          </a:xfrm>
        </p:spPr>
        <p:txBody>
          <a:bodyPr anchor="ctr">
            <a:normAutofit/>
          </a:bodyPr>
          <a:lstStyle>
            <a:lvl1pPr algn="ctr">
              <a:buNone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pl-PL" dirty="0" smtClean="0"/>
              <a:t>INSERT </a:t>
            </a:r>
            <a:r>
              <a:rPr lang="pl-PL" dirty="0" err="1" smtClean="0"/>
              <a:t>NAME</a:t>
            </a:r>
            <a:endParaRPr lang="pl-PL" dirty="0"/>
          </a:p>
        </p:txBody>
      </p:sp>
      <p:sp>
        <p:nvSpPr>
          <p:cNvPr id="16" name="Symbol zastępczy tekstu 13"/>
          <p:cNvSpPr>
            <a:spLocks noGrp="1"/>
          </p:cNvSpPr>
          <p:nvPr>
            <p:ph type="body" sz="quarter" idx="17" hasCustomPrompt="1"/>
          </p:nvPr>
        </p:nvSpPr>
        <p:spPr>
          <a:xfrm>
            <a:off x="457200" y="2187148"/>
            <a:ext cx="2378075" cy="1538416"/>
          </a:xfrm>
        </p:spPr>
        <p:txBody>
          <a:bodyPr anchor="t">
            <a:noAutofit/>
          </a:bodyPr>
          <a:lstStyle>
            <a:lvl1pPr algn="ctr">
              <a:lnSpc>
                <a:spcPct val="150000"/>
              </a:lnSpc>
              <a:buNone/>
              <a:defRPr sz="1100" b="0" baseline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pl-PL" dirty="0" smtClean="0"/>
              <a:t>Insert </a:t>
            </a:r>
            <a:r>
              <a:rPr lang="pl-PL" dirty="0" err="1" smtClean="0"/>
              <a:t>description</a:t>
            </a:r>
            <a:endParaRPr lang="pl-PL" dirty="0" smtClean="0"/>
          </a:p>
        </p:txBody>
      </p:sp>
      <p:sp>
        <p:nvSpPr>
          <p:cNvPr id="19" name="Symbol zastępczy tekstu 13"/>
          <p:cNvSpPr>
            <a:spLocks noGrp="1"/>
          </p:cNvSpPr>
          <p:nvPr>
            <p:ph type="body" sz="quarter" idx="16" hasCustomPrompt="1"/>
          </p:nvPr>
        </p:nvSpPr>
        <p:spPr>
          <a:xfrm>
            <a:off x="718751" y="4071948"/>
            <a:ext cx="1915297" cy="252755"/>
          </a:xfrm>
        </p:spPr>
        <p:txBody>
          <a:bodyPr anchor="ctr">
            <a:noAutofit/>
          </a:bodyPr>
          <a:lstStyle>
            <a:lvl1pPr algn="ctr">
              <a:buNone/>
              <a:defRPr sz="10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pl-PL" dirty="0" smtClean="0"/>
              <a:t>Insert </a:t>
            </a:r>
            <a:r>
              <a:rPr lang="pl-PL" dirty="0" err="1" smtClean="0"/>
              <a:t>button</a:t>
            </a:r>
            <a:r>
              <a:rPr lang="pl-PL" dirty="0" smtClean="0"/>
              <a:t> </a:t>
            </a:r>
            <a:r>
              <a:rPr lang="pl-PL" dirty="0" err="1" smtClean="0"/>
              <a:t>name</a:t>
            </a:r>
            <a:endParaRPr lang="pl-PL" dirty="0"/>
          </a:p>
        </p:txBody>
      </p:sp>
      <p:sp>
        <p:nvSpPr>
          <p:cNvPr id="21" name="Symbol zastępczy tekstu 13"/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1587843"/>
            <a:ext cx="2378075" cy="339811"/>
          </a:xfrm>
        </p:spPr>
        <p:txBody>
          <a:bodyPr anchor="t">
            <a:noAutofit/>
          </a:bodyPr>
          <a:lstStyle>
            <a:lvl1pPr algn="ctr">
              <a:lnSpc>
                <a:spcPct val="150000"/>
              </a:lnSpc>
              <a:buNone/>
              <a:defRPr sz="1100" b="0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pl-PL" dirty="0" smtClean="0"/>
              <a:t>Insert </a:t>
            </a:r>
            <a:r>
              <a:rPr lang="pl-PL" dirty="0" err="1" smtClean="0"/>
              <a:t>additional</a:t>
            </a:r>
            <a:r>
              <a:rPr lang="pl-PL" dirty="0" smtClean="0"/>
              <a:t> </a:t>
            </a:r>
            <a:r>
              <a:rPr lang="pl-PL" dirty="0" err="1" smtClean="0"/>
              <a:t>information</a:t>
            </a:r>
            <a:endParaRPr lang="pl-PL" dirty="0"/>
          </a:p>
        </p:txBody>
      </p:sp>
      <p:sp>
        <p:nvSpPr>
          <p:cNvPr id="24" name="Symbol zastępczy tekstu 13"/>
          <p:cNvSpPr>
            <a:spLocks noGrp="1"/>
          </p:cNvSpPr>
          <p:nvPr>
            <p:ph type="body" sz="quarter" idx="19" hasCustomPrompt="1"/>
          </p:nvPr>
        </p:nvSpPr>
        <p:spPr>
          <a:xfrm>
            <a:off x="6286512" y="1335088"/>
            <a:ext cx="2378075" cy="252755"/>
          </a:xfrm>
        </p:spPr>
        <p:txBody>
          <a:bodyPr anchor="ctr">
            <a:normAutofit/>
          </a:bodyPr>
          <a:lstStyle>
            <a:lvl1pPr algn="ctr">
              <a:buNone/>
              <a:defRPr sz="1400">
                <a:solidFill>
                  <a:schemeClr val="accent2"/>
                </a:solidFill>
              </a:defRPr>
            </a:lvl1pPr>
          </a:lstStyle>
          <a:p>
            <a:pPr lvl="0"/>
            <a:r>
              <a:rPr lang="pl-PL" dirty="0" smtClean="0"/>
              <a:t>INSERT </a:t>
            </a:r>
            <a:r>
              <a:rPr lang="pl-PL" dirty="0" err="1" smtClean="0"/>
              <a:t>NAME</a:t>
            </a:r>
            <a:endParaRPr lang="pl-PL" dirty="0"/>
          </a:p>
        </p:txBody>
      </p:sp>
      <p:sp>
        <p:nvSpPr>
          <p:cNvPr id="25" name="Symbol zastępczy tekstu 13"/>
          <p:cNvSpPr>
            <a:spLocks noGrp="1"/>
          </p:cNvSpPr>
          <p:nvPr>
            <p:ph type="body" sz="quarter" idx="20" hasCustomPrompt="1"/>
          </p:nvPr>
        </p:nvSpPr>
        <p:spPr>
          <a:xfrm>
            <a:off x="6286512" y="2187148"/>
            <a:ext cx="2378075" cy="1538416"/>
          </a:xfrm>
        </p:spPr>
        <p:txBody>
          <a:bodyPr vert="horz" lIns="91440" tIns="45720" rIns="91440" bIns="45720" rtlCol="0" anchor="t">
            <a:noAutofit/>
          </a:bodyPr>
          <a:lstStyle>
            <a:lvl1pPr algn="ctr">
              <a:lnSpc>
                <a:spcPct val="150000"/>
              </a:lnSpc>
              <a:buNone/>
              <a:defRPr lang="pl-PL" sz="1100" b="0" kern="1200" baseline="0" dirty="0" smtClean="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342900" lvl="0" indent="-342900" algn="ctr" defTabSz="457200" rtl="0" eaLnBrk="1" latinLnBrk="0" hangingPunct="1">
              <a:lnSpc>
                <a:spcPct val="150000"/>
              </a:lnSpc>
              <a:spcBef>
                <a:spcPct val="20000"/>
              </a:spcBef>
              <a:buFont typeface="Wingdings" charset="2"/>
              <a:buNone/>
            </a:pPr>
            <a:r>
              <a:rPr lang="pl-PL" dirty="0" smtClean="0"/>
              <a:t>Insert </a:t>
            </a:r>
            <a:r>
              <a:rPr lang="pl-PL" dirty="0" err="1" smtClean="0"/>
              <a:t>description</a:t>
            </a:r>
            <a:endParaRPr lang="pl-PL" dirty="0" smtClean="0"/>
          </a:p>
        </p:txBody>
      </p:sp>
      <p:sp>
        <p:nvSpPr>
          <p:cNvPr id="27" name="Symbol zastępczy tekstu 13"/>
          <p:cNvSpPr>
            <a:spLocks noGrp="1"/>
          </p:cNvSpPr>
          <p:nvPr>
            <p:ph type="body" sz="quarter" idx="21" hasCustomPrompt="1"/>
          </p:nvPr>
        </p:nvSpPr>
        <p:spPr>
          <a:xfrm>
            <a:off x="6548063" y="4071948"/>
            <a:ext cx="1915297" cy="252755"/>
          </a:xfrm>
        </p:spPr>
        <p:txBody>
          <a:bodyPr anchor="ctr">
            <a:noAutofit/>
          </a:bodyPr>
          <a:lstStyle>
            <a:lvl1pPr algn="ctr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pl-PL" dirty="0" smtClean="0"/>
              <a:t>Insert </a:t>
            </a:r>
            <a:r>
              <a:rPr lang="pl-PL" dirty="0" err="1" smtClean="0"/>
              <a:t>button</a:t>
            </a:r>
            <a:r>
              <a:rPr lang="pl-PL" dirty="0" smtClean="0"/>
              <a:t> </a:t>
            </a:r>
            <a:r>
              <a:rPr lang="pl-PL" dirty="0" err="1" smtClean="0"/>
              <a:t>name</a:t>
            </a:r>
            <a:endParaRPr lang="pl-PL" dirty="0"/>
          </a:p>
        </p:txBody>
      </p:sp>
      <p:sp>
        <p:nvSpPr>
          <p:cNvPr id="28" name="Symbol zastępczy tekstu 13"/>
          <p:cNvSpPr>
            <a:spLocks noGrp="1"/>
          </p:cNvSpPr>
          <p:nvPr>
            <p:ph type="body" sz="quarter" idx="22" hasCustomPrompt="1"/>
          </p:nvPr>
        </p:nvSpPr>
        <p:spPr>
          <a:xfrm>
            <a:off x="6286512" y="1587843"/>
            <a:ext cx="2378075" cy="339811"/>
          </a:xfrm>
        </p:spPr>
        <p:txBody>
          <a:bodyPr vert="horz" lIns="91440" tIns="45720" rIns="91440" bIns="45720" rtlCol="0" anchor="t">
            <a:noAutofit/>
          </a:bodyPr>
          <a:lstStyle>
            <a:lvl1pPr algn="ctr">
              <a:lnSpc>
                <a:spcPct val="150000"/>
              </a:lnSpc>
              <a:buNone/>
              <a:defRPr lang="pl-PL" sz="1100" b="0" kern="1200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342900" lvl="0" indent="-342900" algn="ctr" defTabSz="457200" rtl="0" eaLnBrk="1" latinLnBrk="0" hangingPunct="1">
              <a:lnSpc>
                <a:spcPct val="150000"/>
              </a:lnSpc>
              <a:spcBef>
                <a:spcPct val="20000"/>
              </a:spcBef>
              <a:buFont typeface="Wingdings" charset="2"/>
              <a:buNone/>
            </a:pPr>
            <a:r>
              <a:rPr lang="pl-PL" dirty="0" smtClean="0"/>
              <a:t>Insert </a:t>
            </a:r>
            <a:r>
              <a:rPr lang="pl-PL" dirty="0" err="1" smtClean="0"/>
              <a:t>additional</a:t>
            </a:r>
            <a:r>
              <a:rPr lang="pl-PL" dirty="0" smtClean="0"/>
              <a:t> </a:t>
            </a:r>
            <a:r>
              <a:rPr lang="pl-PL" dirty="0" err="1" smtClean="0"/>
              <a:t>information</a:t>
            </a:r>
            <a:endParaRPr lang="pl-PL" dirty="0"/>
          </a:p>
        </p:txBody>
      </p:sp>
      <p:sp>
        <p:nvSpPr>
          <p:cNvPr id="38" name="Symbol zastępczy tekstu 13"/>
          <p:cNvSpPr>
            <a:spLocks noGrp="1"/>
          </p:cNvSpPr>
          <p:nvPr>
            <p:ph type="body" sz="quarter" idx="23" hasCustomPrompt="1"/>
          </p:nvPr>
        </p:nvSpPr>
        <p:spPr>
          <a:xfrm>
            <a:off x="3375722" y="1335088"/>
            <a:ext cx="2378075" cy="252755"/>
          </a:xfrm>
        </p:spPr>
        <p:txBody>
          <a:bodyPr anchor="ctr">
            <a:normAutofit/>
          </a:bodyPr>
          <a:lstStyle>
            <a:lvl1pPr algn="ctr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pl-PL" dirty="0" smtClean="0"/>
              <a:t>INSERT </a:t>
            </a:r>
            <a:r>
              <a:rPr lang="pl-PL" dirty="0" err="1" smtClean="0"/>
              <a:t>NAME</a:t>
            </a:r>
            <a:endParaRPr lang="pl-PL" dirty="0"/>
          </a:p>
        </p:txBody>
      </p:sp>
      <p:sp>
        <p:nvSpPr>
          <p:cNvPr id="39" name="Symbol zastępczy tekstu 13"/>
          <p:cNvSpPr>
            <a:spLocks noGrp="1"/>
          </p:cNvSpPr>
          <p:nvPr>
            <p:ph type="body" sz="quarter" idx="24" hasCustomPrompt="1"/>
          </p:nvPr>
        </p:nvSpPr>
        <p:spPr>
          <a:xfrm>
            <a:off x="3375722" y="2187148"/>
            <a:ext cx="2378075" cy="1538416"/>
          </a:xfrm>
        </p:spPr>
        <p:txBody>
          <a:bodyPr vert="horz" lIns="91440" tIns="45720" rIns="91440" bIns="45720" rtlCol="0" anchor="t">
            <a:noAutofit/>
          </a:bodyPr>
          <a:lstStyle>
            <a:lvl1pPr algn="ctr">
              <a:lnSpc>
                <a:spcPct val="150000"/>
              </a:lnSpc>
              <a:buNone/>
              <a:defRPr lang="pl-PL" sz="1100" b="0" kern="1200" baseline="0" dirty="0" smtClean="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342900" lvl="0" indent="-342900" algn="ctr" defTabSz="457200" rtl="0" eaLnBrk="1" latinLnBrk="0" hangingPunct="1">
              <a:lnSpc>
                <a:spcPct val="150000"/>
              </a:lnSpc>
              <a:spcBef>
                <a:spcPct val="20000"/>
              </a:spcBef>
              <a:buFont typeface="Wingdings" charset="2"/>
              <a:buNone/>
            </a:pPr>
            <a:r>
              <a:rPr lang="pl-PL" dirty="0" smtClean="0"/>
              <a:t>Insert </a:t>
            </a:r>
            <a:r>
              <a:rPr lang="pl-PL" dirty="0" err="1" smtClean="0"/>
              <a:t>description</a:t>
            </a:r>
            <a:endParaRPr lang="pl-PL" dirty="0" smtClean="0"/>
          </a:p>
        </p:txBody>
      </p:sp>
      <p:sp>
        <p:nvSpPr>
          <p:cNvPr id="41" name="Symbol zastępczy tekstu 13"/>
          <p:cNvSpPr>
            <a:spLocks noGrp="1"/>
          </p:cNvSpPr>
          <p:nvPr>
            <p:ph type="body" sz="quarter" idx="25" hasCustomPrompt="1"/>
          </p:nvPr>
        </p:nvSpPr>
        <p:spPr>
          <a:xfrm>
            <a:off x="3637273" y="4071948"/>
            <a:ext cx="1915297" cy="252755"/>
          </a:xfrm>
        </p:spPr>
        <p:txBody>
          <a:bodyPr anchor="ctr">
            <a:noAutofit/>
          </a:bodyPr>
          <a:lstStyle>
            <a:lvl1pPr algn="ctr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pl-PL" dirty="0" smtClean="0"/>
              <a:t>Insert </a:t>
            </a:r>
            <a:r>
              <a:rPr lang="pl-PL" dirty="0" err="1" smtClean="0"/>
              <a:t>button</a:t>
            </a:r>
            <a:r>
              <a:rPr lang="pl-PL" dirty="0" smtClean="0"/>
              <a:t> </a:t>
            </a:r>
            <a:r>
              <a:rPr lang="pl-PL" dirty="0" err="1" smtClean="0"/>
              <a:t>name</a:t>
            </a:r>
            <a:endParaRPr lang="pl-PL" dirty="0"/>
          </a:p>
        </p:txBody>
      </p:sp>
      <p:sp>
        <p:nvSpPr>
          <p:cNvPr id="42" name="Symbol zastępczy tekstu 13"/>
          <p:cNvSpPr>
            <a:spLocks noGrp="1"/>
          </p:cNvSpPr>
          <p:nvPr>
            <p:ph type="body" sz="quarter" idx="26" hasCustomPrompt="1"/>
          </p:nvPr>
        </p:nvSpPr>
        <p:spPr>
          <a:xfrm>
            <a:off x="3375722" y="1587843"/>
            <a:ext cx="2378075" cy="339811"/>
          </a:xfrm>
        </p:spPr>
        <p:txBody>
          <a:bodyPr vert="horz" lIns="91440" tIns="45720" rIns="91440" bIns="45720" rtlCol="0" anchor="t">
            <a:noAutofit/>
          </a:bodyPr>
          <a:lstStyle>
            <a:lvl1pPr algn="ctr">
              <a:lnSpc>
                <a:spcPct val="150000"/>
              </a:lnSpc>
              <a:buNone/>
              <a:defRPr lang="pl-PL" sz="1100" b="0" kern="1200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342900" lvl="0" indent="-342900" algn="ctr" defTabSz="457200" rtl="0" eaLnBrk="1" latinLnBrk="0" hangingPunct="1">
              <a:lnSpc>
                <a:spcPct val="150000"/>
              </a:lnSpc>
              <a:spcBef>
                <a:spcPct val="20000"/>
              </a:spcBef>
              <a:buFont typeface="Wingdings" charset="2"/>
              <a:buNone/>
            </a:pPr>
            <a:r>
              <a:rPr lang="pl-PL" dirty="0" smtClean="0"/>
              <a:t>Insert </a:t>
            </a:r>
            <a:r>
              <a:rPr lang="pl-PL" dirty="0" err="1" smtClean="0"/>
              <a:t>additional</a:t>
            </a:r>
            <a:r>
              <a:rPr lang="pl-PL" dirty="0" smtClean="0"/>
              <a:t> </a:t>
            </a:r>
            <a:r>
              <a:rPr lang="pl-PL" dirty="0" err="1" smtClean="0"/>
              <a:t>information</a:t>
            </a:r>
            <a:endParaRPr lang="pl-PL" dirty="0"/>
          </a:p>
        </p:txBody>
      </p:sp>
      <p:pic>
        <p:nvPicPr>
          <p:cNvPr id="32" name="Obraz 3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47" y="4838700"/>
            <a:ext cx="800100" cy="122537"/>
          </a:xfrm>
          <a:prstGeom prst="rect">
            <a:avLst/>
          </a:prstGeom>
        </p:spPr>
      </p:pic>
      <p:sp>
        <p:nvSpPr>
          <p:cNvPr id="33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457200" y="4767263"/>
            <a:ext cx="412749" cy="273843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>
              <a:defRPr lang="pl-PL" sz="1050" smtClean="0">
                <a:solidFill>
                  <a:schemeClr val="accent1"/>
                </a:solidFill>
              </a:defRPr>
            </a:lvl1pPr>
          </a:lstStyle>
          <a:p>
            <a:pPr algn="ctr"/>
            <a:fld id="{B398D967-AF51-1944-8D3F-4D6A679B2400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22" name="Prostokąt 21"/>
          <p:cNvSpPr/>
          <p:nvPr userDrawn="1"/>
        </p:nvSpPr>
        <p:spPr>
          <a:xfrm flipV="1">
            <a:off x="0" y="807921"/>
            <a:ext cx="9144000" cy="4571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pl-PL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457200" y="107364"/>
            <a:ext cx="8229600" cy="700557"/>
          </a:xfrm>
        </p:spPr>
        <p:txBody>
          <a:bodyPr/>
          <a:lstStyle>
            <a:lvl1pPr algn="l">
              <a:defRPr/>
            </a:lvl1pPr>
          </a:lstStyle>
          <a:p>
            <a:r>
              <a:rPr lang="pl-PL" dirty="0" smtClean="0"/>
              <a:t>INSERT </a:t>
            </a:r>
            <a:r>
              <a:rPr lang="pl-PL" dirty="0" err="1" smtClean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7881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ymbol zastępczy obiektu SmartArt 9"/>
          <p:cNvSpPr>
            <a:spLocks noGrp="1"/>
          </p:cNvSpPr>
          <p:nvPr>
            <p:ph type="dgm" sz="quarter" idx="15" hasCustomPrompt="1"/>
          </p:nvPr>
        </p:nvSpPr>
        <p:spPr>
          <a:xfrm>
            <a:off x="457199" y="853641"/>
            <a:ext cx="8236347" cy="3913622"/>
          </a:xfrm>
        </p:spPr>
        <p:txBody>
          <a:bodyPr lIns="0" rIns="0" anchor="ctr"/>
          <a:lstStyle>
            <a:lvl1pPr algn="ctr">
              <a:buNone/>
              <a:defRPr/>
            </a:lvl1pPr>
          </a:lstStyle>
          <a:p>
            <a:r>
              <a:rPr lang="pl-PL" dirty="0" smtClean="0"/>
              <a:t>Insert </a:t>
            </a:r>
            <a:r>
              <a:rPr lang="pl-PL" dirty="0" err="1" smtClean="0"/>
              <a:t>SmartArt</a:t>
            </a:r>
            <a:endParaRPr lang="pl-PL" dirty="0"/>
          </a:p>
        </p:txBody>
      </p:sp>
      <p:pic>
        <p:nvPicPr>
          <p:cNvPr id="14" name="Obraz 1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47" y="4838700"/>
            <a:ext cx="800100" cy="122537"/>
          </a:xfrm>
          <a:prstGeom prst="rect">
            <a:avLst/>
          </a:prstGeom>
        </p:spPr>
      </p:pic>
      <p:sp>
        <p:nvSpPr>
          <p:cNvPr id="15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457200" y="4767263"/>
            <a:ext cx="412749" cy="273843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>
              <a:defRPr lang="pl-PL" sz="1050" smtClean="0">
                <a:solidFill>
                  <a:schemeClr val="accent1"/>
                </a:solidFill>
              </a:defRPr>
            </a:lvl1pPr>
          </a:lstStyle>
          <a:p>
            <a:pPr algn="ctr"/>
            <a:fld id="{B398D967-AF51-1944-8D3F-4D6A679B2400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11" name="Prostokąt 10"/>
          <p:cNvSpPr/>
          <p:nvPr userDrawn="1"/>
        </p:nvSpPr>
        <p:spPr>
          <a:xfrm flipV="1">
            <a:off x="0" y="807921"/>
            <a:ext cx="9144000" cy="4571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pl-PL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457200" y="107364"/>
            <a:ext cx="8229600" cy="700557"/>
          </a:xfrm>
        </p:spPr>
        <p:txBody>
          <a:bodyPr/>
          <a:lstStyle>
            <a:lvl1pPr algn="l">
              <a:defRPr/>
            </a:lvl1pPr>
          </a:lstStyle>
          <a:p>
            <a:r>
              <a:rPr lang="pl-PL" dirty="0" smtClean="0"/>
              <a:t>INSERT </a:t>
            </a:r>
            <a:r>
              <a:rPr lang="pl-PL" dirty="0" err="1" smtClean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9962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ymbol zastępczy wykresu 10"/>
          <p:cNvSpPr>
            <a:spLocks noGrp="1"/>
          </p:cNvSpPr>
          <p:nvPr>
            <p:ph type="chart" sz="quarter" idx="15" hasCustomPrompt="1"/>
          </p:nvPr>
        </p:nvSpPr>
        <p:spPr>
          <a:xfrm>
            <a:off x="457199" y="853641"/>
            <a:ext cx="8236347" cy="3913621"/>
          </a:xfrm>
        </p:spPr>
        <p:txBody>
          <a:bodyPr lIns="0" rIns="0" anchor="ctr"/>
          <a:lstStyle>
            <a:lvl1pPr algn="ctr">
              <a:buNone/>
              <a:defRPr/>
            </a:lvl1pPr>
          </a:lstStyle>
          <a:p>
            <a:r>
              <a:rPr lang="pl-PL" dirty="0" smtClean="0"/>
              <a:t>Insert </a:t>
            </a:r>
            <a:r>
              <a:rPr lang="pl-PL" dirty="0" err="1" smtClean="0"/>
              <a:t>Graph</a:t>
            </a:r>
            <a:endParaRPr lang="pl-PL" dirty="0"/>
          </a:p>
        </p:txBody>
      </p:sp>
      <p:pic>
        <p:nvPicPr>
          <p:cNvPr id="14" name="Obraz 1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47" y="4838700"/>
            <a:ext cx="800100" cy="122537"/>
          </a:xfrm>
          <a:prstGeom prst="rect">
            <a:avLst/>
          </a:prstGeom>
        </p:spPr>
      </p:pic>
      <p:sp>
        <p:nvSpPr>
          <p:cNvPr id="15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457200" y="4767263"/>
            <a:ext cx="412749" cy="273843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>
              <a:defRPr lang="pl-PL" sz="1050" smtClean="0">
                <a:solidFill>
                  <a:schemeClr val="accent1"/>
                </a:solidFill>
              </a:defRPr>
            </a:lvl1pPr>
          </a:lstStyle>
          <a:p>
            <a:pPr algn="ctr"/>
            <a:fld id="{B398D967-AF51-1944-8D3F-4D6A679B2400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12" name="Prostokąt 11"/>
          <p:cNvSpPr/>
          <p:nvPr userDrawn="1"/>
        </p:nvSpPr>
        <p:spPr>
          <a:xfrm flipV="1">
            <a:off x="0" y="807921"/>
            <a:ext cx="9144000" cy="4571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pl-PL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457200" y="107364"/>
            <a:ext cx="8229600" cy="700557"/>
          </a:xfrm>
        </p:spPr>
        <p:txBody>
          <a:bodyPr/>
          <a:lstStyle>
            <a:lvl1pPr algn="l">
              <a:defRPr/>
            </a:lvl1pPr>
          </a:lstStyle>
          <a:p>
            <a:r>
              <a:rPr lang="pl-PL" dirty="0" smtClean="0"/>
              <a:t>INSERT </a:t>
            </a:r>
            <a:r>
              <a:rPr lang="pl-PL" dirty="0" err="1" smtClean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8076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ymbol zastępczy tekstu 6"/>
          <p:cNvSpPr>
            <a:spLocks noGrp="1"/>
          </p:cNvSpPr>
          <p:nvPr>
            <p:ph type="body" sz="quarter" idx="16" hasCustomPrompt="1"/>
          </p:nvPr>
        </p:nvSpPr>
        <p:spPr>
          <a:xfrm>
            <a:off x="723900" y="3079750"/>
            <a:ext cx="1638300" cy="285750"/>
          </a:xfrm>
        </p:spPr>
        <p:txBody>
          <a:bodyPr anchor="t">
            <a:noAutofit/>
          </a:bodyPr>
          <a:lstStyle>
            <a:lvl1pPr marL="0" indent="0" algn="ctr">
              <a:buNone/>
              <a:defRPr sz="14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pl-PL" dirty="0" smtClean="0"/>
              <a:t>Insert </a:t>
            </a:r>
            <a:r>
              <a:rPr lang="pl-PL" dirty="0" err="1" smtClean="0"/>
              <a:t>name</a:t>
            </a:r>
            <a:endParaRPr lang="pl-PL" dirty="0"/>
          </a:p>
        </p:txBody>
      </p:sp>
      <p:sp>
        <p:nvSpPr>
          <p:cNvPr id="12" name="Symbol zastępczy tekstu 6"/>
          <p:cNvSpPr>
            <a:spLocks noGrp="1"/>
          </p:cNvSpPr>
          <p:nvPr>
            <p:ph type="body" sz="quarter" idx="17" hasCustomPrompt="1"/>
          </p:nvPr>
        </p:nvSpPr>
        <p:spPr>
          <a:xfrm>
            <a:off x="723900" y="3522230"/>
            <a:ext cx="1638300" cy="213591"/>
          </a:xfrm>
        </p:spPr>
        <p:txBody>
          <a:bodyPr anchor="t">
            <a:noAutofit/>
          </a:bodyPr>
          <a:lstStyle>
            <a:lvl1pPr marL="0" indent="0" algn="ctr">
              <a:buNone/>
              <a:defRPr sz="1100" b="0">
                <a:solidFill>
                  <a:schemeClr val="accent3"/>
                </a:solidFill>
              </a:defRPr>
            </a:lvl1pPr>
          </a:lstStyle>
          <a:p>
            <a:pPr lvl="0"/>
            <a:r>
              <a:rPr lang="pl-PL" dirty="0" smtClean="0"/>
              <a:t>Insert </a:t>
            </a:r>
            <a:r>
              <a:rPr lang="pl-PL" dirty="0" err="1" smtClean="0"/>
              <a:t>position</a:t>
            </a:r>
            <a:endParaRPr lang="pl-PL" dirty="0"/>
          </a:p>
        </p:txBody>
      </p:sp>
      <p:sp>
        <p:nvSpPr>
          <p:cNvPr id="14" name="Symbol zastępczy tekstu 6"/>
          <p:cNvSpPr>
            <a:spLocks noGrp="1"/>
          </p:cNvSpPr>
          <p:nvPr>
            <p:ph type="body" sz="quarter" idx="18" hasCustomPrompt="1"/>
          </p:nvPr>
        </p:nvSpPr>
        <p:spPr>
          <a:xfrm>
            <a:off x="723900" y="3771900"/>
            <a:ext cx="1638300" cy="501650"/>
          </a:xfrm>
        </p:spPr>
        <p:txBody>
          <a:bodyPr vert="horz" lIns="91440" tIns="45720" rIns="91440" bIns="45720" rtlCol="0" anchor="t">
            <a:noAutofit/>
          </a:bodyPr>
          <a:lstStyle>
            <a:lvl1pPr marL="0" indent="0" algn="ctr">
              <a:buNone/>
              <a:defRPr lang="pl-PL" sz="900" b="0" kern="1200" dirty="0">
                <a:solidFill>
                  <a:srgbClr val="242424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ctr" defTabSz="457200" rtl="0" eaLnBrk="1" latinLnBrk="0" hangingPunct="1">
              <a:spcBef>
                <a:spcPct val="20000"/>
              </a:spcBef>
              <a:buFont typeface="Wingdings" charset="2"/>
              <a:buNone/>
            </a:pPr>
            <a:r>
              <a:rPr lang="pl-PL" dirty="0" smtClean="0"/>
              <a:t>Insert </a:t>
            </a:r>
            <a:r>
              <a:rPr lang="pl-PL" dirty="0" err="1" smtClean="0"/>
              <a:t>description</a:t>
            </a:r>
            <a:endParaRPr lang="pl-PL" dirty="0"/>
          </a:p>
        </p:txBody>
      </p:sp>
      <p:sp>
        <p:nvSpPr>
          <p:cNvPr id="35" name="Symbol zastępczy tekstu 6"/>
          <p:cNvSpPr>
            <a:spLocks noGrp="1"/>
          </p:cNvSpPr>
          <p:nvPr>
            <p:ph type="body" sz="quarter" idx="20" hasCustomPrompt="1"/>
          </p:nvPr>
        </p:nvSpPr>
        <p:spPr>
          <a:xfrm>
            <a:off x="3768438" y="3079750"/>
            <a:ext cx="1638300" cy="285750"/>
          </a:xfrm>
        </p:spPr>
        <p:txBody>
          <a:bodyPr anchor="t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pl-PL" dirty="0" smtClean="0"/>
              <a:t>Insert </a:t>
            </a:r>
            <a:r>
              <a:rPr lang="pl-PL" dirty="0" err="1" smtClean="0"/>
              <a:t>name</a:t>
            </a:r>
            <a:endParaRPr lang="pl-PL" dirty="0"/>
          </a:p>
        </p:txBody>
      </p:sp>
      <p:sp>
        <p:nvSpPr>
          <p:cNvPr id="50" name="Symbol zastępczy tekstu 6"/>
          <p:cNvSpPr>
            <a:spLocks noGrp="1"/>
          </p:cNvSpPr>
          <p:nvPr>
            <p:ph type="body" sz="quarter" idx="21" hasCustomPrompt="1"/>
          </p:nvPr>
        </p:nvSpPr>
        <p:spPr>
          <a:xfrm>
            <a:off x="3768438" y="3522230"/>
            <a:ext cx="1638300" cy="213591"/>
          </a:xfrm>
        </p:spPr>
        <p:txBody>
          <a:bodyPr anchor="t">
            <a:noAutofit/>
          </a:bodyPr>
          <a:lstStyle>
            <a:lvl1pPr marL="0" indent="0" algn="ctr">
              <a:buNone/>
              <a:defRPr sz="1100" b="0">
                <a:solidFill>
                  <a:schemeClr val="accent3"/>
                </a:solidFill>
              </a:defRPr>
            </a:lvl1pPr>
          </a:lstStyle>
          <a:p>
            <a:pPr lvl="0"/>
            <a:r>
              <a:rPr lang="pl-PL" dirty="0" smtClean="0"/>
              <a:t>Insert </a:t>
            </a:r>
            <a:r>
              <a:rPr lang="pl-PL" dirty="0" err="1" smtClean="0"/>
              <a:t>position</a:t>
            </a:r>
            <a:endParaRPr lang="pl-PL" dirty="0"/>
          </a:p>
        </p:txBody>
      </p:sp>
      <p:sp>
        <p:nvSpPr>
          <p:cNvPr id="51" name="Symbol zastępczy tekstu 6"/>
          <p:cNvSpPr>
            <a:spLocks noGrp="1"/>
          </p:cNvSpPr>
          <p:nvPr>
            <p:ph type="body" sz="quarter" idx="22" hasCustomPrompt="1"/>
          </p:nvPr>
        </p:nvSpPr>
        <p:spPr>
          <a:xfrm>
            <a:off x="3768438" y="3771900"/>
            <a:ext cx="1638300" cy="501650"/>
          </a:xfrm>
        </p:spPr>
        <p:txBody>
          <a:bodyPr anchor="t">
            <a:noAutofit/>
          </a:bodyPr>
          <a:lstStyle>
            <a:lvl1pPr marL="0" indent="0" algn="ctr">
              <a:buNone/>
              <a:defRPr sz="900" b="0">
                <a:solidFill>
                  <a:srgbClr val="242424"/>
                </a:solidFill>
              </a:defRPr>
            </a:lvl1pPr>
          </a:lstStyle>
          <a:p>
            <a:pPr lvl="0"/>
            <a:r>
              <a:rPr lang="pl-PL" dirty="0" smtClean="0"/>
              <a:t>Insert </a:t>
            </a:r>
            <a:r>
              <a:rPr lang="pl-PL" dirty="0" err="1" smtClean="0"/>
              <a:t>description</a:t>
            </a:r>
            <a:endParaRPr lang="pl-PL" dirty="0"/>
          </a:p>
        </p:txBody>
      </p:sp>
      <p:sp>
        <p:nvSpPr>
          <p:cNvPr id="57" name="Symbol zastępczy tekstu 6"/>
          <p:cNvSpPr>
            <a:spLocks noGrp="1"/>
          </p:cNvSpPr>
          <p:nvPr>
            <p:ph type="body" sz="quarter" idx="24" hasCustomPrompt="1"/>
          </p:nvPr>
        </p:nvSpPr>
        <p:spPr>
          <a:xfrm>
            <a:off x="6806823" y="3079750"/>
            <a:ext cx="1638300" cy="285750"/>
          </a:xfrm>
        </p:spPr>
        <p:txBody>
          <a:bodyPr anchor="t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pl-PL" dirty="0" smtClean="0"/>
              <a:t>Insert </a:t>
            </a:r>
            <a:r>
              <a:rPr lang="pl-PL" dirty="0" err="1" smtClean="0"/>
              <a:t>name</a:t>
            </a:r>
            <a:endParaRPr lang="pl-PL" dirty="0"/>
          </a:p>
        </p:txBody>
      </p:sp>
      <p:sp>
        <p:nvSpPr>
          <p:cNvPr id="58" name="Symbol zastępczy tekstu 6"/>
          <p:cNvSpPr>
            <a:spLocks noGrp="1"/>
          </p:cNvSpPr>
          <p:nvPr>
            <p:ph type="body" sz="quarter" idx="25" hasCustomPrompt="1"/>
          </p:nvPr>
        </p:nvSpPr>
        <p:spPr>
          <a:xfrm>
            <a:off x="6806823" y="3522230"/>
            <a:ext cx="1638300" cy="213591"/>
          </a:xfrm>
        </p:spPr>
        <p:txBody>
          <a:bodyPr anchor="t">
            <a:noAutofit/>
          </a:bodyPr>
          <a:lstStyle>
            <a:lvl1pPr marL="0" indent="0" algn="ctr">
              <a:buNone/>
              <a:defRPr sz="1100" b="0">
                <a:solidFill>
                  <a:schemeClr val="accent3"/>
                </a:solidFill>
              </a:defRPr>
            </a:lvl1pPr>
          </a:lstStyle>
          <a:p>
            <a:pPr lvl="0"/>
            <a:r>
              <a:rPr lang="pl-PL" dirty="0" smtClean="0"/>
              <a:t>Insert </a:t>
            </a:r>
            <a:r>
              <a:rPr lang="pl-PL" dirty="0" err="1" smtClean="0"/>
              <a:t>position</a:t>
            </a:r>
            <a:endParaRPr lang="pl-PL" dirty="0"/>
          </a:p>
        </p:txBody>
      </p:sp>
      <p:sp>
        <p:nvSpPr>
          <p:cNvPr id="59" name="Symbol zastępczy tekstu 6"/>
          <p:cNvSpPr>
            <a:spLocks noGrp="1"/>
          </p:cNvSpPr>
          <p:nvPr>
            <p:ph type="body" sz="quarter" idx="26" hasCustomPrompt="1"/>
          </p:nvPr>
        </p:nvSpPr>
        <p:spPr>
          <a:xfrm>
            <a:off x="6806823" y="3771900"/>
            <a:ext cx="1638300" cy="501650"/>
          </a:xfrm>
        </p:spPr>
        <p:txBody>
          <a:bodyPr anchor="t">
            <a:noAutofit/>
          </a:bodyPr>
          <a:lstStyle>
            <a:lvl1pPr marL="0" indent="0" algn="ctr">
              <a:buNone/>
              <a:defRPr sz="900" b="0">
                <a:solidFill>
                  <a:srgbClr val="242424"/>
                </a:solidFill>
              </a:defRPr>
            </a:lvl1pPr>
          </a:lstStyle>
          <a:p>
            <a:pPr lvl="0"/>
            <a:r>
              <a:rPr lang="pl-PL" dirty="0" smtClean="0"/>
              <a:t>Insert </a:t>
            </a:r>
            <a:r>
              <a:rPr lang="pl-PL" dirty="0" err="1" smtClean="0"/>
              <a:t>description</a:t>
            </a:r>
            <a:endParaRPr lang="pl-PL" dirty="0"/>
          </a:p>
        </p:txBody>
      </p:sp>
      <p:sp>
        <p:nvSpPr>
          <p:cNvPr id="31" name="Symbol zastępczy obrazu 3"/>
          <p:cNvSpPr>
            <a:spLocks noGrp="1"/>
          </p:cNvSpPr>
          <p:nvPr>
            <p:ph type="pic" sz="quarter" idx="27" hasCustomPrompt="1"/>
          </p:nvPr>
        </p:nvSpPr>
        <p:spPr>
          <a:xfrm>
            <a:off x="6794500" y="1292224"/>
            <a:ext cx="1638300" cy="1638301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 algn="ctr" defTabSz="457200" rtl="0" eaLnBrk="1" latinLnBrk="0" hangingPunct="1">
              <a:buNone/>
              <a:defRPr lang="pl-PL" sz="14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pl-PL" dirty="0" smtClean="0"/>
              <a:t>CLICK AND CHOOSE PICTURE</a:t>
            </a:r>
            <a:endParaRPr lang="pl-PL" dirty="0"/>
          </a:p>
        </p:txBody>
      </p:sp>
      <p:sp>
        <p:nvSpPr>
          <p:cNvPr id="32" name="Symbol zastępczy obrazu 3"/>
          <p:cNvSpPr>
            <a:spLocks noGrp="1"/>
          </p:cNvSpPr>
          <p:nvPr>
            <p:ph type="pic" sz="quarter" idx="28" hasCustomPrompt="1"/>
          </p:nvPr>
        </p:nvSpPr>
        <p:spPr>
          <a:xfrm>
            <a:off x="3786182" y="1292224"/>
            <a:ext cx="1638300" cy="1638301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 algn="ctr" defTabSz="457200" rtl="0" eaLnBrk="1" latinLnBrk="0" hangingPunct="1">
              <a:buNone/>
              <a:defRPr lang="pl-PL" sz="1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pl-PL" dirty="0" smtClean="0"/>
              <a:t>CLICK AND CHOOSE PICTURE</a:t>
            </a:r>
            <a:endParaRPr lang="pl-PL" dirty="0"/>
          </a:p>
        </p:txBody>
      </p:sp>
      <p:sp>
        <p:nvSpPr>
          <p:cNvPr id="33" name="Symbol zastępczy obrazu 3"/>
          <p:cNvSpPr>
            <a:spLocks noGrp="1"/>
          </p:cNvSpPr>
          <p:nvPr>
            <p:ph type="pic" sz="quarter" idx="29" hasCustomPrompt="1"/>
          </p:nvPr>
        </p:nvSpPr>
        <p:spPr>
          <a:xfrm>
            <a:off x="714348" y="1292224"/>
            <a:ext cx="1638300" cy="1638301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Wingdings" charset="2"/>
              <a:buNone/>
              <a:defRPr lang="pl-PL" sz="1400" b="1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pl-PL" dirty="0" smtClean="0"/>
              <a:t>CLICK AND CHOOSE PICTURE</a:t>
            </a:r>
            <a:endParaRPr lang="pl-PL" dirty="0"/>
          </a:p>
        </p:txBody>
      </p:sp>
      <p:pic>
        <p:nvPicPr>
          <p:cNvPr id="21" name="Obraz 2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47" y="4838700"/>
            <a:ext cx="800100" cy="122537"/>
          </a:xfrm>
          <a:prstGeom prst="rect">
            <a:avLst/>
          </a:prstGeom>
        </p:spPr>
      </p:pic>
      <p:sp>
        <p:nvSpPr>
          <p:cNvPr id="22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457200" y="4767263"/>
            <a:ext cx="412749" cy="273843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>
              <a:defRPr lang="pl-PL" sz="1050" smtClean="0">
                <a:solidFill>
                  <a:schemeClr val="accent1"/>
                </a:solidFill>
              </a:defRPr>
            </a:lvl1pPr>
          </a:lstStyle>
          <a:p>
            <a:pPr algn="ctr"/>
            <a:fld id="{B398D967-AF51-1944-8D3F-4D6A679B2400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25" name="Prostokąt 24"/>
          <p:cNvSpPr/>
          <p:nvPr userDrawn="1"/>
        </p:nvSpPr>
        <p:spPr>
          <a:xfrm flipV="1">
            <a:off x="0" y="807921"/>
            <a:ext cx="9144000" cy="4571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pl-PL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457200" y="107364"/>
            <a:ext cx="8229600" cy="700557"/>
          </a:xfrm>
        </p:spPr>
        <p:txBody>
          <a:bodyPr/>
          <a:lstStyle>
            <a:lvl1pPr algn="l">
              <a:defRPr/>
            </a:lvl1pPr>
          </a:lstStyle>
          <a:p>
            <a:r>
              <a:rPr lang="pl-PL" dirty="0" smtClean="0"/>
              <a:t>INSERT </a:t>
            </a:r>
            <a:r>
              <a:rPr lang="pl-PL" dirty="0" err="1" smtClean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1496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1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ymbol zastępczy tekstu 6"/>
          <p:cNvSpPr>
            <a:spLocks noGrp="1"/>
          </p:cNvSpPr>
          <p:nvPr>
            <p:ph type="body" sz="quarter" idx="16" hasCustomPrompt="1"/>
          </p:nvPr>
        </p:nvSpPr>
        <p:spPr>
          <a:xfrm>
            <a:off x="723900" y="3079750"/>
            <a:ext cx="1638300" cy="285750"/>
          </a:xfrm>
        </p:spPr>
        <p:txBody>
          <a:bodyPr anchor="t">
            <a:noAutofit/>
          </a:bodyPr>
          <a:lstStyle>
            <a:lvl1pPr marL="0" indent="0" algn="ctr">
              <a:buNone/>
              <a:defRPr sz="1400" b="0" baseline="0">
                <a:solidFill>
                  <a:srgbClr val="B0BAC1"/>
                </a:solidFill>
              </a:defRPr>
            </a:lvl1pPr>
          </a:lstStyle>
          <a:p>
            <a:pPr lvl="0"/>
            <a:r>
              <a:rPr lang="pl-PL" dirty="0" smtClean="0"/>
              <a:t>Insert </a:t>
            </a:r>
            <a:r>
              <a:rPr lang="pl-PL" dirty="0" err="1" smtClean="0"/>
              <a:t>name</a:t>
            </a:r>
            <a:endParaRPr lang="pl-PL" dirty="0"/>
          </a:p>
        </p:txBody>
      </p:sp>
      <p:sp>
        <p:nvSpPr>
          <p:cNvPr id="12" name="Symbol zastępczy tekstu 6"/>
          <p:cNvSpPr>
            <a:spLocks noGrp="1"/>
          </p:cNvSpPr>
          <p:nvPr>
            <p:ph type="body" sz="quarter" idx="17" hasCustomPrompt="1"/>
          </p:nvPr>
        </p:nvSpPr>
        <p:spPr>
          <a:xfrm>
            <a:off x="723900" y="3522230"/>
            <a:ext cx="1638300" cy="213591"/>
          </a:xfrm>
        </p:spPr>
        <p:txBody>
          <a:bodyPr anchor="t">
            <a:noAutofit/>
          </a:bodyPr>
          <a:lstStyle>
            <a:lvl1pPr marL="0" indent="0" algn="ctr">
              <a:buNone/>
              <a:defRPr sz="1100" b="0">
                <a:solidFill>
                  <a:srgbClr val="B0BAC1"/>
                </a:solidFill>
              </a:defRPr>
            </a:lvl1pPr>
          </a:lstStyle>
          <a:p>
            <a:pPr lvl="0"/>
            <a:r>
              <a:rPr lang="pl-PL" dirty="0" smtClean="0"/>
              <a:t>Insert </a:t>
            </a:r>
            <a:r>
              <a:rPr lang="pl-PL" dirty="0" err="1" smtClean="0"/>
              <a:t>position</a:t>
            </a:r>
            <a:endParaRPr lang="pl-PL" dirty="0"/>
          </a:p>
        </p:txBody>
      </p:sp>
      <p:sp>
        <p:nvSpPr>
          <p:cNvPr id="14" name="Symbol zastępczy tekstu 6"/>
          <p:cNvSpPr>
            <a:spLocks noGrp="1"/>
          </p:cNvSpPr>
          <p:nvPr>
            <p:ph type="body" sz="quarter" idx="18" hasCustomPrompt="1"/>
          </p:nvPr>
        </p:nvSpPr>
        <p:spPr>
          <a:xfrm>
            <a:off x="723900" y="3771900"/>
            <a:ext cx="1638300" cy="501650"/>
          </a:xfrm>
        </p:spPr>
        <p:txBody>
          <a:bodyPr vert="horz" lIns="91440" tIns="45720" rIns="91440" bIns="45720" rtlCol="0" anchor="t">
            <a:noAutofit/>
          </a:bodyPr>
          <a:lstStyle>
            <a:lvl1pPr marL="0" indent="0" algn="ctr">
              <a:buNone/>
              <a:defRPr lang="pl-PL" sz="900" b="0" kern="1200" dirty="0">
                <a:solidFill>
                  <a:srgbClr val="242424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ctr" defTabSz="457200" rtl="0" eaLnBrk="1" latinLnBrk="0" hangingPunct="1">
              <a:spcBef>
                <a:spcPct val="20000"/>
              </a:spcBef>
              <a:buFont typeface="Wingdings" charset="2"/>
              <a:buNone/>
            </a:pPr>
            <a:r>
              <a:rPr lang="pl-PL" dirty="0" smtClean="0"/>
              <a:t>Insert </a:t>
            </a:r>
            <a:r>
              <a:rPr lang="pl-PL" dirty="0" err="1" smtClean="0"/>
              <a:t>description</a:t>
            </a:r>
            <a:endParaRPr lang="pl-PL" dirty="0"/>
          </a:p>
        </p:txBody>
      </p:sp>
      <p:sp>
        <p:nvSpPr>
          <p:cNvPr id="35" name="Symbol zastępczy tekstu 6"/>
          <p:cNvSpPr>
            <a:spLocks noGrp="1"/>
          </p:cNvSpPr>
          <p:nvPr>
            <p:ph type="body" sz="quarter" idx="20" hasCustomPrompt="1"/>
          </p:nvPr>
        </p:nvSpPr>
        <p:spPr>
          <a:xfrm>
            <a:off x="3768438" y="3079750"/>
            <a:ext cx="1638300" cy="285750"/>
          </a:xfrm>
        </p:spPr>
        <p:txBody>
          <a:bodyPr anchor="t">
            <a:noAutofit/>
          </a:bodyPr>
          <a:lstStyle>
            <a:lvl1pPr marL="0" indent="0" algn="ctr">
              <a:buNone/>
              <a:defRPr sz="1400" b="0">
                <a:solidFill>
                  <a:srgbClr val="B0BAC1"/>
                </a:solidFill>
              </a:defRPr>
            </a:lvl1pPr>
          </a:lstStyle>
          <a:p>
            <a:pPr lvl="0"/>
            <a:r>
              <a:rPr lang="pl-PL" dirty="0" smtClean="0"/>
              <a:t>Insert </a:t>
            </a:r>
            <a:r>
              <a:rPr lang="pl-PL" dirty="0" err="1" smtClean="0"/>
              <a:t>name</a:t>
            </a:r>
            <a:endParaRPr lang="pl-PL" dirty="0"/>
          </a:p>
        </p:txBody>
      </p:sp>
      <p:sp>
        <p:nvSpPr>
          <p:cNvPr id="50" name="Symbol zastępczy tekstu 6"/>
          <p:cNvSpPr>
            <a:spLocks noGrp="1"/>
          </p:cNvSpPr>
          <p:nvPr>
            <p:ph type="body" sz="quarter" idx="21" hasCustomPrompt="1"/>
          </p:nvPr>
        </p:nvSpPr>
        <p:spPr>
          <a:xfrm>
            <a:off x="3768438" y="3522230"/>
            <a:ext cx="1638300" cy="213591"/>
          </a:xfrm>
        </p:spPr>
        <p:txBody>
          <a:bodyPr anchor="t">
            <a:noAutofit/>
          </a:bodyPr>
          <a:lstStyle>
            <a:lvl1pPr marL="0" indent="0" algn="ctr">
              <a:buNone/>
              <a:defRPr sz="1100" b="0">
                <a:solidFill>
                  <a:srgbClr val="B0BAC1"/>
                </a:solidFill>
              </a:defRPr>
            </a:lvl1pPr>
          </a:lstStyle>
          <a:p>
            <a:pPr lvl="0"/>
            <a:r>
              <a:rPr lang="pl-PL" dirty="0" smtClean="0"/>
              <a:t>Insert </a:t>
            </a:r>
            <a:r>
              <a:rPr lang="pl-PL" dirty="0" err="1" smtClean="0"/>
              <a:t>position</a:t>
            </a:r>
            <a:endParaRPr lang="pl-PL" dirty="0"/>
          </a:p>
        </p:txBody>
      </p:sp>
      <p:sp>
        <p:nvSpPr>
          <p:cNvPr id="51" name="Symbol zastępczy tekstu 6"/>
          <p:cNvSpPr>
            <a:spLocks noGrp="1"/>
          </p:cNvSpPr>
          <p:nvPr>
            <p:ph type="body" sz="quarter" idx="22" hasCustomPrompt="1"/>
          </p:nvPr>
        </p:nvSpPr>
        <p:spPr>
          <a:xfrm>
            <a:off x="3768438" y="3771900"/>
            <a:ext cx="1638300" cy="501650"/>
          </a:xfrm>
        </p:spPr>
        <p:txBody>
          <a:bodyPr anchor="t">
            <a:noAutofit/>
          </a:bodyPr>
          <a:lstStyle>
            <a:lvl1pPr marL="0" indent="0" algn="ctr">
              <a:buNone/>
              <a:defRPr sz="900" b="0">
                <a:solidFill>
                  <a:srgbClr val="242424"/>
                </a:solidFill>
              </a:defRPr>
            </a:lvl1pPr>
          </a:lstStyle>
          <a:p>
            <a:pPr lvl="0"/>
            <a:r>
              <a:rPr lang="pl-PL" dirty="0" smtClean="0"/>
              <a:t>Insert </a:t>
            </a:r>
            <a:r>
              <a:rPr lang="pl-PL" dirty="0" err="1" smtClean="0"/>
              <a:t>description</a:t>
            </a:r>
            <a:endParaRPr lang="pl-PL" dirty="0"/>
          </a:p>
        </p:txBody>
      </p:sp>
      <p:sp>
        <p:nvSpPr>
          <p:cNvPr id="57" name="Symbol zastępczy tekstu 6"/>
          <p:cNvSpPr>
            <a:spLocks noGrp="1"/>
          </p:cNvSpPr>
          <p:nvPr>
            <p:ph type="body" sz="quarter" idx="24" hasCustomPrompt="1"/>
          </p:nvPr>
        </p:nvSpPr>
        <p:spPr>
          <a:xfrm>
            <a:off x="6806823" y="3079750"/>
            <a:ext cx="1638300" cy="285750"/>
          </a:xfrm>
        </p:spPr>
        <p:txBody>
          <a:bodyPr anchor="t">
            <a:noAutofit/>
          </a:bodyPr>
          <a:lstStyle>
            <a:lvl1pPr marL="0" indent="0" algn="ctr">
              <a:buNone/>
              <a:defRPr sz="1400" b="0">
                <a:solidFill>
                  <a:srgbClr val="B0BAC1"/>
                </a:solidFill>
              </a:defRPr>
            </a:lvl1pPr>
          </a:lstStyle>
          <a:p>
            <a:pPr lvl="0"/>
            <a:r>
              <a:rPr lang="pl-PL" dirty="0" smtClean="0"/>
              <a:t>Insert </a:t>
            </a:r>
            <a:r>
              <a:rPr lang="pl-PL" dirty="0" err="1" smtClean="0"/>
              <a:t>name</a:t>
            </a:r>
            <a:endParaRPr lang="pl-PL" dirty="0"/>
          </a:p>
        </p:txBody>
      </p:sp>
      <p:sp>
        <p:nvSpPr>
          <p:cNvPr id="58" name="Symbol zastępczy tekstu 6"/>
          <p:cNvSpPr>
            <a:spLocks noGrp="1"/>
          </p:cNvSpPr>
          <p:nvPr>
            <p:ph type="body" sz="quarter" idx="25" hasCustomPrompt="1"/>
          </p:nvPr>
        </p:nvSpPr>
        <p:spPr>
          <a:xfrm>
            <a:off x="6806823" y="3522230"/>
            <a:ext cx="1638300" cy="213591"/>
          </a:xfrm>
        </p:spPr>
        <p:txBody>
          <a:bodyPr anchor="t">
            <a:noAutofit/>
          </a:bodyPr>
          <a:lstStyle>
            <a:lvl1pPr marL="0" indent="0" algn="ctr">
              <a:buNone/>
              <a:defRPr sz="1100" b="0">
                <a:solidFill>
                  <a:srgbClr val="B0BAC1"/>
                </a:solidFill>
              </a:defRPr>
            </a:lvl1pPr>
          </a:lstStyle>
          <a:p>
            <a:pPr lvl="0"/>
            <a:r>
              <a:rPr lang="pl-PL" dirty="0" smtClean="0"/>
              <a:t>Insert </a:t>
            </a:r>
            <a:r>
              <a:rPr lang="pl-PL" dirty="0" err="1" smtClean="0"/>
              <a:t>position</a:t>
            </a:r>
            <a:endParaRPr lang="pl-PL" dirty="0"/>
          </a:p>
        </p:txBody>
      </p:sp>
      <p:sp>
        <p:nvSpPr>
          <p:cNvPr id="59" name="Symbol zastępczy tekstu 6"/>
          <p:cNvSpPr>
            <a:spLocks noGrp="1"/>
          </p:cNvSpPr>
          <p:nvPr>
            <p:ph type="body" sz="quarter" idx="26" hasCustomPrompt="1"/>
          </p:nvPr>
        </p:nvSpPr>
        <p:spPr>
          <a:xfrm>
            <a:off x="6806823" y="3771900"/>
            <a:ext cx="1638300" cy="501650"/>
          </a:xfrm>
        </p:spPr>
        <p:txBody>
          <a:bodyPr anchor="t">
            <a:noAutofit/>
          </a:bodyPr>
          <a:lstStyle>
            <a:lvl1pPr marL="0" indent="0" algn="ctr">
              <a:buNone/>
              <a:defRPr sz="900" b="0">
                <a:solidFill>
                  <a:srgbClr val="242424"/>
                </a:solidFill>
              </a:defRPr>
            </a:lvl1pPr>
          </a:lstStyle>
          <a:p>
            <a:pPr lvl="0"/>
            <a:r>
              <a:rPr lang="pl-PL" dirty="0" smtClean="0"/>
              <a:t>Insert </a:t>
            </a:r>
            <a:r>
              <a:rPr lang="pl-PL" dirty="0" err="1" smtClean="0"/>
              <a:t>description</a:t>
            </a:r>
            <a:endParaRPr lang="pl-PL" dirty="0"/>
          </a:p>
        </p:txBody>
      </p:sp>
      <p:sp>
        <p:nvSpPr>
          <p:cNvPr id="31" name="Symbol zastępczy obrazu 3"/>
          <p:cNvSpPr>
            <a:spLocks noGrp="1"/>
          </p:cNvSpPr>
          <p:nvPr>
            <p:ph type="pic" sz="quarter" idx="27" hasCustomPrompt="1"/>
          </p:nvPr>
        </p:nvSpPr>
        <p:spPr>
          <a:xfrm>
            <a:off x="6794500" y="1292224"/>
            <a:ext cx="1638300" cy="1638301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>
              <a:defRPr lang="pl-PL" sz="1400" dirty="0">
                <a:solidFill>
                  <a:srgbClr val="B0BAC1"/>
                </a:solidFill>
              </a:defRPr>
            </a:lvl1pPr>
          </a:lstStyle>
          <a:p>
            <a:pPr marL="0" lvl="0" indent="0" algn="ctr">
              <a:buNone/>
            </a:pPr>
            <a:r>
              <a:rPr lang="pl-PL" dirty="0" smtClean="0"/>
              <a:t>CLICK AND CHOOSE PICTURE</a:t>
            </a:r>
            <a:endParaRPr lang="pl-PL" dirty="0"/>
          </a:p>
        </p:txBody>
      </p:sp>
      <p:sp>
        <p:nvSpPr>
          <p:cNvPr id="32" name="Symbol zastępczy obrazu 3"/>
          <p:cNvSpPr>
            <a:spLocks noGrp="1"/>
          </p:cNvSpPr>
          <p:nvPr>
            <p:ph type="pic" sz="quarter" idx="28" hasCustomPrompt="1"/>
          </p:nvPr>
        </p:nvSpPr>
        <p:spPr>
          <a:xfrm>
            <a:off x="3786182" y="1292224"/>
            <a:ext cx="1638300" cy="1638301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Wingdings" charset="2"/>
              <a:buNone/>
              <a:defRPr lang="pl-PL" sz="1400" b="1" kern="1200" dirty="0">
                <a:solidFill>
                  <a:srgbClr val="B0BAC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ctr" defTabSz="457200" rtl="0" eaLnBrk="1" latinLnBrk="0" hangingPunct="1">
              <a:spcBef>
                <a:spcPct val="20000"/>
              </a:spcBef>
              <a:buFont typeface="Wingdings" charset="2"/>
              <a:buNone/>
            </a:pPr>
            <a:r>
              <a:rPr lang="pl-PL" dirty="0" smtClean="0"/>
              <a:t>CLICK AND CHOOSE PICTURE</a:t>
            </a:r>
            <a:endParaRPr lang="pl-PL" dirty="0"/>
          </a:p>
        </p:txBody>
      </p:sp>
      <p:sp>
        <p:nvSpPr>
          <p:cNvPr id="33" name="Symbol zastępczy obrazu 3"/>
          <p:cNvSpPr>
            <a:spLocks noGrp="1"/>
          </p:cNvSpPr>
          <p:nvPr>
            <p:ph type="pic" sz="quarter" idx="29" hasCustomPrompt="1"/>
          </p:nvPr>
        </p:nvSpPr>
        <p:spPr>
          <a:xfrm>
            <a:off x="714348" y="1292224"/>
            <a:ext cx="1638300" cy="1638301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457200" rtl="0" eaLnBrk="1" latinLnBrk="0" hangingPunct="1">
              <a:buNone/>
              <a:defRPr lang="pl-PL" sz="1400" b="1" kern="1200" dirty="0">
                <a:solidFill>
                  <a:srgbClr val="B0BAC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ctr" defTabSz="457200" rtl="0" eaLnBrk="1" latinLnBrk="0" hangingPunct="1">
              <a:spcBef>
                <a:spcPct val="20000"/>
              </a:spcBef>
              <a:buFont typeface="Wingdings" charset="2"/>
              <a:buNone/>
            </a:pPr>
            <a:r>
              <a:rPr lang="pl-PL" dirty="0" smtClean="0"/>
              <a:t>CLICK AND CHOOSE PICTURE</a:t>
            </a:r>
            <a:endParaRPr lang="pl-PL" dirty="0"/>
          </a:p>
        </p:txBody>
      </p:sp>
      <p:pic>
        <p:nvPicPr>
          <p:cNvPr id="21" name="Obraz 2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47" y="4838700"/>
            <a:ext cx="800100" cy="122537"/>
          </a:xfrm>
          <a:prstGeom prst="rect">
            <a:avLst/>
          </a:prstGeom>
        </p:spPr>
      </p:pic>
      <p:sp>
        <p:nvSpPr>
          <p:cNvPr id="22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457200" y="4767263"/>
            <a:ext cx="412749" cy="273843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>
              <a:defRPr lang="pl-PL" sz="1050" smtClean="0">
                <a:solidFill>
                  <a:schemeClr val="accent1"/>
                </a:solidFill>
              </a:defRPr>
            </a:lvl1pPr>
          </a:lstStyle>
          <a:p>
            <a:pPr algn="ctr"/>
            <a:fld id="{B398D967-AF51-1944-8D3F-4D6A679B2400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25" name="Prostokąt 24"/>
          <p:cNvSpPr/>
          <p:nvPr userDrawn="1"/>
        </p:nvSpPr>
        <p:spPr>
          <a:xfrm flipV="1">
            <a:off x="0" y="807921"/>
            <a:ext cx="9144000" cy="4571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pl-PL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457200" y="107364"/>
            <a:ext cx="8229600" cy="700557"/>
          </a:xfrm>
        </p:spPr>
        <p:txBody>
          <a:bodyPr/>
          <a:lstStyle>
            <a:lvl1pPr algn="l">
              <a:defRPr/>
            </a:lvl1pPr>
          </a:lstStyle>
          <a:p>
            <a:r>
              <a:rPr lang="pl-PL" dirty="0" smtClean="0"/>
              <a:t>INSERT </a:t>
            </a:r>
            <a:r>
              <a:rPr lang="pl-PL" dirty="0" err="1" smtClean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306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ymbol zastępczy tekstu 6"/>
          <p:cNvSpPr>
            <a:spLocks noGrp="1"/>
          </p:cNvSpPr>
          <p:nvPr>
            <p:ph type="body" sz="quarter" idx="16" hasCustomPrompt="1"/>
          </p:nvPr>
        </p:nvSpPr>
        <p:spPr>
          <a:xfrm>
            <a:off x="619822" y="3079750"/>
            <a:ext cx="1638300" cy="285750"/>
          </a:xfrm>
        </p:spPr>
        <p:txBody>
          <a:bodyPr anchor="t">
            <a:noAutofit/>
          </a:bodyPr>
          <a:lstStyle>
            <a:lvl1pPr marL="0" indent="0" algn="ctr">
              <a:buNone/>
              <a:defRPr sz="14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pl-PL" dirty="0" smtClean="0"/>
              <a:t>Insert </a:t>
            </a:r>
            <a:r>
              <a:rPr lang="pl-PL" dirty="0" err="1" smtClean="0"/>
              <a:t>name</a:t>
            </a:r>
            <a:endParaRPr lang="pl-PL" dirty="0"/>
          </a:p>
        </p:txBody>
      </p:sp>
      <p:sp>
        <p:nvSpPr>
          <p:cNvPr id="12" name="Symbol zastępczy tekstu 6"/>
          <p:cNvSpPr>
            <a:spLocks noGrp="1"/>
          </p:cNvSpPr>
          <p:nvPr>
            <p:ph type="body" sz="quarter" idx="17" hasCustomPrompt="1"/>
          </p:nvPr>
        </p:nvSpPr>
        <p:spPr>
          <a:xfrm>
            <a:off x="619822" y="3522230"/>
            <a:ext cx="1638300" cy="213591"/>
          </a:xfrm>
        </p:spPr>
        <p:txBody>
          <a:bodyPr anchor="t">
            <a:noAutofit/>
          </a:bodyPr>
          <a:lstStyle>
            <a:lvl1pPr marL="0" indent="0" algn="ctr">
              <a:buNone/>
              <a:defRPr sz="1100" b="0">
                <a:solidFill>
                  <a:schemeClr val="accent3"/>
                </a:solidFill>
              </a:defRPr>
            </a:lvl1pPr>
          </a:lstStyle>
          <a:p>
            <a:pPr lvl="0"/>
            <a:r>
              <a:rPr lang="pl-PL" dirty="0" smtClean="0"/>
              <a:t>Insert </a:t>
            </a:r>
            <a:r>
              <a:rPr lang="pl-PL" dirty="0" err="1" smtClean="0"/>
              <a:t>position</a:t>
            </a:r>
            <a:endParaRPr lang="pl-PL" dirty="0"/>
          </a:p>
        </p:txBody>
      </p:sp>
      <p:sp>
        <p:nvSpPr>
          <p:cNvPr id="14" name="Symbol zastępczy tekstu 6"/>
          <p:cNvSpPr>
            <a:spLocks noGrp="1"/>
          </p:cNvSpPr>
          <p:nvPr>
            <p:ph type="body" sz="quarter" idx="18" hasCustomPrompt="1"/>
          </p:nvPr>
        </p:nvSpPr>
        <p:spPr>
          <a:xfrm>
            <a:off x="619822" y="3771900"/>
            <a:ext cx="1638300" cy="501650"/>
          </a:xfrm>
        </p:spPr>
        <p:txBody>
          <a:bodyPr anchor="t">
            <a:noAutofit/>
          </a:bodyPr>
          <a:lstStyle>
            <a:lvl1pPr marL="0" indent="0" algn="ctr">
              <a:buNone/>
              <a:defRPr lang="pl-PL" sz="900" b="0" kern="1200" dirty="0">
                <a:solidFill>
                  <a:srgbClr val="242424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ctr" defTabSz="457200" rtl="0" eaLnBrk="1" latinLnBrk="0" hangingPunct="1">
              <a:spcBef>
                <a:spcPct val="20000"/>
              </a:spcBef>
              <a:buFont typeface="Wingdings" charset="2"/>
              <a:buNone/>
            </a:pPr>
            <a:r>
              <a:rPr lang="pl-PL" dirty="0" smtClean="0"/>
              <a:t>Insert </a:t>
            </a:r>
            <a:r>
              <a:rPr lang="pl-PL" dirty="0" err="1" smtClean="0"/>
              <a:t>description</a:t>
            </a:r>
            <a:endParaRPr lang="pl-PL" dirty="0"/>
          </a:p>
        </p:txBody>
      </p:sp>
      <p:sp>
        <p:nvSpPr>
          <p:cNvPr id="35" name="Symbol zastępczy tekstu 6"/>
          <p:cNvSpPr>
            <a:spLocks noGrp="1"/>
          </p:cNvSpPr>
          <p:nvPr>
            <p:ph type="body" sz="quarter" idx="20" hasCustomPrompt="1"/>
          </p:nvPr>
        </p:nvSpPr>
        <p:spPr>
          <a:xfrm>
            <a:off x="2675618" y="3079750"/>
            <a:ext cx="1638300" cy="285750"/>
          </a:xfrm>
        </p:spPr>
        <p:txBody>
          <a:bodyPr anchor="t">
            <a:noAutofit/>
          </a:bodyPr>
          <a:lstStyle>
            <a:lvl1pPr marL="0" indent="0" algn="ctr">
              <a:buNone/>
              <a:defRPr sz="1400" b="0">
                <a:solidFill>
                  <a:srgbClr val="009DE0"/>
                </a:solidFill>
              </a:defRPr>
            </a:lvl1pPr>
          </a:lstStyle>
          <a:p>
            <a:pPr lvl="0"/>
            <a:r>
              <a:rPr lang="pl-PL" dirty="0" smtClean="0"/>
              <a:t>Insert </a:t>
            </a:r>
            <a:r>
              <a:rPr lang="pl-PL" dirty="0" err="1" smtClean="0"/>
              <a:t>name</a:t>
            </a:r>
            <a:endParaRPr lang="pl-PL" dirty="0"/>
          </a:p>
        </p:txBody>
      </p:sp>
      <p:sp>
        <p:nvSpPr>
          <p:cNvPr id="50" name="Symbol zastępczy tekstu 6"/>
          <p:cNvSpPr>
            <a:spLocks noGrp="1"/>
          </p:cNvSpPr>
          <p:nvPr>
            <p:ph type="body" sz="quarter" idx="21" hasCustomPrompt="1"/>
          </p:nvPr>
        </p:nvSpPr>
        <p:spPr>
          <a:xfrm>
            <a:off x="2675618" y="3522230"/>
            <a:ext cx="1638300" cy="213591"/>
          </a:xfrm>
        </p:spPr>
        <p:txBody>
          <a:bodyPr anchor="t">
            <a:noAutofit/>
          </a:bodyPr>
          <a:lstStyle>
            <a:lvl1pPr marL="0" indent="0" algn="ctr">
              <a:buNone/>
              <a:defRPr sz="1100" b="0">
                <a:solidFill>
                  <a:schemeClr val="accent3"/>
                </a:solidFill>
              </a:defRPr>
            </a:lvl1pPr>
          </a:lstStyle>
          <a:p>
            <a:pPr lvl="0"/>
            <a:r>
              <a:rPr lang="pl-PL" dirty="0" smtClean="0"/>
              <a:t>Insert </a:t>
            </a:r>
            <a:r>
              <a:rPr lang="pl-PL" dirty="0" err="1" smtClean="0"/>
              <a:t>position</a:t>
            </a:r>
            <a:endParaRPr lang="pl-PL" dirty="0"/>
          </a:p>
        </p:txBody>
      </p:sp>
      <p:sp>
        <p:nvSpPr>
          <p:cNvPr id="51" name="Symbol zastępczy tekstu 6"/>
          <p:cNvSpPr>
            <a:spLocks noGrp="1"/>
          </p:cNvSpPr>
          <p:nvPr>
            <p:ph type="body" sz="quarter" idx="22" hasCustomPrompt="1"/>
          </p:nvPr>
        </p:nvSpPr>
        <p:spPr>
          <a:xfrm>
            <a:off x="2675618" y="3771900"/>
            <a:ext cx="1638300" cy="501650"/>
          </a:xfrm>
        </p:spPr>
        <p:txBody>
          <a:bodyPr anchor="t">
            <a:noAutofit/>
          </a:bodyPr>
          <a:lstStyle>
            <a:lvl1pPr marL="0" indent="0" algn="ctr">
              <a:buNone/>
              <a:defRPr sz="900" b="0">
                <a:solidFill>
                  <a:srgbClr val="242424"/>
                </a:solidFill>
              </a:defRPr>
            </a:lvl1pPr>
          </a:lstStyle>
          <a:p>
            <a:pPr lvl="0"/>
            <a:r>
              <a:rPr lang="pl-PL" dirty="0" smtClean="0"/>
              <a:t>Insert </a:t>
            </a:r>
            <a:r>
              <a:rPr lang="pl-PL" dirty="0" err="1" smtClean="0"/>
              <a:t>description</a:t>
            </a:r>
            <a:endParaRPr lang="pl-PL" dirty="0"/>
          </a:p>
        </p:txBody>
      </p:sp>
      <p:sp>
        <p:nvSpPr>
          <p:cNvPr id="57" name="Symbol zastępczy tekstu 6"/>
          <p:cNvSpPr>
            <a:spLocks noGrp="1"/>
          </p:cNvSpPr>
          <p:nvPr>
            <p:ph type="body" sz="quarter" idx="24" hasCustomPrompt="1"/>
          </p:nvPr>
        </p:nvSpPr>
        <p:spPr>
          <a:xfrm>
            <a:off x="4794819" y="3079750"/>
            <a:ext cx="1638300" cy="285750"/>
          </a:xfrm>
        </p:spPr>
        <p:txBody>
          <a:bodyPr anchor="t">
            <a:noAutofit/>
          </a:bodyPr>
          <a:lstStyle>
            <a:lvl1pPr marL="0" indent="0" algn="ctr">
              <a:buNone/>
              <a:defRPr sz="14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pl-PL" dirty="0" smtClean="0"/>
              <a:t>Insert </a:t>
            </a:r>
            <a:r>
              <a:rPr lang="pl-PL" dirty="0" err="1" smtClean="0"/>
              <a:t>name</a:t>
            </a:r>
            <a:endParaRPr lang="pl-PL" dirty="0"/>
          </a:p>
        </p:txBody>
      </p:sp>
      <p:sp>
        <p:nvSpPr>
          <p:cNvPr id="58" name="Symbol zastępczy tekstu 6"/>
          <p:cNvSpPr>
            <a:spLocks noGrp="1"/>
          </p:cNvSpPr>
          <p:nvPr>
            <p:ph type="body" sz="quarter" idx="25" hasCustomPrompt="1"/>
          </p:nvPr>
        </p:nvSpPr>
        <p:spPr>
          <a:xfrm>
            <a:off x="4794819" y="3522230"/>
            <a:ext cx="1638300" cy="213591"/>
          </a:xfrm>
        </p:spPr>
        <p:txBody>
          <a:bodyPr anchor="t">
            <a:noAutofit/>
          </a:bodyPr>
          <a:lstStyle>
            <a:lvl1pPr marL="0" indent="0" algn="ctr">
              <a:buNone/>
              <a:defRPr sz="1100" b="0">
                <a:solidFill>
                  <a:schemeClr val="accent3"/>
                </a:solidFill>
              </a:defRPr>
            </a:lvl1pPr>
          </a:lstStyle>
          <a:p>
            <a:pPr lvl="0"/>
            <a:r>
              <a:rPr lang="pl-PL" dirty="0" smtClean="0"/>
              <a:t>Insert </a:t>
            </a:r>
            <a:r>
              <a:rPr lang="pl-PL" dirty="0" err="1" smtClean="0"/>
              <a:t>position</a:t>
            </a:r>
            <a:endParaRPr lang="pl-PL" dirty="0"/>
          </a:p>
        </p:txBody>
      </p:sp>
      <p:sp>
        <p:nvSpPr>
          <p:cNvPr id="59" name="Symbol zastępczy tekstu 6"/>
          <p:cNvSpPr>
            <a:spLocks noGrp="1"/>
          </p:cNvSpPr>
          <p:nvPr>
            <p:ph type="body" sz="quarter" idx="26" hasCustomPrompt="1"/>
          </p:nvPr>
        </p:nvSpPr>
        <p:spPr>
          <a:xfrm>
            <a:off x="4794819" y="3771900"/>
            <a:ext cx="1638300" cy="501650"/>
          </a:xfrm>
        </p:spPr>
        <p:txBody>
          <a:bodyPr anchor="t">
            <a:noAutofit/>
          </a:bodyPr>
          <a:lstStyle>
            <a:lvl1pPr marL="0" indent="0" algn="ctr">
              <a:buNone/>
              <a:defRPr sz="900" b="0">
                <a:solidFill>
                  <a:srgbClr val="242424"/>
                </a:solidFill>
              </a:defRPr>
            </a:lvl1pPr>
          </a:lstStyle>
          <a:p>
            <a:pPr lvl="0"/>
            <a:r>
              <a:rPr lang="pl-PL" dirty="0" smtClean="0"/>
              <a:t>Insert </a:t>
            </a:r>
            <a:r>
              <a:rPr lang="pl-PL" dirty="0" err="1" smtClean="0"/>
              <a:t>description</a:t>
            </a:r>
            <a:endParaRPr lang="pl-PL" dirty="0"/>
          </a:p>
        </p:txBody>
      </p:sp>
      <p:sp>
        <p:nvSpPr>
          <p:cNvPr id="31" name="Symbol zastępczy obrazu 3"/>
          <p:cNvSpPr>
            <a:spLocks noGrp="1"/>
          </p:cNvSpPr>
          <p:nvPr>
            <p:ph type="pic" sz="quarter" idx="27" hasCustomPrompt="1"/>
          </p:nvPr>
        </p:nvSpPr>
        <p:spPr>
          <a:xfrm>
            <a:off x="4782496" y="1292224"/>
            <a:ext cx="1638300" cy="1638301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 algn="ctr" defTabSz="457200" rtl="0" eaLnBrk="1" latinLnBrk="0" hangingPunct="1">
              <a:buNone/>
              <a:defRPr lang="pl-PL" sz="14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pl-PL" dirty="0" smtClean="0"/>
              <a:t>CLICK AND CHOOSE PICTURE</a:t>
            </a:r>
            <a:endParaRPr lang="pl-PL" dirty="0"/>
          </a:p>
        </p:txBody>
      </p:sp>
      <p:sp>
        <p:nvSpPr>
          <p:cNvPr id="32" name="Symbol zastępczy obrazu 3"/>
          <p:cNvSpPr>
            <a:spLocks noGrp="1"/>
          </p:cNvSpPr>
          <p:nvPr>
            <p:ph type="pic" sz="quarter" idx="28" hasCustomPrompt="1"/>
          </p:nvPr>
        </p:nvSpPr>
        <p:spPr>
          <a:xfrm>
            <a:off x="2693362" y="1292224"/>
            <a:ext cx="1638300" cy="1638301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 algn="ctr" defTabSz="457200" rtl="0" eaLnBrk="1" latinLnBrk="0" hangingPunct="1">
              <a:buNone/>
              <a:defRPr lang="pl-PL" sz="1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pl-PL" dirty="0" smtClean="0"/>
              <a:t>CLICK AND CHOOSE PICTURE</a:t>
            </a:r>
            <a:endParaRPr lang="pl-PL" dirty="0"/>
          </a:p>
        </p:txBody>
      </p:sp>
      <p:sp>
        <p:nvSpPr>
          <p:cNvPr id="33" name="Symbol zastępczy obrazu 3"/>
          <p:cNvSpPr>
            <a:spLocks noGrp="1"/>
          </p:cNvSpPr>
          <p:nvPr>
            <p:ph type="pic" sz="quarter" idx="29" hasCustomPrompt="1"/>
          </p:nvPr>
        </p:nvSpPr>
        <p:spPr>
          <a:xfrm>
            <a:off x="610270" y="1292224"/>
            <a:ext cx="1638300" cy="1638301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Wingdings" charset="2"/>
              <a:buNone/>
              <a:defRPr lang="pl-PL" sz="1400" b="1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pl-PL" dirty="0" smtClean="0"/>
              <a:t>CLICK AND CHOOSE PICTURE</a:t>
            </a:r>
            <a:endParaRPr lang="pl-PL" dirty="0"/>
          </a:p>
        </p:txBody>
      </p:sp>
      <p:pic>
        <p:nvPicPr>
          <p:cNvPr id="21" name="Obraz 2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47" y="4838700"/>
            <a:ext cx="800100" cy="122537"/>
          </a:xfrm>
          <a:prstGeom prst="rect">
            <a:avLst/>
          </a:prstGeom>
        </p:spPr>
      </p:pic>
      <p:sp>
        <p:nvSpPr>
          <p:cNvPr id="22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457200" y="4767263"/>
            <a:ext cx="412749" cy="273843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>
              <a:defRPr lang="pl-PL" sz="1050" smtClean="0">
                <a:solidFill>
                  <a:schemeClr val="accent1"/>
                </a:solidFill>
              </a:defRPr>
            </a:lvl1pPr>
          </a:lstStyle>
          <a:p>
            <a:pPr algn="ctr"/>
            <a:fld id="{B398D967-AF51-1944-8D3F-4D6A679B2400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18" name="Symbol zastępczy tekstu 6"/>
          <p:cNvSpPr>
            <a:spLocks noGrp="1"/>
          </p:cNvSpPr>
          <p:nvPr>
            <p:ph type="body" sz="quarter" idx="31" hasCustomPrompt="1"/>
          </p:nvPr>
        </p:nvSpPr>
        <p:spPr>
          <a:xfrm>
            <a:off x="6883953" y="3079750"/>
            <a:ext cx="1638300" cy="285750"/>
          </a:xfrm>
        </p:spPr>
        <p:txBody>
          <a:bodyPr anchor="t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pl-PL" dirty="0" smtClean="0"/>
              <a:t>Insert </a:t>
            </a:r>
            <a:r>
              <a:rPr lang="pl-PL" dirty="0" err="1" smtClean="0"/>
              <a:t>name</a:t>
            </a:r>
            <a:endParaRPr lang="pl-PL" dirty="0"/>
          </a:p>
        </p:txBody>
      </p:sp>
      <p:sp>
        <p:nvSpPr>
          <p:cNvPr id="19" name="Symbol zastępczy tekstu 6"/>
          <p:cNvSpPr>
            <a:spLocks noGrp="1"/>
          </p:cNvSpPr>
          <p:nvPr>
            <p:ph type="body" sz="quarter" idx="32" hasCustomPrompt="1"/>
          </p:nvPr>
        </p:nvSpPr>
        <p:spPr>
          <a:xfrm>
            <a:off x="6883953" y="3522230"/>
            <a:ext cx="1638300" cy="213591"/>
          </a:xfrm>
        </p:spPr>
        <p:txBody>
          <a:bodyPr anchor="t">
            <a:noAutofit/>
          </a:bodyPr>
          <a:lstStyle>
            <a:lvl1pPr marL="0" indent="0" algn="ctr">
              <a:buNone/>
              <a:defRPr sz="1100" b="0">
                <a:solidFill>
                  <a:schemeClr val="accent3"/>
                </a:solidFill>
              </a:defRPr>
            </a:lvl1pPr>
          </a:lstStyle>
          <a:p>
            <a:pPr lvl="0"/>
            <a:r>
              <a:rPr lang="pl-PL" dirty="0" smtClean="0"/>
              <a:t>Insert </a:t>
            </a:r>
            <a:r>
              <a:rPr lang="pl-PL" dirty="0" err="1" smtClean="0"/>
              <a:t>position</a:t>
            </a:r>
            <a:endParaRPr lang="pl-PL" dirty="0"/>
          </a:p>
        </p:txBody>
      </p:sp>
      <p:sp>
        <p:nvSpPr>
          <p:cNvPr id="20" name="Symbol zastępczy tekstu 6"/>
          <p:cNvSpPr>
            <a:spLocks noGrp="1"/>
          </p:cNvSpPr>
          <p:nvPr>
            <p:ph type="body" sz="quarter" idx="33" hasCustomPrompt="1"/>
          </p:nvPr>
        </p:nvSpPr>
        <p:spPr>
          <a:xfrm>
            <a:off x="6883953" y="3771900"/>
            <a:ext cx="1638300" cy="501650"/>
          </a:xfrm>
        </p:spPr>
        <p:txBody>
          <a:bodyPr anchor="t">
            <a:noAutofit/>
          </a:bodyPr>
          <a:lstStyle>
            <a:lvl1pPr marL="0" indent="0" algn="ctr">
              <a:buNone/>
              <a:defRPr sz="900" b="0">
                <a:solidFill>
                  <a:srgbClr val="242424"/>
                </a:solidFill>
              </a:defRPr>
            </a:lvl1pPr>
          </a:lstStyle>
          <a:p>
            <a:pPr lvl="0"/>
            <a:r>
              <a:rPr lang="pl-PL" dirty="0" smtClean="0"/>
              <a:t>Insert </a:t>
            </a:r>
            <a:r>
              <a:rPr lang="pl-PL" dirty="0" err="1" smtClean="0"/>
              <a:t>description</a:t>
            </a:r>
            <a:endParaRPr lang="pl-PL" dirty="0"/>
          </a:p>
        </p:txBody>
      </p:sp>
      <p:sp>
        <p:nvSpPr>
          <p:cNvPr id="23" name="Symbol zastępczy obrazu 3"/>
          <p:cNvSpPr>
            <a:spLocks noGrp="1"/>
          </p:cNvSpPr>
          <p:nvPr>
            <p:ph type="pic" sz="quarter" idx="34" hasCustomPrompt="1"/>
          </p:nvPr>
        </p:nvSpPr>
        <p:spPr>
          <a:xfrm>
            <a:off x="6871630" y="1292224"/>
            <a:ext cx="1638300" cy="1638301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Wingdings" charset="2"/>
              <a:buNone/>
              <a:defRPr lang="pl-PL" sz="1400" b="1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pl-PL" dirty="0" smtClean="0"/>
              <a:t>CLICK AND CHOOSE PICTURE</a:t>
            </a:r>
            <a:endParaRPr lang="pl-PL" dirty="0"/>
          </a:p>
        </p:txBody>
      </p:sp>
      <p:sp>
        <p:nvSpPr>
          <p:cNvPr id="26" name="Prostokąt 25"/>
          <p:cNvSpPr/>
          <p:nvPr userDrawn="1"/>
        </p:nvSpPr>
        <p:spPr>
          <a:xfrm flipV="1">
            <a:off x="0" y="807921"/>
            <a:ext cx="9144000" cy="4571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pl-PL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457200" y="107364"/>
            <a:ext cx="8229600" cy="700557"/>
          </a:xfrm>
        </p:spPr>
        <p:txBody>
          <a:bodyPr/>
          <a:lstStyle>
            <a:lvl1pPr algn="l">
              <a:defRPr/>
            </a:lvl1pPr>
          </a:lstStyle>
          <a:p>
            <a:r>
              <a:rPr lang="pl-PL" dirty="0" smtClean="0"/>
              <a:t>INSERT </a:t>
            </a:r>
            <a:r>
              <a:rPr lang="pl-PL" dirty="0" err="1" smtClean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0016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2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ymbol zastępczy tekstu 6"/>
          <p:cNvSpPr>
            <a:spLocks noGrp="1"/>
          </p:cNvSpPr>
          <p:nvPr>
            <p:ph type="body" sz="quarter" idx="16" hasCustomPrompt="1"/>
          </p:nvPr>
        </p:nvSpPr>
        <p:spPr>
          <a:xfrm>
            <a:off x="619822" y="3079750"/>
            <a:ext cx="1638300" cy="285750"/>
          </a:xfrm>
        </p:spPr>
        <p:txBody>
          <a:bodyPr anchor="t">
            <a:noAutofit/>
          </a:bodyPr>
          <a:lstStyle>
            <a:lvl1pPr marL="0" indent="0" algn="ctr">
              <a:buNone/>
              <a:defRPr sz="1400" b="0" baseline="0">
                <a:solidFill>
                  <a:srgbClr val="B0BAC1"/>
                </a:solidFill>
              </a:defRPr>
            </a:lvl1pPr>
          </a:lstStyle>
          <a:p>
            <a:pPr lvl="0"/>
            <a:r>
              <a:rPr lang="pl-PL" dirty="0" smtClean="0"/>
              <a:t>Insert </a:t>
            </a:r>
            <a:r>
              <a:rPr lang="pl-PL" dirty="0" err="1" smtClean="0"/>
              <a:t>name</a:t>
            </a:r>
            <a:endParaRPr lang="pl-PL" dirty="0"/>
          </a:p>
        </p:txBody>
      </p:sp>
      <p:sp>
        <p:nvSpPr>
          <p:cNvPr id="12" name="Symbol zastępczy tekstu 6"/>
          <p:cNvSpPr>
            <a:spLocks noGrp="1"/>
          </p:cNvSpPr>
          <p:nvPr>
            <p:ph type="body" sz="quarter" idx="17" hasCustomPrompt="1"/>
          </p:nvPr>
        </p:nvSpPr>
        <p:spPr>
          <a:xfrm>
            <a:off x="619822" y="3522230"/>
            <a:ext cx="1638300" cy="213591"/>
          </a:xfrm>
        </p:spPr>
        <p:txBody>
          <a:bodyPr anchor="t">
            <a:noAutofit/>
          </a:bodyPr>
          <a:lstStyle>
            <a:lvl1pPr marL="0" indent="0" algn="ctr">
              <a:buNone/>
              <a:defRPr sz="1100" b="0">
                <a:solidFill>
                  <a:srgbClr val="B0BAC1"/>
                </a:solidFill>
              </a:defRPr>
            </a:lvl1pPr>
          </a:lstStyle>
          <a:p>
            <a:pPr lvl="0"/>
            <a:r>
              <a:rPr lang="pl-PL" dirty="0" smtClean="0"/>
              <a:t>Insert </a:t>
            </a:r>
            <a:r>
              <a:rPr lang="pl-PL" dirty="0" err="1" smtClean="0"/>
              <a:t>position</a:t>
            </a:r>
            <a:endParaRPr lang="pl-PL" dirty="0"/>
          </a:p>
        </p:txBody>
      </p:sp>
      <p:sp>
        <p:nvSpPr>
          <p:cNvPr id="14" name="Symbol zastępczy tekstu 6"/>
          <p:cNvSpPr>
            <a:spLocks noGrp="1"/>
          </p:cNvSpPr>
          <p:nvPr>
            <p:ph type="body" sz="quarter" idx="18" hasCustomPrompt="1"/>
          </p:nvPr>
        </p:nvSpPr>
        <p:spPr>
          <a:xfrm>
            <a:off x="619822" y="3771900"/>
            <a:ext cx="1638300" cy="501650"/>
          </a:xfrm>
        </p:spPr>
        <p:txBody>
          <a:bodyPr vert="horz" lIns="91440" tIns="45720" rIns="91440" bIns="45720" rtlCol="0" anchor="t">
            <a:noAutofit/>
          </a:bodyPr>
          <a:lstStyle>
            <a:lvl1pPr marL="0" indent="0" algn="ctr">
              <a:buNone/>
              <a:defRPr lang="pl-PL" sz="900" b="0" kern="1200" dirty="0">
                <a:solidFill>
                  <a:srgbClr val="242424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ctr" defTabSz="457200" rtl="0" eaLnBrk="1" latinLnBrk="0" hangingPunct="1">
              <a:spcBef>
                <a:spcPct val="20000"/>
              </a:spcBef>
              <a:buFont typeface="Wingdings" charset="2"/>
              <a:buNone/>
            </a:pPr>
            <a:r>
              <a:rPr lang="pl-PL" dirty="0" smtClean="0"/>
              <a:t>Insert </a:t>
            </a:r>
            <a:r>
              <a:rPr lang="pl-PL" dirty="0" err="1" smtClean="0"/>
              <a:t>description</a:t>
            </a:r>
            <a:endParaRPr lang="pl-PL" dirty="0"/>
          </a:p>
        </p:txBody>
      </p:sp>
      <p:sp>
        <p:nvSpPr>
          <p:cNvPr id="35" name="Symbol zastępczy tekstu 6"/>
          <p:cNvSpPr>
            <a:spLocks noGrp="1"/>
          </p:cNvSpPr>
          <p:nvPr>
            <p:ph type="body" sz="quarter" idx="20" hasCustomPrompt="1"/>
          </p:nvPr>
        </p:nvSpPr>
        <p:spPr>
          <a:xfrm>
            <a:off x="2675618" y="3079750"/>
            <a:ext cx="1638300" cy="285750"/>
          </a:xfrm>
        </p:spPr>
        <p:txBody>
          <a:bodyPr anchor="t">
            <a:noAutofit/>
          </a:bodyPr>
          <a:lstStyle>
            <a:lvl1pPr marL="0" indent="0" algn="ctr">
              <a:buNone/>
              <a:defRPr sz="1400" b="0">
                <a:solidFill>
                  <a:srgbClr val="B0BAC1"/>
                </a:solidFill>
              </a:defRPr>
            </a:lvl1pPr>
          </a:lstStyle>
          <a:p>
            <a:pPr lvl="0"/>
            <a:r>
              <a:rPr lang="pl-PL" dirty="0" smtClean="0"/>
              <a:t>Insert </a:t>
            </a:r>
            <a:r>
              <a:rPr lang="pl-PL" dirty="0" err="1" smtClean="0"/>
              <a:t>name</a:t>
            </a:r>
            <a:endParaRPr lang="pl-PL" dirty="0"/>
          </a:p>
        </p:txBody>
      </p:sp>
      <p:sp>
        <p:nvSpPr>
          <p:cNvPr id="50" name="Symbol zastępczy tekstu 6"/>
          <p:cNvSpPr>
            <a:spLocks noGrp="1"/>
          </p:cNvSpPr>
          <p:nvPr>
            <p:ph type="body" sz="quarter" idx="21" hasCustomPrompt="1"/>
          </p:nvPr>
        </p:nvSpPr>
        <p:spPr>
          <a:xfrm>
            <a:off x="2675618" y="3522230"/>
            <a:ext cx="1638300" cy="213591"/>
          </a:xfrm>
        </p:spPr>
        <p:txBody>
          <a:bodyPr anchor="t">
            <a:noAutofit/>
          </a:bodyPr>
          <a:lstStyle>
            <a:lvl1pPr marL="0" indent="0" algn="ctr">
              <a:buNone/>
              <a:defRPr sz="1100" b="0">
                <a:solidFill>
                  <a:srgbClr val="B0BAC1"/>
                </a:solidFill>
              </a:defRPr>
            </a:lvl1pPr>
          </a:lstStyle>
          <a:p>
            <a:pPr lvl="0"/>
            <a:r>
              <a:rPr lang="pl-PL" dirty="0" smtClean="0"/>
              <a:t>Insert </a:t>
            </a:r>
            <a:r>
              <a:rPr lang="pl-PL" dirty="0" err="1" smtClean="0"/>
              <a:t>position</a:t>
            </a:r>
            <a:endParaRPr lang="pl-PL" dirty="0"/>
          </a:p>
        </p:txBody>
      </p:sp>
      <p:sp>
        <p:nvSpPr>
          <p:cNvPr id="51" name="Symbol zastępczy tekstu 6"/>
          <p:cNvSpPr>
            <a:spLocks noGrp="1"/>
          </p:cNvSpPr>
          <p:nvPr>
            <p:ph type="body" sz="quarter" idx="22" hasCustomPrompt="1"/>
          </p:nvPr>
        </p:nvSpPr>
        <p:spPr>
          <a:xfrm>
            <a:off x="2675618" y="3771900"/>
            <a:ext cx="1638300" cy="501650"/>
          </a:xfrm>
        </p:spPr>
        <p:txBody>
          <a:bodyPr anchor="t">
            <a:noAutofit/>
          </a:bodyPr>
          <a:lstStyle>
            <a:lvl1pPr marL="0" indent="0" algn="ctr">
              <a:buNone/>
              <a:defRPr sz="900" b="0">
                <a:solidFill>
                  <a:srgbClr val="242424"/>
                </a:solidFill>
              </a:defRPr>
            </a:lvl1pPr>
          </a:lstStyle>
          <a:p>
            <a:pPr lvl="0"/>
            <a:r>
              <a:rPr lang="pl-PL" dirty="0" smtClean="0"/>
              <a:t>Insert </a:t>
            </a:r>
            <a:r>
              <a:rPr lang="pl-PL" dirty="0" err="1" smtClean="0"/>
              <a:t>description</a:t>
            </a:r>
            <a:endParaRPr lang="pl-PL" dirty="0"/>
          </a:p>
        </p:txBody>
      </p:sp>
      <p:sp>
        <p:nvSpPr>
          <p:cNvPr id="57" name="Symbol zastępczy tekstu 6"/>
          <p:cNvSpPr>
            <a:spLocks noGrp="1"/>
          </p:cNvSpPr>
          <p:nvPr>
            <p:ph type="body" sz="quarter" idx="24" hasCustomPrompt="1"/>
          </p:nvPr>
        </p:nvSpPr>
        <p:spPr>
          <a:xfrm>
            <a:off x="4794819" y="3079750"/>
            <a:ext cx="1638300" cy="285750"/>
          </a:xfrm>
        </p:spPr>
        <p:txBody>
          <a:bodyPr anchor="t">
            <a:noAutofit/>
          </a:bodyPr>
          <a:lstStyle>
            <a:lvl1pPr marL="0" indent="0" algn="ctr">
              <a:buNone/>
              <a:defRPr sz="1400" b="0">
                <a:solidFill>
                  <a:srgbClr val="B0BAC1"/>
                </a:solidFill>
              </a:defRPr>
            </a:lvl1pPr>
          </a:lstStyle>
          <a:p>
            <a:pPr lvl="0"/>
            <a:r>
              <a:rPr lang="pl-PL" dirty="0" smtClean="0"/>
              <a:t>Insert </a:t>
            </a:r>
            <a:r>
              <a:rPr lang="pl-PL" dirty="0" err="1" smtClean="0"/>
              <a:t>name</a:t>
            </a:r>
            <a:endParaRPr lang="pl-PL" dirty="0"/>
          </a:p>
        </p:txBody>
      </p:sp>
      <p:sp>
        <p:nvSpPr>
          <p:cNvPr id="58" name="Symbol zastępczy tekstu 6"/>
          <p:cNvSpPr>
            <a:spLocks noGrp="1"/>
          </p:cNvSpPr>
          <p:nvPr>
            <p:ph type="body" sz="quarter" idx="25" hasCustomPrompt="1"/>
          </p:nvPr>
        </p:nvSpPr>
        <p:spPr>
          <a:xfrm>
            <a:off x="4794819" y="3522230"/>
            <a:ext cx="1638300" cy="213591"/>
          </a:xfrm>
        </p:spPr>
        <p:txBody>
          <a:bodyPr anchor="t">
            <a:noAutofit/>
          </a:bodyPr>
          <a:lstStyle>
            <a:lvl1pPr marL="0" indent="0" algn="ctr">
              <a:buNone/>
              <a:defRPr sz="1100" b="0">
                <a:solidFill>
                  <a:srgbClr val="B0BAC1"/>
                </a:solidFill>
              </a:defRPr>
            </a:lvl1pPr>
          </a:lstStyle>
          <a:p>
            <a:pPr lvl="0"/>
            <a:r>
              <a:rPr lang="pl-PL" dirty="0" smtClean="0"/>
              <a:t>Insert </a:t>
            </a:r>
            <a:r>
              <a:rPr lang="pl-PL" dirty="0" err="1" smtClean="0"/>
              <a:t>position</a:t>
            </a:r>
            <a:endParaRPr lang="pl-PL" dirty="0"/>
          </a:p>
        </p:txBody>
      </p:sp>
      <p:sp>
        <p:nvSpPr>
          <p:cNvPr id="59" name="Symbol zastępczy tekstu 6"/>
          <p:cNvSpPr>
            <a:spLocks noGrp="1"/>
          </p:cNvSpPr>
          <p:nvPr>
            <p:ph type="body" sz="quarter" idx="26" hasCustomPrompt="1"/>
          </p:nvPr>
        </p:nvSpPr>
        <p:spPr>
          <a:xfrm>
            <a:off x="4794819" y="3771900"/>
            <a:ext cx="1638300" cy="501650"/>
          </a:xfrm>
        </p:spPr>
        <p:txBody>
          <a:bodyPr anchor="t">
            <a:noAutofit/>
          </a:bodyPr>
          <a:lstStyle>
            <a:lvl1pPr marL="0" indent="0" algn="ctr">
              <a:buNone/>
              <a:defRPr sz="900" b="0">
                <a:solidFill>
                  <a:srgbClr val="242424"/>
                </a:solidFill>
              </a:defRPr>
            </a:lvl1pPr>
          </a:lstStyle>
          <a:p>
            <a:pPr lvl="0"/>
            <a:r>
              <a:rPr lang="pl-PL" dirty="0" smtClean="0"/>
              <a:t>Insert </a:t>
            </a:r>
            <a:r>
              <a:rPr lang="pl-PL" dirty="0" err="1" smtClean="0"/>
              <a:t>description</a:t>
            </a:r>
            <a:endParaRPr lang="pl-PL" dirty="0"/>
          </a:p>
        </p:txBody>
      </p:sp>
      <p:sp>
        <p:nvSpPr>
          <p:cNvPr id="31" name="Symbol zastępczy obrazu 3"/>
          <p:cNvSpPr>
            <a:spLocks noGrp="1"/>
          </p:cNvSpPr>
          <p:nvPr>
            <p:ph type="pic" sz="quarter" idx="27" hasCustomPrompt="1"/>
          </p:nvPr>
        </p:nvSpPr>
        <p:spPr>
          <a:xfrm>
            <a:off x="4782496" y="1292224"/>
            <a:ext cx="1638300" cy="1638301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>
              <a:defRPr lang="pl-PL" sz="1400" b="1" kern="1200" dirty="0">
                <a:solidFill>
                  <a:srgbClr val="B0BAC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ctr" defTabSz="457200" rtl="0" eaLnBrk="1" latinLnBrk="0" hangingPunct="1">
              <a:spcBef>
                <a:spcPct val="20000"/>
              </a:spcBef>
              <a:buFont typeface="Wingdings" charset="2"/>
              <a:buNone/>
            </a:pPr>
            <a:r>
              <a:rPr lang="pl-PL" dirty="0" smtClean="0"/>
              <a:t>CLICK AND CHOOSE PICTURE</a:t>
            </a:r>
            <a:endParaRPr lang="pl-PL" dirty="0"/>
          </a:p>
        </p:txBody>
      </p:sp>
      <p:sp>
        <p:nvSpPr>
          <p:cNvPr id="32" name="Symbol zastępczy obrazu 3"/>
          <p:cNvSpPr>
            <a:spLocks noGrp="1"/>
          </p:cNvSpPr>
          <p:nvPr>
            <p:ph type="pic" sz="quarter" idx="28" hasCustomPrompt="1"/>
          </p:nvPr>
        </p:nvSpPr>
        <p:spPr>
          <a:xfrm>
            <a:off x="2693362" y="1292224"/>
            <a:ext cx="1638300" cy="1638301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>
              <a:defRPr lang="pl-PL" sz="1400" b="1" kern="1200" dirty="0">
                <a:solidFill>
                  <a:srgbClr val="B0BAC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ctr" defTabSz="457200" rtl="0" eaLnBrk="1" latinLnBrk="0" hangingPunct="1">
              <a:spcBef>
                <a:spcPct val="20000"/>
              </a:spcBef>
              <a:buFont typeface="Wingdings" charset="2"/>
              <a:buNone/>
            </a:pPr>
            <a:r>
              <a:rPr lang="pl-PL" dirty="0" smtClean="0"/>
              <a:t>CLICK AND CHOOSE PICTURE</a:t>
            </a:r>
            <a:endParaRPr lang="pl-PL" dirty="0"/>
          </a:p>
        </p:txBody>
      </p:sp>
      <p:sp>
        <p:nvSpPr>
          <p:cNvPr id="33" name="Symbol zastępczy obrazu 3"/>
          <p:cNvSpPr>
            <a:spLocks noGrp="1"/>
          </p:cNvSpPr>
          <p:nvPr>
            <p:ph type="pic" sz="quarter" idx="29" hasCustomPrompt="1"/>
          </p:nvPr>
        </p:nvSpPr>
        <p:spPr>
          <a:xfrm>
            <a:off x="610270" y="1292224"/>
            <a:ext cx="1638300" cy="1638301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>
              <a:defRPr lang="pl-PL" sz="1400" b="1" kern="1200" dirty="0">
                <a:solidFill>
                  <a:srgbClr val="B0BAC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ctr" defTabSz="457200" rtl="0" eaLnBrk="1" latinLnBrk="0" hangingPunct="1">
              <a:spcBef>
                <a:spcPct val="20000"/>
              </a:spcBef>
              <a:buFont typeface="Wingdings" charset="2"/>
              <a:buNone/>
            </a:pPr>
            <a:r>
              <a:rPr lang="pl-PL" dirty="0" smtClean="0"/>
              <a:t>CLICK AND CHOOSE PICTURE</a:t>
            </a:r>
            <a:endParaRPr lang="pl-PL" dirty="0"/>
          </a:p>
        </p:txBody>
      </p:sp>
      <p:pic>
        <p:nvPicPr>
          <p:cNvPr id="21" name="Obraz 2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47" y="4838700"/>
            <a:ext cx="800100" cy="122537"/>
          </a:xfrm>
          <a:prstGeom prst="rect">
            <a:avLst/>
          </a:prstGeom>
        </p:spPr>
      </p:pic>
      <p:sp>
        <p:nvSpPr>
          <p:cNvPr id="22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457200" y="4767263"/>
            <a:ext cx="412749" cy="273843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>
              <a:defRPr lang="pl-PL" sz="1050" smtClean="0">
                <a:solidFill>
                  <a:schemeClr val="accent1"/>
                </a:solidFill>
              </a:defRPr>
            </a:lvl1pPr>
          </a:lstStyle>
          <a:p>
            <a:pPr algn="ctr"/>
            <a:fld id="{B398D967-AF51-1944-8D3F-4D6A679B2400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18" name="Symbol zastępczy tekstu 6"/>
          <p:cNvSpPr>
            <a:spLocks noGrp="1"/>
          </p:cNvSpPr>
          <p:nvPr>
            <p:ph type="body" sz="quarter" idx="31" hasCustomPrompt="1"/>
          </p:nvPr>
        </p:nvSpPr>
        <p:spPr>
          <a:xfrm>
            <a:off x="6883953" y="3079750"/>
            <a:ext cx="1638300" cy="285750"/>
          </a:xfrm>
        </p:spPr>
        <p:txBody>
          <a:bodyPr anchor="t">
            <a:noAutofit/>
          </a:bodyPr>
          <a:lstStyle>
            <a:lvl1pPr marL="0" indent="0" algn="ctr">
              <a:buNone/>
              <a:defRPr sz="1400" b="0">
                <a:solidFill>
                  <a:srgbClr val="B0BAC1"/>
                </a:solidFill>
              </a:defRPr>
            </a:lvl1pPr>
          </a:lstStyle>
          <a:p>
            <a:pPr lvl="0"/>
            <a:r>
              <a:rPr lang="pl-PL" dirty="0" smtClean="0"/>
              <a:t>Insert </a:t>
            </a:r>
            <a:r>
              <a:rPr lang="pl-PL" dirty="0" err="1" smtClean="0"/>
              <a:t>name</a:t>
            </a:r>
            <a:endParaRPr lang="pl-PL" dirty="0"/>
          </a:p>
        </p:txBody>
      </p:sp>
      <p:sp>
        <p:nvSpPr>
          <p:cNvPr id="19" name="Symbol zastępczy tekstu 6"/>
          <p:cNvSpPr>
            <a:spLocks noGrp="1"/>
          </p:cNvSpPr>
          <p:nvPr>
            <p:ph type="body" sz="quarter" idx="32" hasCustomPrompt="1"/>
          </p:nvPr>
        </p:nvSpPr>
        <p:spPr>
          <a:xfrm>
            <a:off x="6883953" y="3522230"/>
            <a:ext cx="1638300" cy="213591"/>
          </a:xfrm>
        </p:spPr>
        <p:txBody>
          <a:bodyPr anchor="t">
            <a:noAutofit/>
          </a:bodyPr>
          <a:lstStyle>
            <a:lvl1pPr marL="0" indent="0" algn="ctr">
              <a:buNone/>
              <a:defRPr sz="1100" b="0">
                <a:solidFill>
                  <a:srgbClr val="B0BAC1"/>
                </a:solidFill>
              </a:defRPr>
            </a:lvl1pPr>
          </a:lstStyle>
          <a:p>
            <a:pPr lvl="0"/>
            <a:r>
              <a:rPr lang="pl-PL" dirty="0" smtClean="0"/>
              <a:t>Insert </a:t>
            </a:r>
            <a:r>
              <a:rPr lang="pl-PL" dirty="0" err="1" smtClean="0"/>
              <a:t>position</a:t>
            </a:r>
            <a:endParaRPr lang="pl-PL" dirty="0"/>
          </a:p>
        </p:txBody>
      </p:sp>
      <p:sp>
        <p:nvSpPr>
          <p:cNvPr id="20" name="Symbol zastępczy tekstu 6"/>
          <p:cNvSpPr>
            <a:spLocks noGrp="1"/>
          </p:cNvSpPr>
          <p:nvPr>
            <p:ph type="body" sz="quarter" idx="33" hasCustomPrompt="1"/>
          </p:nvPr>
        </p:nvSpPr>
        <p:spPr>
          <a:xfrm>
            <a:off x="6883953" y="3771900"/>
            <a:ext cx="1638300" cy="501650"/>
          </a:xfrm>
        </p:spPr>
        <p:txBody>
          <a:bodyPr anchor="t">
            <a:noAutofit/>
          </a:bodyPr>
          <a:lstStyle>
            <a:lvl1pPr marL="0" indent="0" algn="ctr">
              <a:buNone/>
              <a:defRPr sz="900" b="0">
                <a:solidFill>
                  <a:srgbClr val="242424"/>
                </a:solidFill>
              </a:defRPr>
            </a:lvl1pPr>
          </a:lstStyle>
          <a:p>
            <a:pPr lvl="0"/>
            <a:r>
              <a:rPr lang="pl-PL" dirty="0" smtClean="0"/>
              <a:t>Insert </a:t>
            </a:r>
            <a:r>
              <a:rPr lang="pl-PL" dirty="0" err="1" smtClean="0"/>
              <a:t>description</a:t>
            </a:r>
            <a:endParaRPr lang="pl-PL" dirty="0"/>
          </a:p>
        </p:txBody>
      </p:sp>
      <p:sp>
        <p:nvSpPr>
          <p:cNvPr id="23" name="Symbol zastępczy obrazu 3"/>
          <p:cNvSpPr>
            <a:spLocks noGrp="1"/>
          </p:cNvSpPr>
          <p:nvPr>
            <p:ph type="pic" sz="quarter" idx="34" hasCustomPrompt="1"/>
          </p:nvPr>
        </p:nvSpPr>
        <p:spPr>
          <a:xfrm>
            <a:off x="6871630" y="1292224"/>
            <a:ext cx="1638300" cy="1638301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>
              <a:defRPr lang="pl-PL" sz="1400" b="1" kern="1200" dirty="0">
                <a:solidFill>
                  <a:srgbClr val="B0BAC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ctr" defTabSz="457200" rtl="0" eaLnBrk="1" latinLnBrk="0" hangingPunct="1">
              <a:spcBef>
                <a:spcPct val="20000"/>
              </a:spcBef>
              <a:buFont typeface="Wingdings" charset="2"/>
              <a:buNone/>
            </a:pPr>
            <a:r>
              <a:rPr lang="pl-PL" dirty="0" smtClean="0"/>
              <a:t>CLICK AND CHOOSE PICTURE</a:t>
            </a:r>
            <a:endParaRPr lang="pl-PL" dirty="0"/>
          </a:p>
        </p:txBody>
      </p:sp>
      <p:sp>
        <p:nvSpPr>
          <p:cNvPr id="26" name="Prostokąt 25"/>
          <p:cNvSpPr/>
          <p:nvPr userDrawn="1"/>
        </p:nvSpPr>
        <p:spPr>
          <a:xfrm flipV="1">
            <a:off x="0" y="807921"/>
            <a:ext cx="9144000" cy="4571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pl-PL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457200" y="107364"/>
            <a:ext cx="8229600" cy="700557"/>
          </a:xfrm>
        </p:spPr>
        <p:txBody>
          <a:bodyPr/>
          <a:lstStyle>
            <a:lvl1pPr algn="l">
              <a:defRPr/>
            </a:lvl1pPr>
          </a:lstStyle>
          <a:p>
            <a:r>
              <a:rPr lang="pl-PL" dirty="0" smtClean="0"/>
              <a:t>INSERT </a:t>
            </a:r>
            <a:r>
              <a:rPr lang="pl-PL" dirty="0" err="1" smtClean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406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itle slide to print">
    <p:bg>
      <p:bgPr>
        <a:blipFill dpi="0" rotWithShape="1">
          <a:blip r:embed="rId2" cstate="screen">
            <a:alphaModFix amt="10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/>
          <p:cNvSpPr/>
          <p:nvPr userDrawn="1"/>
        </p:nvSpPr>
        <p:spPr>
          <a:xfrm>
            <a:off x="0" y="2535161"/>
            <a:ext cx="9144000" cy="2608338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9" name="Podtytuł 2"/>
          <p:cNvSpPr>
            <a:spLocks noGrp="1"/>
          </p:cNvSpPr>
          <p:nvPr>
            <p:ph type="subTitle" idx="1" hasCustomPrompt="1"/>
          </p:nvPr>
        </p:nvSpPr>
        <p:spPr>
          <a:xfrm>
            <a:off x="457199" y="3562123"/>
            <a:ext cx="8229599" cy="549693"/>
          </a:xfrm>
        </p:spPr>
        <p:txBody>
          <a:bodyPr lIns="0" rIns="0">
            <a:normAutofit/>
          </a:bodyPr>
          <a:lstStyle>
            <a:lvl1pPr marL="0" indent="0" algn="l">
              <a:buNone/>
              <a:defRPr sz="1200" baseline="0">
                <a:solidFill>
                  <a:schemeClr val="accent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dirty="0" smtClean="0"/>
              <a:t>INSERT SUBTITLE OF THE PRESENTATION</a:t>
            </a:r>
            <a:endParaRPr lang="pl-PL" dirty="0"/>
          </a:p>
        </p:txBody>
      </p:sp>
      <p:sp>
        <p:nvSpPr>
          <p:cNvPr id="10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1219200" cy="27463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lang="pl-PL" sz="90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22CBB02E-943C-4C46-9B21-33621668B686}" type="datetimeFigureOut">
              <a:rPr lang="en-GB" smtClean="0"/>
              <a:pPr/>
              <a:t>23/02/2017</a:t>
            </a:fld>
            <a:endParaRPr lang="en-GB" dirty="0"/>
          </a:p>
        </p:txBody>
      </p:sp>
      <p:pic>
        <p:nvPicPr>
          <p:cNvPr id="12" name="Obraz 1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50" y="4838700"/>
            <a:ext cx="800094" cy="122536"/>
          </a:xfrm>
          <a:prstGeom prst="rect">
            <a:avLst/>
          </a:prstGeom>
        </p:spPr>
      </p:pic>
      <p:sp>
        <p:nvSpPr>
          <p:cNvPr id="16" name="Symbol zastępczy tekstu 9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4111816"/>
            <a:ext cx="4000500" cy="295466"/>
          </a:xfrm>
          <a:noFill/>
        </p:spPr>
        <p:txBody>
          <a:bodyPr wrap="square" lIns="0" rIns="0" rtlCol="0" anchor="b">
            <a:spAutoFit/>
          </a:bodyPr>
          <a:lstStyle>
            <a:lvl1pPr marL="0" algn="l" defTabSz="457200" rtl="0" eaLnBrk="1" latinLnBrk="0" hangingPunct="1">
              <a:lnSpc>
                <a:spcPct val="110000"/>
              </a:lnSpc>
              <a:buNone/>
              <a:defRPr lang="pl-PL" sz="1200" b="1" kern="1200" baseline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algn="l" defTabSz="457200" rtl="0" eaLnBrk="1" latinLnBrk="0" hangingPunct="1">
              <a:lnSpc>
                <a:spcPct val="110000"/>
              </a:lnSpc>
              <a:defRPr lang="pl-PL" sz="1200" b="1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0" algn="l" defTabSz="457200" rtl="0" eaLnBrk="1" latinLnBrk="0" hangingPunct="1">
              <a:lnSpc>
                <a:spcPct val="110000"/>
              </a:lnSpc>
              <a:defRPr lang="pl-PL" sz="1200" b="1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0" algn="l" defTabSz="457200" rtl="0" eaLnBrk="1" latinLnBrk="0" hangingPunct="1">
              <a:lnSpc>
                <a:spcPct val="110000"/>
              </a:lnSpc>
              <a:defRPr lang="pl-PL" sz="1200" b="1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0" algn="l" defTabSz="457200" rtl="0" eaLnBrk="1" latinLnBrk="0" hangingPunct="1">
              <a:lnSpc>
                <a:spcPct val="110000"/>
              </a:lnSpc>
              <a:defRPr lang="pl-PL" sz="12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l-PL" dirty="0" smtClean="0"/>
              <a:t>Insert </a:t>
            </a:r>
            <a:r>
              <a:rPr lang="pl-PL" dirty="0" err="1" smtClean="0"/>
              <a:t>Your</a:t>
            </a:r>
            <a:r>
              <a:rPr lang="pl-PL" dirty="0" smtClean="0"/>
              <a:t> First </a:t>
            </a:r>
            <a:r>
              <a:rPr lang="pl-PL" dirty="0" err="1" smtClean="0"/>
              <a:t>Name</a:t>
            </a:r>
            <a:r>
              <a:rPr lang="pl-PL" dirty="0" smtClean="0"/>
              <a:t> and </a:t>
            </a:r>
            <a:r>
              <a:rPr lang="pl-PL" dirty="0" err="1" smtClean="0"/>
              <a:t>Surname</a:t>
            </a:r>
            <a:endParaRPr lang="pl-PL" dirty="0"/>
          </a:p>
        </p:txBody>
      </p:sp>
      <p:sp>
        <p:nvSpPr>
          <p:cNvPr id="17" name="Symbol zastępczy tekstu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4407282"/>
            <a:ext cx="4000500" cy="295466"/>
          </a:xfrm>
          <a:noFill/>
        </p:spPr>
        <p:txBody>
          <a:bodyPr wrap="square" lIns="0" rIns="0" rtlCol="0">
            <a:spAutoFit/>
          </a:bodyPr>
          <a:lstStyle>
            <a:lvl1pPr marL="0" algn="l" defTabSz="457200" rtl="0" eaLnBrk="1" latinLnBrk="0" hangingPunct="1">
              <a:lnSpc>
                <a:spcPct val="110000"/>
              </a:lnSpc>
              <a:buNone/>
              <a:defRPr lang="pl-PL" sz="1200" b="0" kern="1200" baseline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algn="l" defTabSz="457200" rtl="0" eaLnBrk="1" latinLnBrk="0" hangingPunct="1">
              <a:lnSpc>
                <a:spcPct val="110000"/>
              </a:lnSpc>
              <a:defRPr lang="pl-PL" sz="1200" b="1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0" algn="l" defTabSz="457200" rtl="0" eaLnBrk="1" latinLnBrk="0" hangingPunct="1">
              <a:lnSpc>
                <a:spcPct val="110000"/>
              </a:lnSpc>
              <a:defRPr lang="pl-PL" sz="1200" b="1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0" algn="l" defTabSz="457200" rtl="0" eaLnBrk="1" latinLnBrk="0" hangingPunct="1">
              <a:lnSpc>
                <a:spcPct val="110000"/>
              </a:lnSpc>
              <a:defRPr lang="pl-PL" sz="1200" b="1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0" algn="l" defTabSz="457200" rtl="0" eaLnBrk="1" latinLnBrk="0" hangingPunct="1">
              <a:lnSpc>
                <a:spcPct val="110000"/>
              </a:lnSpc>
              <a:defRPr lang="pl-PL" sz="12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l-PL" dirty="0" smtClean="0"/>
              <a:t>Insert </a:t>
            </a:r>
            <a:r>
              <a:rPr lang="pl-PL" dirty="0" err="1" smtClean="0"/>
              <a:t>Your</a:t>
            </a:r>
            <a:r>
              <a:rPr lang="pl-PL" dirty="0" smtClean="0"/>
              <a:t> </a:t>
            </a:r>
            <a:r>
              <a:rPr lang="pl-PL" dirty="0" err="1" smtClean="0"/>
              <a:t>Position</a:t>
            </a:r>
            <a:endParaRPr lang="pl-PL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4719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ymbol zastępczy tekstu 6"/>
          <p:cNvSpPr>
            <a:spLocks noGrp="1"/>
          </p:cNvSpPr>
          <p:nvPr>
            <p:ph type="body" sz="quarter" idx="16" hasCustomPrompt="1"/>
          </p:nvPr>
        </p:nvSpPr>
        <p:spPr>
          <a:xfrm>
            <a:off x="2093918" y="3079750"/>
            <a:ext cx="1638300" cy="285750"/>
          </a:xfrm>
        </p:spPr>
        <p:txBody>
          <a:bodyPr anchor="t">
            <a:noAutofit/>
          </a:bodyPr>
          <a:lstStyle>
            <a:lvl1pPr marL="0" indent="0" algn="ctr">
              <a:buNone/>
              <a:defRPr sz="14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pl-PL" dirty="0" smtClean="0"/>
              <a:t>Insert </a:t>
            </a:r>
            <a:r>
              <a:rPr lang="pl-PL" dirty="0" err="1" smtClean="0"/>
              <a:t>name</a:t>
            </a:r>
            <a:endParaRPr lang="pl-PL" dirty="0"/>
          </a:p>
        </p:txBody>
      </p:sp>
      <p:sp>
        <p:nvSpPr>
          <p:cNvPr id="12" name="Symbol zastępczy tekstu 6"/>
          <p:cNvSpPr>
            <a:spLocks noGrp="1"/>
          </p:cNvSpPr>
          <p:nvPr>
            <p:ph type="body" sz="quarter" idx="17" hasCustomPrompt="1"/>
          </p:nvPr>
        </p:nvSpPr>
        <p:spPr>
          <a:xfrm>
            <a:off x="2093918" y="3522230"/>
            <a:ext cx="1638300" cy="213591"/>
          </a:xfrm>
        </p:spPr>
        <p:txBody>
          <a:bodyPr anchor="t">
            <a:noAutofit/>
          </a:bodyPr>
          <a:lstStyle>
            <a:lvl1pPr marL="0" indent="0" algn="ctr">
              <a:buNone/>
              <a:defRPr sz="1100" b="0">
                <a:solidFill>
                  <a:schemeClr val="accent3"/>
                </a:solidFill>
              </a:defRPr>
            </a:lvl1pPr>
          </a:lstStyle>
          <a:p>
            <a:pPr lvl="0"/>
            <a:r>
              <a:rPr lang="pl-PL" dirty="0" smtClean="0"/>
              <a:t>Insert </a:t>
            </a:r>
            <a:r>
              <a:rPr lang="pl-PL" dirty="0" err="1" smtClean="0"/>
              <a:t>position</a:t>
            </a:r>
            <a:endParaRPr lang="pl-PL" dirty="0"/>
          </a:p>
        </p:txBody>
      </p:sp>
      <p:sp>
        <p:nvSpPr>
          <p:cNvPr id="14" name="Symbol zastępczy tekstu 6"/>
          <p:cNvSpPr>
            <a:spLocks noGrp="1"/>
          </p:cNvSpPr>
          <p:nvPr>
            <p:ph type="body" sz="quarter" idx="18" hasCustomPrompt="1"/>
          </p:nvPr>
        </p:nvSpPr>
        <p:spPr>
          <a:xfrm>
            <a:off x="2093918" y="3771900"/>
            <a:ext cx="1638300" cy="501650"/>
          </a:xfrm>
        </p:spPr>
        <p:txBody>
          <a:bodyPr anchor="t">
            <a:noAutofit/>
          </a:bodyPr>
          <a:lstStyle>
            <a:lvl1pPr marL="0" indent="0" algn="ctr">
              <a:buNone/>
              <a:defRPr sz="900" b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pl-PL" dirty="0" smtClean="0"/>
              <a:t>Insert </a:t>
            </a:r>
            <a:r>
              <a:rPr lang="pl-PL" dirty="0" err="1" smtClean="0"/>
              <a:t>description</a:t>
            </a:r>
            <a:endParaRPr lang="pl-PL" dirty="0"/>
          </a:p>
        </p:txBody>
      </p:sp>
      <p:sp>
        <p:nvSpPr>
          <p:cNvPr id="35" name="Symbol zastępczy tekstu 6"/>
          <p:cNvSpPr>
            <a:spLocks noGrp="1"/>
          </p:cNvSpPr>
          <p:nvPr>
            <p:ph type="body" sz="quarter" idx="20" hasCustomPrompt="1"/>
          </p:nvPr>
        </p:nvSpPr>
        <p:spPr>
          <a:xfrm>
            <a:off x="5138456" y="3079750"/>
            <a:ext cx="1638300" cy="285750"/>
          </a:xfrm>
        </p:spPr>
        <p:txBody>
          <a:bodyPr anchor="t">
            <a:noAutofit/>
          </a:bodyPr>
          <a:lstStyle>
            <a:lvl1pPr marL="0" indent="0" algn="ctr">
              <a:buNone/>
              <a:defRPr sz="1400" b="0">
                <a:solidFill>
                  <a:srgbClr val="009DE0"/>
                </a:solidFill>
              </a:defRPr>
            </a:lvl1pPr>
          </a:lstStyle>
          <a:p>
            <a:pPr lvl="0"/>
            <a:r>
              <a:rPr lang="pl-PL" dirty="0" smtClean="0"/>
              <a:t>Insert </a:t>
            </a:r>
            <a:r>
              <a:rPr lang="pl-PL" dirty="0" err="1" smtClean="0"/>
              <a:t>name</a:t>
            </a:r>
            <a:endParaRPr lang="pl-PL" dirty="0"/>
          </a:p>
        </p:txBody>
      </p:sp>
      <p:sp>
        <p:nvSpPr>
          <p:cNvPr id="50" name="Symbol zastępczy tekstu 6"/>
          <p:cNvSpPr>
            <a:spLocks noGrp="1"/>
          </p:cNvSpPr>
          <p:nvPr>
            <p:ph type="body" sz="quarter" idx="21" hasCustomPrompt="1"/>
          </p:nvPr>
        </p:nvSpPr>
        <p:spPr>
          <a:xfrm>
            <a:off x="5138456" y="3522230"/>
            <a:ext cx="1638300" cy="213591"/>
          </a:xfrm>
        </p:spPr>
        <p:txBody>
          <a:bodyPr anchor="t">
            <a:noAutofit/>
          </a:bodyPr>
          <a:lstStyle>
            <a:lvl1pPr marL="0" indent="0" algn="ctr">
              <a:buNone/>
              <a:defRPr sz="1100" b="0">
                <a:solidFill>
                  <a:schemeClr val="accent3"/>
                </a:solidFill>
              </a:defRPr>
            </a:lvl1pPr>
          </a:lstStyle>
          <a:p>
            <a:pPr lvl="0"/>
            <a:r>
              <a:rPr lang="pl-PL" dirty="0" smtClean="0"/>
              <a:t>Insert </a:t>
            </a:r>
            <a:r>
              <a:rPr lang="pl-PL" dirty="0" err="1" smtClean="0"/>
              <a:t>position</a:t>
            </a:r>
            <a:endParaRPr lang="pl-PL" dirty="0"/>
          </a:p>
        </p:txBody>
      </p:sp>
      <p:sp>
        <p:nvSpPr>
          <p:cNvPr id="51" name="Symbol zastępczy tekstu 6"/>
          <p:cNvSpPr>
            <a:spLocks noGrp="1"/>
          </p:cNvSpPr>
          <p:nvPr>
            <p:ph type="body" sz="quarter" idx="22" hasCustomPrompt="1"/>
          </p:nvPr>
        </p:nvSpPr>
        <p:spPr>
          <a:xfrm>
            <a:off x="5138456" y="3771900"/>
            <a:ext cx="1638300" cy="501650"/>
          </a:xfrm>
        </p:spPr>
        <p:txBody>
          <a:bodyPr anchor="t">
            <a:noAutofit/>
          </a:bodyPr>
          <a:lstStyle>
            <a:lvl1pPr marL="0" indent="0" algn="ctr">
              <a:buNone/>
              <a:defRPr sz="900" b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pl-PL" dirty="0" smtClean="0"/>
              <a:t>Insert </a:t>
            </a:r>
            <a:r>
              <a:rPr lang="pl-PL" dirty="0" err="1" smtClean="0"/>
              <a:t>description</a:t>
            </a:r>
            <a:endParaRPr lang="pl-PL" dirty="0"/>
          </a:p>
        </p:txBody>
      </p:sp>
      <p:sp>
        <p:nvSpPr>
          <p:cNvPr id="32" name="Symbol zastępczy obrazu 3"/>
          <p:cNvSpPr>
            <a:spLocks noGrp="1"/>
          </p:cNvSpPr>
          <p:nvPr>
            <p:ph type="pic" sz="quarter" idx="28" hasCustomPrompt="1"/>
          </p:nvPr>
        </p:nvSpPr>
        <p:spPr>
          <a:xfrm>
            <a:off x="5156200" y="1292224"/>
            <a:ext cx="1638300" cy="1638301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 algn="ctr" defTabSz="457200" rtl="0" eaLnBrk="1" latinLnBrk="0" hangingPunct="1">
              <a:buNone/>
              <a:defRPr lang="pl-PL" sz="1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pl-PL" dirty="0" smtClean="0"/>
              <a:t>CLICK AND CHOOSE PICTURE</a:t>
            </a:r>
            <a:endParaRPr lang="pl-PL" dirty="0"/>
          </a:p>
        </p:txBody>
      </p:sp>
      <p:sp>
        <p:nvSpPr>
          <p:cNvPr id="33" name="Symbol zastępczy obrazu 3"/>
          <p:cNvSpPr>
            <a:spLocks noGrp="1"/>
          </p:cNvSpPr>
          <p:nvPr>
            <p:ph type="pic" sz="quarter" idx="29" hasCustomPrompt="1"/>
          </p:nvPr>
        </p:nvSpPr>
        <p:spPr>
          <a:xfrm>
            <a:off x="2084366" y="1292224"/>
            <a:ext cx="1638300" cy="1638301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Wingdings" charset="2"/>
              <a:buNone/>
              <a:defRPr lang="pl-PL" sz="1400" b="1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pl-PL" dirty="0" smtClean="0"/>
              <a:t>CLICK AND CHOOSE PICTURE</a:t>
            </a:r>
            <a:endParaRPr lang="pl-PL" dirty="0"/>
          </a:p>
        </p:txBody>
      </p:sp>
      <p:pic>
        <p:nvPicPr>
          <p:cNvPr id="21" name="Obraz 2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47" y="4838700"/>
            <a:ext cx="800100" cy="122537"/>
          </a:xfrm>
          <a:prstGeom prst="rect">
            <a:avLst/>
          </a:prstGeom>
        </p:spPr>
      </p:pic>
      <p:sp>
        <p:nvSpPr>
          <p:cNvPr id="22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457200" y="4767263"/>
            <a:ext cx="412749" cy="273843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>
              <a:defRPr lang="pl-PL" sz="1050" smtClean="0">
                <a:solidFill>
                  <a:schemeClr val="accent1"/>
                </a:solidFill>
              </a:defRPr>
            </a:lvl1pPr>
          </a:lstStyle>
          <a:p>
            <a:pPr algn="ctr"/>
            <a:fld id="{B398D967-AF51-1944-8D3F-4D6A679B2400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19" name="Prostokąt 18"/>
          <p:cNvSpPr/>
          <p:nvPr userDrawn="1"/>
        </p:nvSpPr>
        <p:spPr>
          <a:xfrm flipV="1">
            <a:off x="0" y="807921"/>
            <a:ext cx="9144000" cy="4571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pl-PL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457200" y="107364"/>
            <a:ext cx="8229600" cy="700557"/>
          </a:xfrm>
        </p:spPr>
        <p:txBody>
          <a:bodyPr/>
          <a:lstStyle>
            <a:lvl1pPr algn="l">
              <a:defRPr/>
            </a:lvl1pPr>
          </a:lstStyle>
          <a:p>
            <a:r>
              <a:rPr lang="pl-PL" dirty="0" smtClean="0"/>
              <a:t>INSERT </a:t>
            </a:r>
            <a:r>
              <a:rPr lang="pl-PL" dirty="0" err="1" smtClean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2289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3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ymbol zastępczy tekstu 6"/>
          <p:cNvSpPr>
            <a:spLocks noGrp="1"/>
          </p:cNvSpPr>
          <p:nvPr>
            <p:ph type="body" sz="quarter" idx="16" hasCustomPrompt="1"/>
          </p:nvPr>
        </p:nvSpPr>
        <p:spPr>
          <a:xfrm>
            <a:off x="2093918" y="3079750"/>
            <a:ext cx="1638300" cy="285750"/>
          </a:xfrm>
        </p:spPr>
        <p:txBody>
          <a:bodyPr anchor="t">
            <a:noAutofit/>
          </a:bodyPr>
          <a:lstStyle>
            <a:lvl1pPr marL="0" indent="0" algn="ctr">
              <a:buNone/>
              <a:defRPr lang="pl-PL" sz="1400" b="0" kern="1200" dirty="0">
                <a:solidFill>
                  <a:srgbClr val="B0BAC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pl-PL" dirty="0" smtClean="0"/>
              <a:t>Insert </a:t>
            </a:r>
            <a:r>
              <a:rPr lang="pl-PL" dirty="0" err="1" smtClean="0"/>
              <a:t>name</a:t>
            </a:r>
            <a:endParaRPr lang="pl-PL" dirty="0"/>
          </a:p>
        </p:txBody>
      </p:sp>
      <p:sp>
        <p:nvSpPr>
          <p:cNvPr id="12" name="Symbol zastępczy tekstu 6"/>
          <p:cNvSpPr>
            <a:spLocks noGrp="1"/>
          </p:cNvSpPr>
          <p:nvPr>
            <p:ph type="body" sz="quarter" idx="17" hasCustomPrompt="1"/>
          </p:nvPr>
        </p:nvSpPr>
        <p:spPr>
          <a:xfrm>
            <a:off x="2093918" y="3522230"/>
            <a:ext cx="1638300" cy="213591"/>
          </a:xfrm>
        </p:spPr>
        <p:txBody>
          <a:bodyPr anchor="t">
            <a:noAutofit/>
          </a:bodyPr>
          <a:lstStyle>
            <a:lvl1pPr marL="0" indent="0" algn="ctr">
              <a:buNone/>
              <a:defRPr lang="pl-PL" sz="1100" b="0" kern="1200" dirty="0" smtClean="0">
                <a:solidFill>
                  <a:srgbClr val="B0BAC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pl-PL" dirty="0" smtClean="0"/>
              <a:t>Insert </a:t>
            </a:r>
            <a:r>
              <a:rPr lang="pl-PL" dirty="0" err="1" smtClean="0"/>
              <a:t>position</a:t>
            </a:r>
            <a:endParaRPr lang="pl-PL" dirty="0"/>
          </a:p>
        </p:txBody>
      </p:sp>
      <p:sp>
        <p:nvSpPr>
          <p:cNvPr id="14" name="Symbol zastępczy tekstu 6"/>
          <p:cNvSpPr>
            <a:spLocks noGrp="1"/>
          </p:cNvSpPr>
          <p:nvPr>
            <p:ph type="body" sz="quarter" idx="18" hasCustomPrompt="1"/>
          </p:nvPr>
        </p:nvSpPr>
        <p:spPr>
          <a:xfrm>
            <a:off x="2093918" y="3771900"/>
            <a:ext cx="1638300" cy="501650"/>
          </a:xfrm>
        </p:spPr>
        <p:txBody>
          <a:bodyPr anchor="t">
            <a:noAutofit/>
          </a:bodyPr>
          <a:lstStyle>
            <a:lvl1pPr marL="0" indent="0" algn="ctr">
              <a:buNone/>
              <a:defRPr lang="pl-PL" sz="900" b="0" kern="1200" dirty="0">
                <a:solidFill>
                  <a:srgbClr val="242424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ctr" defTabSz="457200" rtl="0" eaLnBrk="1" latinLnBrk="0" hangingPunct="1">
              <a:spcBef>
                <a:spcPct val="20000"/>
              </a:spcBef>
              <a:buFont typeface="Wingdings" charset="2"/>
              <a:buNone/>
            </a:pPr>
            <a:r>
              <a:rPr lang="pl-PL" dirty="0" smtClean="0"/>
              <a:t>Insert </a:t>
            </a:r>
            <a:r>
              <a:rPr lang="pl-PL" dirty="0" err="1" smtClean="0"/>
              <a:t>description</a:t>
            </a:r>
            <a:endParaRPr lang="pl-PL" dirty="0"/>
          </a:p>
        </p:txBody>
      </p:sp>
      <p:sp>
        <p:nvSpPr>
          <p:cNvPr id="35" name="Symbol zastępczy tekstu 6"/>
          <p:cNvSpPr>
            <a:spLocks noGrp="1"/>
          </p:cNvSpPr>
          <p:nvPr>
            <p:ph type="body" sz="quarter" idx="20" hasCustomPrompt="1"/>
          </p:nvPr>
        </p:nvSpPr>
        <p:spPr>
          <a:xfrm>
            <a:off x="5138456" y="3079750"/>
            <a:ext cx="1638300" cy="285750"/>
          </a:xfrm>
        </p:spPr>
        <p:txBody>
          <a:bodyPr anchor="t">
            <a:noAutofit/>
          </a:bodyPr>
          <a:lstStyle>
            <a:lvl1pPr marL="0" indent="0" algn="ctr">
              <a:buNone/>
              <a:defRPr sz="1400" b="0">
                <a:solidFill>
                  <a:srgbClr val="B0BAC1"/>
                </a:solidFill>
              </a:defRPr>
            </a:lvl1pPr>
          </a:lstStyle>
          <a:p>
            <a:pPr lvl="0"/>
            <a:r>
              <a:rPr lang="pl-PL" dirty="0" smtClean="0"/>
              <a:t>Insert </a:t>
            </a:r>
            <a:r>
              <a:rPr lang="pl-PL" dirty="0" err="1" smtClean="0"/>
              <a:t>name</a:t>
            </a:r>
            <a:endParaRPr lang="pl-PL" dirty="0"/>
          </a:p>
        </p:txBody>
      </p:sp>
      <p:sp>
        <p:nvSpPr>
          <p:cNvPr id="50" name="Symbol zastępczy tekstu 6"/>
          <p:cNvSpPr>
            <a:spLocks noGrp="1"/>
          </p:cNvSpPr>
          <p:nvPr>
            <p:ph type="body" sz="quarter" idx="21" hasCustomPrompt="1"/>
          </p:nvPr>
        </p:nvSpPr>
        <p:spPr>
          <a:xfrm>
            <a:off x="5138456" y="3522230"/>
            <a:ext cx="1638300" cy="213591"/>
          </a:xfrm>
        </p:spPr>
        <p:txBody>
          <a:bodyPr anchor="t">
            <a:noAutofit/>
          </a:bodyPr>
          <a:lstStyle>
            <a:lvl1pPr marL="0" indent="0" algn="ctr">
              <a:buNone/>
              <a:defRPr sz="1100" b="0">
                <a:solidFill>
                  <a:srgbClr val="B0BAC1"/>
                </a:solidFill>
              </a:defRPr>
            </a:lvl1pPr>
          </a:lstStyle>
          <a:p>
            <a:pPr lvl="0"/>
            <a:r>
              <a:rPr lang="pl-PL" dirty="0" smtClean="0"/>
              <a:t>Insert </a:t>
            </a:r>
            <a:r>
              <a:rPr lang="pl-PL" dirty="0" err="1" smtClean="0"/>
              <a:t>position</a:t>
            </a:r>
            <a:endParaRPr lang="pl-PL" dirty="0"/>
          </a:p>
        </p:txBody>
      </p:sp>
      <p:sp>
        <p:nvSpPr>
          <p:cNvPr id="51" name="Symbol zastępczy tekstu 6"/>
          <p:cNvSpPr>
            <a:spLocks noGrp="1"/>
          </p:cNvSpPr>
          <p:nvPr>
            <p:ph type="body" sz="quarter" idx="22" hasCustomPrompt="1"/>
          </p:nvPr>
        </p:nvSpPr>
        <p:spPr>
          <a:xfrm>
            <a:off x="5138456" y="3771900"/>
            <a:ext cx="1638300" cy="501650"/>
          </a:xfrm>
        </p:spPr>
        <p:txBody>
          <a:bodyPr anchor="t">
            <a:noAutofit/>
          </a:bodyPr>
          <a:lstStyle>
            <a:lvl1pPr marL="0" indent="0" algn="ctr">
              <a:buNone/>
              <a:defRPr sz="900" b="0">
                <a:solidFill>
                  <a:srgbClr val="242424"/>
                </a:solidFill>
              </a:defRPr>
            </a:lvl1pPr>
          </a:lstStyle>
          <a:p>
            <a:pPr lvl="0"/>
            <a:r>
              <a:rPr lang="pl-PL" dirty="0" smtClean="0"/>
              <a:t>Insert </a:t>
            </a:r>
            <a:r>
              <a:rPr lang="pl-PL" dirty="0" err="1" smtClean="0"/>
              <a:t>description</a:t>
            </a:r>
            <a:endParaRPr lang="pl-PL" dirty="0"/>
          </a:p>
        </p:txBody>
      </p:sp>
      <p:sp>
        <p:nvSpPr>
          <p:cNvPr id="32" name="Symbol zastępczy obrazu 3"/>
          <p:cNvSpPr>
            <a:spLocks noGrp="1"/>
          </p:cNvSpPr>
          <p:nvPr>
            <p:ph type="pic" sz="quarter" idx="28" hasCustomPrompt="1"/>
          </p:nvPr>
        </p:nvSpPr>
        <p:spPr>
          <a:xfrm>
            <a:off x="5156200" y="1292224"/>
            <a:ext cx="1638300" cy="1638301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>
              <a:defRPr lang="pl-PL" sz="1400" b="1" kern="1200" dirty="0">
                <a:solidFill>
                  <a:srgbClr val="B0BAC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ctr" defTabSz="457200" rtl="0" eaLnBrk="1" latinLnBrk="0" hangingPunct="1">
              <a:spcBef>
                <a:spcPct val="20000"/>
              </a:spcBef>
              <a:buFont typeface="Wingdings" charset="2"/>
              <a:buNone/>
            </a:pPr>
            <a:r>
              <a:rPr lang="pl-PL" dirty="0" smtClean="0"/>
              <a:t>CLICK AND CHOOSE PICTURE</a:t>
            </a:r>
            <a:endParaRPr lang="pl-PL" dirty="0"/>
          </a:p>
        </p:txBody>
      </p:sp>
      <p:sp>
        <p:nvSpPr>
          <p:cNvPr id="33" name="Symbol zastępczy obrazu 3"/>
          <p:cNvSpPr>
            <a:spLocks noGrp="1"/>
          </p:cNvSpPr>
          <p:nvPr>
            <p:ph type="pic" sz="quarter" idx="29" hasCustomPrompt="1"/>
          </p:nvPr>
        </p:nvSpPr>
        <p:spPr>
          <a:xfrm>
            <a:off x="2084366" y="1292224"/>
            <a:ext cx="1638300" cy="1638301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>
              <a:defRPr lang="pl-PL" sz="1400" b="1" kern="1200" dirty="0">
                <a:solidFill>
                  <a:srgbClr val="B0BAC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ctr" defTabSz="457200" rtl="0" eaLnBrk="1" latinLnBrk="0" hangingPunct="1">
              <a:spcBef>
                <a:spcPct val="20000"/>
              </a:spcBef>
              <a:buFont typeface="Wingdings" charset="2"/>
              <a:buNone/>
            </a:pPr>
            <a:r>
              <a:rPr lang="pl-PL" dirty="0" smtClean="0"/>
              <a:t>CLICK AND CHOOSE PICTURE</a:t>
            </a:r>
            <a:endParaRPr lang="pl-PL" dirty="0"/>
          </a:p>
        </p:txBody>
      </p:sp>
      <p:pic>
        <p:nvPicPr>
          <p:cNvPr id="21" name="Obraz 2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47" y="4838700"/>
            <a:ext cx="800100" cy="122537"/>
          </a:xfrm>
          <a:prstGeom prst="rect">
            <a:avLst/>
          </a:prstGeom>
        </p:spPr>
      </p:pic>
      <p:sp>
        <p:nvSpPr>
          <p:cNvPr id="22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457200" y="4767263"/>
            <a:ext cx="412749" cy="273843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>
              <a:defRPr lang="pl-PL" sz="1050" smtClean="0">
                <a:solidFill>
                  <a:schemeClr val="accent1"/>
                </a:solidFill>
              </a:defRPr>
            </a:lvl1pPr>
          </a:lstStyle>
          <a:p>
            <a:pPr algn="ctr"/>
            <a:fld id="{B398D967-AF51-1944-8D3F-4D6A679B2400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19" name="Prostokąt 18"/>
          <p:cNvSpPr/>
          <p:nvPr userDrawn="1"/>
        </p:nvSpPr>
        <p:spPr>
          <a:xfrm flipV="1">
            <a:off x="0" y="807921"/>
            <a:ext cx="9144000" cy="4571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pl-PL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457200" y="107364"/>
            <a:ext cx="8229600" cy="700557"/>
          </a:xfrm>
        </p:spPr>
        <p:txBody>
          <a:bodyPr/>
          <a:lstStyle>
            <a:lvl1pPr algn="l">
              <a:defRPr/>
            </a:lvl1pPr>
          </a:lstStyle>
          <a:p>
            <a:r>
              <a:rPr lang="pl-PL" dirty="0" smtClean="0"/>
              <a:t>INSERT </a:t>
            </a:r>
            <a:r>
              <a:rPr lang="pl-PL" dirty="0" err="1" smtClean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84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 Map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 descr="mapa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930105"/>
            <a:ext cx="8780662" cy="4172581"/>
          </a:xfrm>
          <a:prstGeom prst="rect">
            <a:avLst/>
          </a:prstGeom>
        </p:spPr>
      </p:pic>
      <p:sp>
        <p:nvSpPr>
          <p:cNvPr id="4" name="Owal 3"/>
          <p:cNvSpPr/>
          <p:nvPr userDrawn="1"/>
        </p:nvSpPr>
        <p:spPr>
          <a:xfrm>
            <a:off x="1344378" y="1384168"/>
            <a:ext cx="1339416" cy="1339416"/>
          </a:xfrm>
          <a:prstGeom prst="ellipse">
            <a:avLst/>
          </a:prstGeom>
          <a:solidFill>
            <a:schemeClr val="accent3"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l-PL"/>
          </a:p>
        </p:txBody>
      </p:sp>
      <p:sp>
        <p:nvSpPr>
          <p:cNvPr id="7" name="Symbol zastępczy tekstu 6"/>
          <p:cNvSpPr>
            <a:spLocks noGrp="1"/>
          </p:cNvSpPr>
          <p:nvPr>
            <p:ph type="body" sz="quarter" idx="15" hasCustomPrompt="1"/>
          </p:nvPr>
        </p:nvSpPr>
        <p:spPr>
          <a:xfrm>
            <a:off x="1344613" y="1606734"/>
            <a:ext cx="1339850" cy="461962"/>
          </a:xfrm>
        </p:spPr>
        <p:txBody>
          <a:bodyPr anchor="b">
            <a:noAutofit/>
          </a:bodyPr>
          <a:lstStyle>
            <a:lvl1pPr marL="0" indent="0" algn="ctr">
              <a:buNone/>
              <a:defRPr sz="3200">
                <a:solidFill>
                  <a:srgbClr val="FFFFFF"/>
                </a:solidFill>
              </a:defRPr>
            </a:lvl1pPr>
          </a:lstStyle>
          <a:p>
            <a:pPr lvl="0"/>
            <a:r>
              <a:rPr lang="pl-PL" dirty="0" smtClean="0"/>
              <a:t>00</a:t>
            </a:r>
            <a:endParaRPr lang="pl-PL" dirty="0"/>
          </a:p>
        </p:txBody>
      </p:sp>
      <p:sp>
        <p:nvSpPr>
          <p:cNvPr id="19" name="Symbol zastępczy tekstu 6"/>
          <p:cNvSpPr>
            <a:spLocks noGrp="1"/>
          </p:cNvSpPr>
          <p:nvPr>
            <p:ph type="body" sz="quarter" idx="16" hasCustomPrompt="1"/>
          </p:nvPr>
        </p:nvSpPr>
        <p:spPr>
          <a:xfrm>
            <a:off x="1344613" y="2068009"/>
            <a:ext cx="1339850" cy="461962"/>
          </a:xfrm>
        </p:spPr>
        <p:txBody>
          <a:bodyPr anchor="t">
            <a:noAutofit/>
          </a:bodyPr>
          <a:lstStyle>
            <a:lvl1pPr marL="0" indent="0" algn="ctr">
              <a:buNone/>
              <a:defRPr sz="1100">
                <a:solidFill>
                  <a:srgbClr val="FFFFFF"/>
                </a:solidFill>
              </a:defRPr>
            </a:lvl1pPr>
          </a:lstStyle>
          <a:p>
            <a:pPr lvl="0"/>
            <a:r>
              <a:rPr lang="pl-PL" dirty="0" err="1" smtClean="0"/>
              <a:t>Click</a:t>
            </a:r>
            <a:r>
              <a:rPr lang="pl-PL" dirty="0" smtClean="0"/>
              <a:t> to </a:t>
            </a:r>
            <a:r>
              <a:rPr lang="pl-PL" dirty="0" err="1" smtClean="0"/>
              <a:t>edit</a:t>
            </a:r>
            <a:endParaRPr lang="pl-PL" dirty="0"/>
          </a:p>
        </p:txBody>
      </p:sp>
      <p:sp>
        <p:nvSpPr>
          <p:cNvPr id="29" name="Owal 28"/>
          <p:cNvSpPr/>
          <p:nvPr userDrawn="1"/>
        </p:nvSpPr>
        <p:spPr>
          <a:xfrm>
            <a:off x="6716122" y="1245077"/>
            <a:ext cx="1339416" cy="1339416"/>
          </a:xfrm>
          <a:prstGeom prst="ellipse">
            <a:avLst/>
          </a:prstGeom>
          <a:solidFill>
            <a:schemeClr val="accent3"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l-PL"/>
          </a:p>
        </p:txBody>
      </p:sp>
      <p:sp>
        <p:nvSpPr>
          <p:cNvPr id="30" name="Symbol zastępczy tekstu 6"/>
          <p:cNvSpPr>
            <a:spLocks noGrp="1"/>
          </p:cNvSpPr>
          <p:nvPr>
            <p:ph type="body" sz="quarter" idx="17" hasCustomPrompt="1"/>
          </p:nvPr>
        </p:nvSpPr>
        <p:spPr>
          <a:xfrm>
            <a:off x="6716357" y="1467643"/>
            <a:ext cx="1339850" cy="461962"/>
          </a:xfrm>
        </p:spPr>
        <p:txBody>
          <a:bodyPr anchor="b">
            <a:noAutofit/>
          </a:bodyPr>
          <a:lstStyle>
            <a:lvl1pPr marL="0" indent="0" algn="ctr">
              <a:buNone/>
              <a:defRPr sz="3200">
                <a:solidFill>
                  <a:srgbClr val="FFFFFF"/>
                </a:solidFill>
              </a:defRPr>
            </a:lvl1pPr>
          </a:lstStyle>
          <a:p>
            <a:pPr lvl="0"/>
            <a:r>
              <a:rPr lang="pl-PL" dirty="0" smtClean="0"/>
              <a:t>00</a:t>
            </a:r>
            <a:endParaRPr lang="pl-PL" dirty="0"/>
          </a:p>
        </p:txBody>
      </p:sp>
      <p:sp>
        <p:nvSpPr>
          <p:cNvPr id="31" name="Symbol zastępczy tekstu 6"/>
          <p:cNvSpPr>
            <a:spLocks noGrp="1"/>
          </p:cNvSpPr>
          <p:nvPr>
            <p:ph type="body" sz="quarter" idx="18" hasCustomPrompt="1"/>
          </p:nvPr>
        </p:nvSpPr>
        <p:spPr>
          <a:xfrm>
            <a:off x="6716357" y="1928918"/>
            <a:ext cx="1339850" cy="461962"/>
          </a:xfrm>
        </p:spPr>
        <p:txBody>
          <a:bodyPr anchor="t">
            <a:noAutofit/>
          </a:bodyPr>
          <a:lstStyle>
            <a:lvl1pPr marL="0" indent="0" algn="ctr">
              <a:buNone/>
              <a:defRPr sz="1100">
                <a:solidFill>
                  <a:srgbClr val="FFFFFF"/>
                </a:solidFill>
              </a:defRPr>
            </a:lvl1pPr>
          </a:lstStyle>
          <a:p>
            <a:pPr lvl="0"/>
            <a:r>
              <a:rPr lang="pl-PL" dirty="0" err="1" smtClean="0"/>
              <a:t>Click</a:t>
            </a:r>
            <a:r>
              <a:rPr lang="pl-PL" dirty="0" smtClean="0"/>
              <a:t> to </a:t>
            </a:r>
            <a:r>
              <a:rPr lang="pl-PL" dirty="0" err="1" smtClean="0"/>
              <a:t>edit</a:t>
            </a:r>
            <a:endParaRPr lang="pl-PL" dirty="0"/>
          </a:p>
        </p:txBody>
      </p:sp>
      <p:sp>
        <p:nvSpPr>
          <p:cNvPr id="32" name="Owal 31"/>
          <p:cNvSpPr/>
          <p:nvPr userDrawn="1"/>
        </p:nvSpPr>
        <p:spPr>
          <a:xfrm>
            <a:off x="4489528" y="1066800"/>
            <a:ext cx="1339416" cy="1339416"/>
          </a:xfrm>
          <a:prstGeom prst="ellipse">
            <a:avLst/>
          </a:prstGeom>
          <a:solidFill>
            <a:schemeClr val="accent4"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l-PL"/>
          </a:p>
        </p:txBody>
      </p:sp>
      <p:sp>
        <p:nvSpPr>
          <p:cNvPr id="33" name="Symbol zastępczy tekstu 6"/>
          <p:cNvSpPr>
            <a:spLocks noGrp="1"/>
          </p:cNvSpPr>
          <p:nvPr>
            <p:ph type="body" sz="quarter" idx="19" hasCustomPrompt="1"/>
          </p:nvPr>
        </p:nvSpPr>
        <p:spPr>
          <a:xfrm>
            <a:off x="4489763" y="1289366"/>
            <a:ext cx="1339850" cy="461962"/>
          </a:xfrm>
        </p:spPr>
        <p:txBody>
          <a:bodyPr anchor="b">
            <a:noAutofit/>
          </a:bodyPr>
          <a:lstStyle>
            <a:lvl1pPr marL="0" indent="0" algn="ctr">
              <a:buNone/>
              <a:defRPr sz="3200">
                <a:solidFill>
                  <a:srgbClr val="FFFFFF"/>
                </a:solidFill>
              </a:defRPr>
            </a:lvl1pPr>
          </a:lstStyle>
          <a:p>
            <a:pPr lvl="0"/>
            <a:r>
              <a:rPr lang="pl-PL" dirty="0" smtClean="0"/>
              <a:t>00</a:t>
            </a:r>
            <a:endParaRPr lang="pl-PL" dirty="0"/>
          </a:p>
        </p:txBody>
      </p:sp>
      <p:sp>
        <p:nvSpPr>
          <p:cNvPr id="34" name="Symbol zastępczy tekstu 6"/>
          <p:cNvSpPr>
            <a:spLocks noGrp="1"/>
          </p:cNvSpPr>
          <p:nvPr>
            <p:ph type="body" sz="quarter" idx="20" hasCustomPrompt="1"/>
          </p:nvPr>
        </p:nvSpPr>
        <p:spPr>
          <a:xfrm>
            <a:off x="4489763" y="1750641"/>
            <a:ext cx="1339850" cy="461962"/>
          </a:xfrm>
        </p:spPr>
        <p:txBody>
          <a:bodyPr anchor="t">
            <a:noAutofit/>
          </a:bodyPr>
          <a:lstStyle>
            <a:lvl1pPr marL="0" indent="0" algn="ctr">
              <a:buNone/>
              <a:defRPr sz="1100">
                <a:solidFill>
                  <a:srgbClr val="FFFFFF"/>
                </a:solidFill>
              </a:defRPr>
            </a:lvl1pPr>
          </a:lstStyle>
          <a:p>
            <a:pPr lvl="0"/>
            <a:r>
              <a:rPr lang="pl-PL" dirty="0" err="1" smtClean="0"/>
              <a:t>Click</a:t>
            </a:r>
            <a:r>
              <a:rPr lang="pl-PL" dirty="0" smtClean="0"/>
              <a:t> to </a:t>
            </a:r>
            <a:r>
              <a:rPr lang="pl-PL" dirty="0" err="1" smtClean="0"/>
              <a:t>edit</a:t>
            </a:r>
            <a:endParaRPr lang="pl-PL" dirty="0"/>
          </a:p>
        </p:txBody>
      </p:sp>
      <p:sp>
        <p:nvSpPr>
          <p:cNvPr id="35" name="Owal 34"/>
          <p:cNvSpPr/>
          <p:nvPr userDrawn="1"/>
        </p:nvSpPr>
        <p:spPr>
          <a:xfrm>
            <a:off x="5080000" y="3016396"/>
            <a:ext cx="1339416" cy="1339416"/>
          </a:xfrm>
          <a:prstGeom prst="ellipse">
            <a:avLst/>
          </a:prstGeom>
          <a:solidFill>
            <a:schemeClr val="tx2"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l-PL"/>
          </a:p>
        </p:txBody>
      </p:sp>
      <p:sp>
        <p:nvSpPr>
          <p:cNvPr id="36" name="Symbol zastępczy tekstu 6"/>
          <p:cNvSpPr>
            <a:spLocks noGrp="1"/>
          </p:cNvSpPr>
          <p:nvPr>
            <p:ph type="body" sz="quarter" idx="21" hasCustomPrompt="1"/>
          </p:nvPr>
        </p:nvSpPr>
        <p:spPr>
          <a:xfrm>
            <a:off x="5080235" y="3238962"/>
            <a:ext cx="1339850" cy="461962"/>
          </a:xfrm>
        </p:spPr>
        <p:txBody>
          <a:bodyPr anchor="b">
            <a:noAutofit/>
          </a:bodyPr>
          <a:lstStyle>
            <a:lvl1pPr marL="0" indent="0" algn="ctr">
              <a:buNone/>
              <a:defRPr sz="3200">
                <a:solidFill>
                  <a:srgbClr val="FFFFFF"/>
                </a:solidFill>
              </a:defRPr>
            </a:lvl1pPr>
          </a:lstStyle>
          <a:p>
            <a:pPr lvl="0"/>
            <a:r>
              <a:rPr lang="pl-PL" dirty="0" smtClean="0"/>
              <a:t>00</a:t>
            </a:r>
            <a:endParaRPr lang="pl-PL" dirty="0"/>
          </a:p>
        </p:txBody>
      </p:sp>
      <p:sp>
        <p:nvSpPr>
          <p:cNvPr id="37" name="Symbol zastępczy tekstu 6"/>
          <p:cNvSpPr>
            <a:spLocks noGrp="1"/>
          </p:cNvSpPr>
          <p:nvPr>
            <p:ph type="body" sz="quarter" idx="22" hasCustomPrompt="1"/>
          </p:nvPr>
        </p:nvSpPr>
        <p:spPr>
          <a:xfrm>
            <a:off x="5080235" y="3700237"/>
            <a:ext cx="1339850" cy="461962"/>
          </a:xfrm>
        </p:spPr>
        <p:txBody>
          <a:bodyPr anchor="t">
            <a:noAutofit/>
          </a:bodyPr>
          <a:lstStyle>
            <a:lvl1pPr marL="0" indent="0" algn="ctr">
              <a:buNone/>
              <a:defRPr sz="1100">
                <a:solidFill>
                  <a:srgbClr val="FFFFFF"/>
                </a:solidFill>
              </a:defRPr>
            </a:lvl1pPr>
          </a:lstStyle>
          <a:p>
            <a:pPr lvl="0"/>
            <a:r>
              <a:rPr lang="pl-PL" dirty="0" err="1" smtClean="0"/>
              <a:t>Click</a:t>
            </a:r>
            <a:r>
              <a:rPr lang="pl-PL" dirty="0" smtClean="0"/>
              <a:t> to </a:t>
            </a:r>
            <a:r>
              <a:rPr lang="pl-PL" dirty="0" err="1" smtClean="0"/>
              <a:t>edit</a:t>
            </a:r>
            <a:endParaRPr lang="pl-PL" dirty="0"/>
          </a:p>
        </p:txBody>
      </p:sp>
      <p:pic>
        <p:nvPicPr>
          <p:cNvPr id="24" name="Obraz 23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47" y="4838700"/>
            <a:ext cx="800100" cy="122537"/>
          </a:xfrm>
          <a:prstGeom prst="rect">
            <a:avLst/>
          </a:prstGeom>
        </p:spPr>
      </p:pic>
      <p:sp>
        <p:nvSpPr>
          <p:cNvPr id="25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457200" y="4767263"/>
            <a:ext cx="412749" cy="273843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>
              <a:defRPr lang="pl-PL" sz="1050" smtClean="0">
                <a:solidFill>
                  <a:schemeClr val="accent1"/>
                </a:solidFill>
              </a:defRPr>
            </a:lvl1pPr>
          </a:lstStyle>
          <a:p>
            <a:pPr algn="ctr"/>
            <a:fld id="{B398D967-AF51-1944-8D3F-4D6A679B2400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22" name="Prostokąt 21"/>
          <p:cNvSpPr/>
          <p:nvPr userDrawn="1"/>
        </p:nvSpPr>
        <p:spPr>
          <a:xfrm flipV="1">
            <a:off x="0" y="807921"/>
            <a:ext cx="9144000" cy="4571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pl-PL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ytuł 2"/>
          <p:cNvSpPr>
            <a:spLocks noGrp="1"/>
          </p:cNvSpPr>
          <p:nvPr>
            <p:ph type="title" hasCustomPrompt="1"/>
          </p:nvPr>
        </p:nvSpPr>
        <p:spPr>
          <a:xfrm>
            <a:off x="457200" y="107364"/>
            <a:ext cx="8229600" cy="695577"/>
          </a:xfrm>
        </p:spPr>
        <p:txBody>
          <a:bodyPr/>
          <a:lstStyle>
            <a:lvl1pPr algn="l">
              <a:defRPr/>
            </a:lvl1pPr>
          </a:lstStyle>
          <a:p>
            <a:r>
              <a:rPr lang="pl-PL" dirty="0" smtClean="0"/>
              <a:t>INSERT </a:t>
            </a:r>
            <a:r>
              <a:rPr lang="pl-PL" dirty="0" err="1" smtClean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2296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lication Features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ymbol zastępczy tekstu 6"/>
          <p:cNvSpPr>
            <a:spLocks noGrp="1"/>
          </p:cNvSpPr>
          <p:nvPr>
            <p:ph type="body" sz="quarter" idx="15" hasCustomPrompt="1"/>
          </p:nvPr>
        </p:nvSpPr>
        <p:spPr>
          <a:xfrm>
            <a:off x="1168400" y="1185436"/>
            <a:ext cx="2660650" cy="215900"/>
          </a:xfrm>
        </p:spPr>
        <p:txBody>
          <a:bodyPr anchor="t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 smtClean="0"/>
              <a:t>Insert </a:t>
            </a:r>
            <a:r>
              <a:rPr lang="pl-PL" dirty="0" err="1" smtClean="0"/>
              <a:t>name</a:t>
            </a:r>
            <a:endParaRPr lang="pl-PL" dirty="0"/>
          </a:p>
        </p:txBody>
      </p:sp>
      <p:sp>
        <p:nvSpPr>
          <p:cNvPr id="12" name="Symbol zastępczy tekstu 11"/>
          <p:cNvSpPr>
            <a:spLocks noGrp="1"/>
          </p:cNvSpPr>
          <p:nvPr>
            <p:ph type="body" sz="quarter" idx="16" hasCustomPrompt="1"/>
          </p:nvPr>
        </p:nvSpPr>
        <p:spPr>
          <a:xfrm>
            <a:off x="1168400" y="1449828"/>
            <a:ext cx="2660650" cy="278538"/>
          </a:xfrm>
          <a:noFill/>
        </p:spPr>
        <p:txBody>
          <a:bodyPr wrap="square" rtlCol="0" anchor="t">
            <a:spAutoFit/>
          </a:bodyPr>
          <a:lstStyle>
            <a:lvl1pPr marL="0" indent="0">
              <a:lnSpc>
                <a:spcPct val="110000"/>
              </a:lnSpc>
              <a:buNone/>
              <a:defRPr lang="pl-PL" sz="1100" b="0" smtClean="0">
                <a:solidFill>
                  <a:srgbClr val="192D52"/>
                </a:solidFill>
              </a:defRPr>
            </a:lvl1pPr>
            <a:lvl2pPr>
              <a:defRPr lang="pl-PL" sz="1800" smtClean="0"/>
            </a:lvl2pPr>
            <a:lvl3pPr>
              <a:defRPr lang="pl-PL" sz="1800" smtClean="0"/>
            </a:lvl3pPr>
            <a:lvl4pPr>
              <a:defRPr lang="pl-PL" sz="1800" smtClean="0"/>
            </a:lvl4pPr>
            <a:lvl5pPr>
              <a:defRPr lang="pl-PL" sz="600" b="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>
              <a:lnSpc>
                <a:spcPct val="110000"/>
              </a:lnSpc>
            </a:pPr>
            <a:r>
              <a:rPr lang="pl-PL" dirty="0" smtClean="0"/>
              <a:t>Insert </a:t>
            </a:r>
            <a:r>
              <a:rPr lang="pl-PL" dirty="0" err="1" smtClean="0"/>
              <a:t>description</a:t>
            </a:r>
            <a:endParaRPr lang="pl-PL" dirty="0"/>
          </a:p>
        </p:txBody>
      </p:sp>
      <p:sp>
        <p:nvSpPr>
          <p:cNvPr id="17" name="Symbol zastępczy tekstu 6"/>
          <p:cNvSpPr>
            <a:spLocks noGrp="1"/>
          </p:cNvSpPr>
          <p:nvPr>
            <p:ph type="body" sz="quarter" idx="17" hasCustomPrompt="1"/>
          </p:nvPr>
        </p:nvSpPr>
        <p:spPr>
          <a:xfrm>
            <a:off x="1168400" y="2068086"/>
            <a:ext cx="2660650" cy="215900"/>
          </a:xfrm>
        </p:spPr>
        <p:txBody>
          <a:bodyPr anchor="t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 smtClean="0"/>
              <a:t>Insert </a:t>
            </a:r>
            <a:r>
              <a:rPr lang="pl-PL" dirty="0" err="1" smtClean="0"/>
              <a:t>name</a:t>
            </a:r>
            <a:endParaRPr lang="pl-PL" dirty="0"/>
          </a:p>
        </p:txBody>
      </p:sp>
      <p:sp>
        <p:nvSpPr>
          <p:cNvPr id="19" name="Symbol zastępczy tekstu 11"/>
          <p:cNvSpPr>
            <a:spLocks noGrp="1"/>
          </p:cNvSpPr>
          <p:nvPr>
            <p:ph type="body" sz="quarter" idx="18" hasCustomPrompt="1"/>
          </p:nvPr>
        </p:nvSpPr>
        <p:spPr>
          <a:xfrm>
            <a:off x="1168400" y="2332478"/>
            <a:ext cx="2660650" cy="278538"/>
          </a:xfrm>
          <a:noFill/>
        </p:spPr>
        <p:txBody>
          <a:bodyPr wrap="square" rtlCol="0" anchor="t">
            <a:spAutoFit/>
          </a:bodyPr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pl-PL" sz="1100" b="0" smtClean="0">
                <a:solidFill>
                  <a:srgbClr val="192D52"/>
                </a:solidFill>
              </a:defRPr>
            </a:lvl1pPr>
            <a:lvl2pPr>
              <a:defRPr lang="pl-PL" sz="1800" smtClean="0"/>
            </a:lvl2pPr>
            <a:lvl3pPr>
              <a:defRPr lang="pl-PL" sz="1800" smtClean="0"/>
            </a:lvl3pPr>
            <a:lvl4pPr>
              <a:defRPr lang="pl-PL" sz="1800" smtClean="0"/>
            </a:lvl4pPr>
            <a:lvl5pPr>
              <a:defRPr lang="pl-PL" sz="600" b="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>
              <a:lnSpc>
                <a:spcPct val="110000"/>
              </a:lnSpc>
            </a:pPr>
            <a:r>
              <a:rPr lang="pl-PL" dirty="0" smtClean="0"/>
              <a:t>Insert </a:t>
            </a:r>
            <a:r>
              <a:rPr lang="pl-PL" dirty="0" err="1" smtClean="0"/>
              <a:t>description</a:t>
            </a:r>
            <a:endParaRPr lang="pl-PL" dirty="0"/>
          </a:p>
        </p:txBody>
      </p:sp>
      <p:sp>
        <p:nvSpPr>
          <p:cNvPr id="22" name="Symbol zastępczy tekstu 6"/>
          <p:cNvSpPr>
            <a:spLocks noGrp="1"/>
          </p:cNvSpPr>
          <p:nvPr>
            <p:ph type="body" sz="quarter" idx="19" hasCustomPrompt="1"/>
          </p:nvPr>
        </p:nvSpPr>
        <p:spPr>
          <a:xfrm>
            <a:off x="1168400" y="2898852"/>
            <a:ext cx="2660650" cy="215900"/>
          </a:xfrm>
        </p:spPr>
        <p:txBody>
          <a:bodyPr anchor="t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 smtClean="0"/>
              <a:t>Insert </a:t>
            </a:r>
            <a:r>
              <a:rPr lang="pl-PL" dirty="0" err="1" smtClean="0"/>
              <a:t>name</a:t>
            </a:r>
            <a:endParaRPr lang="pl-PL" dirty="0"/>
          </a:p>
        </p:txBody>
      </p:sp>
      <p:sp>
        <p:nvSpPr>
          <p:cNvPr id="23" name="Symbol zastępczy tekstu 11"/>
          <p:cNvSpPr>
            <a:spLocks noGrp="1"/>
          </p:cNvSpPr>
          <p:nvPr>
            <p:ph type="body" sz="quarter" idx="20" hasCustomPrompt="1"/>
          </p:nvPr>
        </p:nvSpPr>
        <p:spPr>
          <a:xfrm>
            <a:off x="1168400" y="3170678"/>
            <a:ext cx="2660650" cy="278538"/>
          </a:xfrm>
          <a:noFill/>
        </p:spPr>
        <p:txBody>
          <a:bodyPr wrap="square" rtlCol="0" anchor="t">
            <a:spAutoFit/>
          </a:bodyPr>
          <a:lstStyle>
            <a:lvl1pPr marL="0" indent="0">
              <a:lnSpc>
                <a:spcPct val="110000"/>
              </a:lnSpc>
              <a:buNone/>
              <a:defRPr lang="pl-PL" sz="1100" b="0" smtClean="0">
                <a:solidFill>
                  <a:srgbClr val="192D52"/>
                </a:solidFill>
              </a:defRPr>
            </a:lvl1pPr>
            <a:lvl2pPr>
              <a:defRPr lang="pl-PL" sz="1800" smtClean="0"/>
            </a:lvl2pPr>
            <a:lvl3pPr>
              <a:defRPr lang="pl-PL" sz="1800" smtClean="0"/>
            </a:lvl3pPr>
            <a:lvl4pPr>
              <a:defRPr lang="pl-PL" sz="1800" smtClean="0"/>
            </a:lvl4pPr>
            <a:lvl5pPr>
              <a:defRPr lang="pl-PL" sz="600" b="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>
              <a:lnSpc>
                <a:spcPct val="110000"/>
              </a:lnSpc>
            </a:pPr>
            <a:r>
              <a:rPr lang="pl-PL" dirty="0" smtClean="0"/>
              <a:t>Insert </a:t>
            </a:r>
            <a:r>
              <a:rPr lang="pl-PL" dirty="0" err="1" smtClean="0"/>
              <a:t>description</a:t>
            </a:r>
            <a:endParaRPr lang="pl-PL" dirty="0"/>
          </a:p>
        </p:txBody>
      </p:sp>
      <p:sp>
        <p:nvSpPr>
          <p:cNvPr id="25" name="Symbol zastępczy tekstu 6"/>
          <p:cNvSpPr>
            <a:spLocks noGrp="1"/>
          </p:cNvSpPr>
          <p:nvPr>
            <p:ph type="body" sz="quarter" idx="21" hasCustomPrompt="1"/>
          </p:nvPr>
        </p:nvSpPr>
        <p:spPr>
          <a:xfrm>
            <a:off x="1168400" y="3756102"/>
            <a:ext cx="2660650" cy="215900"/>
          </a:xfrm>
        </p:spPr>
        <p:txBody>
          <a:bodyPr anchor="t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 smtClean="0"/>
              <a:t>Insert </a:t>
            </a:r>
            <a:r>
              <a:rPr lang="pl-PL" dirty="0" err="1" smtClean="0"/>
              <a:t>name</a:t>
            </a:r>
            <a:endParaRPr lang="pl-PL" dirty="0"/>
          </a:p>
        </p:txBody>
      </p:sp>
      <p:sp>
        <p:nvSpPr>
          <p:cNvPr id="26" name="Symbol zastępczy tekstu 11"/>
          <p:cNvSpPr>
            <a:spLocks noGrp="1"/>
          </p:cNvSpPr>
          <p:nvPr>
            <p:ph type="body" sz="quarter" idx="22" hasCustomPrompt="1"/>
          </p:nvPr>
        </p:nvSpPr>
        <p:spPr>
          <a:xfrm>
            <a:off x="1168400" y="4027928"/>
            <a:ext cx="2660650" cy="278538"/>
          </a:xfrm>
          <a:noFill/>
        </p:spPr>
        <p:txBody>
          <a:bodyPr wrap="square" rtlCol="0" anchor="t">
            <a:spAutoFit/>
          </a:bodyPr>
          <a:lstStyle>
            <a:lvl1pPr marL="0" indent="0">
              <a:lnSpc>
                <a:spcPct val="110000"/>
              </a:lnSpc>
              <a:buNone/>
              <a:defRPr lang="pl-PL" sz="1100" b="0" smtClean="0">
                <a:solidFill>
                  <a:srgbClr val="192D52"/>
                </a:solidFill>
              </a:defRPr>
            </a:lvl1pPr>
            <a:lvl2pPr>
              <a:defRPr lang="pl-PL" sz="1800" smtClean="0"/>
            </a:lvl2pPr>
            <a:lvl3pPr>
              <a:defRPr lang="pl-PL" sz="1800" smtClean="0"/>
            </a:lvl3pPr>
            <a:lvl4pPr>
              <a:defRPr lang="pl-PL" sz="1800" smtClean="0"/>
            </a:lvl4pPr>
            <a:lvl5pPr>
              <a:defRPr lang="pl-PL" sz="600" b="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>
              <a:lnSpc>
                <a:spcPct val="110000"/>
              </a:lnSpc>
            </a:pPr>
            <a:r>
              <a:rPr lang="pl-PL" dirty="0" smtClean="0"/>
              <a:t>Insert </a:t>
            </a:r>
            <a:r>
              <a:rPr lang="pl-PL" dirty="0" err="1" smtClean="0"/>
              <a:t>description</a:t>
            </a:r>
            <a:endParaRPr lang="pl-PL" dirty="0"/>
          </a:p>
        </p:txBody>
      </p:sp>
      <p:pic>
        <p:nvPicPr>
          <p:cNvPr id="14" name="Obraz 13" descr="mackbook_white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02476" y="1200715"/>
            <a:ext cx="4994298" cy="2978150"/>
          </a:xfrm>
          <a:prstGeom prst="rect">
            <a:avLst/>
          </a:prstGeom>
        </p:spPr>
      </p:pic>
      <p:pic>
        <p:nvPicPr>
          <p:cNvPr id="33" name="Obraz 32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47" y="4838700"/>
            <a:ext cx="800100" cy="122537"/>
          </a:xfrm>
          <a:prstGeom prst="rect">
            <a:avLst/>
          </a:prstGeom>
        </p:spPr>
      </p:pic>
      <p:sp>
        <p:nvSpPr>
          <p:cNvPr id="34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457200" y="4767263"/>
            <a:ext cx="412749" cy="273843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>
              <a:defRPr lang="pl-PL" sz="1050" smtClean="0">
                <a:solidFill>
                  <a:schemeClr val="accent1"/>
                </a:solidFill>
              </a:defRPr>
            </a:lvl1pPr>
          </a:lstStyle>
          <a:p>
            <a:pPr algn="ctr"/>
            <a:fld id="{B398D967-AF51-1944-8D3F-4D6A679B2400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3" name="Symbol zastępczy obrazu 2"/>
          <p:cNvSpPr>
            <a:spLocks noGrp="1"/>
          </p:cNvSpPr>
          <p:nvPr>
            <p:ph type="pic" sz="quarter" idx="28"/>
          </p:nvPr>
        </p:nvSpPr>
        <p:spPr>
          <a:xfrm>
            <a:off x="4608513" y="1401763"/>
            <a:ext cx="3770312" cy="2354262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pl-PL" dirty="0"/>
          </a:p>
        </p:txBody>
      </p:sp>
      <p:sp>
        <p:nvSpPr>
          <p:cNvPr id="29" name="Prostokąt 28"/>
          <p:cNvSpPr/>
          <p:nvPr userDrawn="1"/>
        </p:nvSpPr>
        <p:spPr>
          <a:xfrm flipV="1">
            <a:off x="0" y="807921"/>
            <a:ext cx="9144000" cy="4571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pl-PL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457200" y="107364"/>
            <a:ext cx="8229600" cy="700557"/>
          </a:xfrm>
        </p:spPr>
        <p:txBody>
          <a:bodyPr/>
          <a:lstStyle>
            <a:lvl1pPr algn="l">
              <a:defRPr/>
            </a:lvl1pPr>
          </a:lstStyle>
          <a:p>
            <a:r>
              <a:rPr lang="pl-PL" dirty="0" smtClean="0"/>
              <a:t>INSERT </a:t>
            </a:r>
            <a:r>
              <a:rPr lang="pl-PL" dirty="0" err="1" smtClean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7952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pplication Features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az 13" descr="mackbook_white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02476" y="1200715"/>
            <a:ext cx="4994298" cy="2978150"/>
          </a:xfrm>
          <a:prstGeom prst="rect">
            <a:avLst/>
          </a:prstGeom>
        </p:spPr>
      </p:pic>
      <p:pic>
        <p:nvPicPr>
          <p:cNvPr id="33" name="Obraz 32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47" y="4838700"/>
            <a:ext cx="800100" cy="122537"/>
          </a:xfrm>
          <a:prstGeom prst="rect">
            <a:avLst/>
          </a:prstGeom>
        </p:spPr>
      </p:pic>
      <p:sp>
        <p:nvSpPr>
          <p:cNvPr id="34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457200" y="4767263"/>
            <a:ext cx="412749" cy="273843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>
              <a:defRPr lang="pl-PL" sz="1050" smtClean="0">
                <a:solidFill>
                  <a:schemeClr val="accent1"/>
                </a:solidFill>
              </a:defRPr>
            </a:lvl1pPr>
          </a:lstStyle>
          <a:p>
            <a:pPr algn="ctr"/>
            <a:fld id="{B398D967-AF51-1944-8D3F-4D6A679B2400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3" name="Symbol zastępczy obrazu 2"/>
          <p:cNvSpPr>
            <a:spLocks noGrp="1"/>
          </p:cNvSpPr>
          <p:nvPr>
            <p:ph type="pic" sz="quarter" idx="28"/>
          </p:nvPr>
        </p:nvSpPr>
        <p:spPr>
          <a:xfrm>
            <a:off x="4608513" y="1401763"/>
            <a:ext cx="3770312" cy="2354262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pl-PL" dirty="0"/>
          </a:p>
        </p:txBody>
      </p:sp>
      <p:sp>
        <p:nvSpPr>
          <p:cNvPr id="29" name="Prostokąt 28"/>
          <p:cNvSpPr/>
          <p:nvPr userDrawn="1"/>
        </p:nvSpPr>
        <p:spPr>
          <a:xfrm flipV="1">
            <a:off x="0" y="807921"/>
            <a:ext cx="9144000" cy="4571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pl-PL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457200" y="107364"/>
            <a:ext cx="8229600" cy="700557"/>
          </a:xfrm>
        </p:spPr>
        <p:txBody>
          <a:bodyPr/>
          <a:lstStyle>
            <a:lvl1pPr algn="l">
              <a:defRPr/>
            </a:lvl1pPr>
          </a:lstStyle>
          <a:p>
            <a:r>
              <a:rPr lang="pl-PL" dirty="0" smtClean="0"/>
              <a:t>INSERT </a:t>
            </a:r>
            <a:r>
              <a:rPr lang="pl-PL" dirty="0" err="1" smtClean="0"/>
              <a:t>TITLE</a:t>
            </a:r>
            <a:endParaRPr lang="en-US" dirty="0"/>
          </a:p>
        </p:txBody>
      </p:sp>
      <p:sp>
        <p:nvSpPr>
          <p:cNvPr id="16" name="Symbol zastępczy tekstu 6"/>
          <p:cNvSpPr>
            <a:spLocks noGrp="1"/>
          </p:cNvSpPr>
          <p:nvPr>
            <p:ph type="body" sz="quarter" idx="15" hasCustomPrompt="1"/>
          </p:nvPr>
        </p:nvSpPr>
        <p:spPr>
          <a:xfrm>
            <a:off x="1168400" y="1185436"/>
            <a:ext cx="2660650" cy="542930"/>
          </a:xfrm>
        </p:spPr>
        <p:txBody>
          <a:bodyPr anchor="ctr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 smtClean="0"/>
              <a:t>Insert </a:t>
            </a:r>
            <a:r>
              <a:rPr lang="pl-PL" dirty="0" err="1" smtClean="0"/>
              <a:t>name</a:t>
            </a:r>
            <a:endParaRPr lang="pl-PL" dirty="0"/>
          </a:p>
        </p:txBody>
      </p:sp>
      <p:sp>
        <p:nvSpPr>
          <p:cNvPr id="18" name="Symbol zastępczy tekstu 6"/>
          <p:cNvSpPr>
            <a:spLocks noGrp="1"/>
          </p:cNvSpPr>
          <p:nvPr>
            <p:ph type="body" sz="quarter" idx="17" hasCustomPrompt="1"/>
          </p:nvPr>
        </p:nvSpPr>
        <p:spPr>
          <a:xfrm>
            <a:off x="1168400" y="2068086"/>
            <a:ext cx="2660650" cy="542930"/>
          </a:xfrm>
        </p:spPr>
        <p:txBody>
          <a:bodyPr anchor="ctr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 smtClean="0"/>
              <a:t>Insert </a:t>
            </a:r>
            <a:r>
              <a:rPr lang="pl-PL" dirty="0" err="1" smtClean="0"/>
              <a:t>name</a:t>
            </a:r>
            <a:endParaRPr lang="pl-PL" dirty="0"/>
          </a:p>
        </p:txBody>
      </p:sp>
      <p:sp>
        <p:nvSpPr>
          <p:cNvPr id="20" name="Symbol zastępczy tekstu 6"/>
          <p:cNvSpPr>
            <a:spLocks noGrp="1"/>
          </p:cNvSpPr>
          <p:nvPr>
            <p:ph type="body" sz="quarter" idx="19" hasCustomPrompt="1"/>
          </p:nvPr>
        </p:nvSpPr>
        <p:spPr>
          <a:xfrm>
            <a:off x="1168400" y="2898852"/>
            <a:ext cx="2660650" cy="550364"/>
          </a:xfrm>
        </p:spPr>
        <p:txBody>
          <a:bodyPr anchor="ctr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 smtClean="0"/>
              <a:t>Insert </a:t>
            </a:r>
            <a:r>
              <a:rPr lang="pl-PL" dirty="0" err="1" smtClean="0"/>
              <a:t>name</a:t>
            </a:r>
            <a:endParaRPr lang="pl-PL" dirty="0"/>
          </a:p>
        </p:txBody>
      </p:sp>
      <p:sp>
        <p:nvSpPr>
          <p:cNvPr id="21" name="Symbol zastępczy tekstu 6"/>
          <p:cNvSpPr>
            <a:spLocks noGrp="1"/>
          </p:cNvSpPr>
          <p:nvPr>
            <p:ph type="body" sz="quarter" idx="21" hasCustomPrompt="1"/>
          </p:nvPr>
        </p:nvSpPr>
        <p:spPr>
          <a:xfrm>
            <a:off x="1168400" y="3756102"/>
            <a:ext cx="2660650" cy="550364"/>
          </a:xfrm>
        </p:spPr>
        <p:txBody>
          <a:bodyPr anchor="ctr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 smtClean="0"/>
              <a:t>Insert </a:t>
            </a:r>
            <a:r>
              <a:rPr lang="pl-PL" dirty="0" err="1" smtClean="0"/>
              <a:t>name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2702140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lication Features 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wal 1"/>
          <p:cNvSpPr/>
          <p:nvPr userDrawn="1"/>
        </p:nvSpPr>
        <p:spPr>
          <a:xfrm>
            <a:off x="457200" y="1185744"/>
            <a:ext cx="476250" cy="476250"/>
          </a:xfrm>
          <a:prstGeom prst="ellipse">
            <a:avLst/>
          </a:prstGeom>
          <a:solidFill>
            <a:schemeClr val="bg1"/>
          </a:solidFill>
          <a:ln w="254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l-PL"/>
          </a:p>
        </p:txBody>
      </p:sp>
      <p:sp>
        <p:nvSpPr>
          <p:cNvPr id="7" name="Symbol zastępczy tekstu 6"/>
          <p:cNvSpPr>
            <a:spLocks noGrp="1"/>
          </p:cNvSpPr>
          <p:nvPr>
            <p:ph type="body" sz="quarter" idx="15" hasCustomPrompt="1"/>
          </p:nvPr>
        </p:nvSpPr>
        <p:spPr>
          <a:xfrm>
            <a:off x="1168400" y="1178002"/>
            <a:ext cx="1993900" cy="215900"/>
          </a:xfrm>
        </p:spPr>
        <p:txBody>
          <a:bodyPr anchor="t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 smtClean="0"/>
              <a:t>Insert </a:t>
            </a:r>
            <a:r>
              <a:rPr lang="pl-PL" dirty="0" err="1" smtClean="0"/>
              <a:t>name</a:t>
            </a:r>
            <a:endParaRPr lang="pl-PL" dirty="0"/>
          </a:p>
        </p:txBody>
      </p:sp>
      <p:sp>
        <p:nvSpPr>
          <p:cNvPr id="12" name="Symbol zastępczy tekstu 11"/>
          <p:cNvSpPr>
            <a:spLocks noGrp="1"/>
          </p:cNvSpPr>
          <p:nvPr>
            <p:ph type="body" sz="quarter" idx="16" hasCustomPrompt="1"/>
          </p:nvPr>
        </p:nvSpPr>
        <p:spPr>
          <a:xfrm>
            <a:off x="1168400" y="1449828"/>
            <a:ext cx="2660650" cy="278538"/>
          </a:xfrm>
          <a:noFill/>
        </p:spPr>
        <p:txBody>
          <a:bodyPr wrap="square" rtlCol="0" anchor="t">
            <a:spAutoFit/>
          </a:bodyPr>
          <a:lstStyle>
            <a:lvl1pPr marL="0" indent="0">
              <a:lnSpc>
                <a:spcPct val="110000"/>
              </a:lnSpc>
              <a:buNone/>
              <a:defRPr lang="pl-PL" sz="1100" b="0" smtClean="0">
                <a:solidFill>
                  <a:schemeClr val="accent1">
                    <a:lumMod val="50000"/>
                  </a:schemeClr>
                </a:solidFill>
              </a:defRPr>
            </a:lvl1pPr>
            <a:lvl2pPr>
              <a:defRPr lang="pl-PL" sz="1800" smtClean="0"/>
            </a:lvl2pPr>
            <a:lvl3pPr>
              <a:defRPr lang="pl-PL" sz="1800" smtClean="0"/>
            </a:lvl3pPr>
            <a:lvl4pPr>
              <a:defRPr lang="pl-PL" sz="1800" smtClean="0"/>
            </a:lvl4pPr>
            <a:lvl5pPr>
              <a:defRPr lang="pl-PL" sz="600" b="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>
              <a:lnSpc>
                <a:spcPct val="110000"/>
              </a:lnSpc>
            </a:pPr>
            <a:r>
              <a:rPr lang="pl-PL" dirty="0" smtClean="0"/>
              <a:t>Insert </a:t>
            </a:r>
            <a:r>
              <a:rPr lang="pl-PL" dirty="0" err="1" smtClean="0"/>
              <a:t>description</a:t>
            </a:r>
            <a:endParaRPr lang="pl-PL" dirty="0"/>
          </a:p>
        </p:txBody>
      </p:sp>
      <p:sp>
        <p:nvSpPr>
          <p:cNvPr id="16" name="Owal 15"/>
          <p:cNvSpPr/>
          <p:nvPr userDrawn="1"/>
        </p:nvSpPr>
        <p:spPr>
          <a:xfrm>
            <a:off x="457200" y="2068394"/>
            <a:ext cx="476250" cy="476250"/>
          </a:xfrm>
          <a:prstGeom prst="ellipse">
            <a:avLst/>
          </a:prstGeom>
          <a:solidFill>
            <a:schemeClr val="bg1"/>
          </a:solidFill>
          <a:ln w="254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l-PL"/>
          </a:p>
        </p:txBody>
      </p:sp>
      <p:sp>
        <p:nvSpPr>
          <p:cNvPr id="17" name="Symbol zastępczy tekstu 6"/>
          <p:cNvSpPr>
            <a:spLocks noGrp="1"/>
          </p:cNvSpPr>
          <p:nvPr>
            <p:ph type="body" sz="quarter" idx="17" hasCustomPrompt="1"/>
          </p:nvPr>
        </p:nvSpPr>
        <p:spPr>
          <a:xfrm>
            <a:off x="1168400" y="2060652"/>
            <a:ext cx="1993900" cy="215900"/>
          </a:xfrm>
        </p:spPr>
        <p:txBody>
          <a:bodyPr anchor="t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 smtClean="0"/>
              <a:t>Insert </a:t>
            </a:r>
            <a:r>
              <a:rPr lang="pl-PL" dirty="0" err="1" smtClean="0"/>
              <a:t>name</a:t>
            </a:r>
            <a:endParaRPr lang="pl-PL" dirty="0"/>
          </a:p>
        </p:txBody>
      </p:sp>
      <p:sp>
        <p:nvSpPr>
          <p:cNvPr id="19" name="Symbol zastępczy tekstu 11"/>
          <p:cNvSpPr>
            <a:spLocks noGrp="1"/>
          </p:cNvSpPr>
          <p:nvPr>
            <p:ph type="body" sz="quarter" idx="18" hasCustomPrompt="1"/>
          </p:nvPr>
        </p:nvSpPr>
        <p:spPr>
          <a:xfrm>
            <a:off x="1168400" y="2332478"/>
            <a:ext cx="2660650" cy="278538"/>
          </a:xfrm>
          <a:noFill/>
        </p:spPr>
        <p:txBody>
          <a:bodyPr wrap="square" rtlCol="0" anchor="t">
            <a:spAutoFit/>
          </a:bodyPr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pl-PL" sz="1100" b="0" smtClean="0">
                <a:solidFill>
                  <a:schemeClr val="accent1">
                    <a:lumMod val="50000"/>
                  </a:schemeClr>
                </a:solidFill>
              </a:defRPr>
            </a:lvl1pPr>
            <a:lvl2pPr>
              <a:defRPr lang="pl-PL" sz="1800" smtClean="0"/>
            </a:lvl2pPr>
            <a:lvl3pPr>
              <a:defRPr lang="pl-PL" sz="1800" smtClean="0"/>
            </a:lvl3pPr>
            <a:lvl4pPr>
              <a:defRPr lang="pl-PL" sz="1800" smtClean="0"/>
            </a:lvl4pPr>
            <a:lvl5pPr>
              <a:defRPr lang="pl-PL" sz="600" b="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>
              <a:lnSpc>
                <a:spcPct val="110000"/>
              </a:lnSpc>
            </a:pPr>
            <a:r>
              <a:rPr lang="pl-PL" dirty="0" smtClean="0"/>
              <a:t>Insert </a:t>
            </a:r>
            <a:r>
              <a:rPr lang="pl-PL" dirty="0" err="1" smtClean="0"/>
              <a:t>description</a:t>
            </a:r>
            <a:endParaRPr lang="pl-PL" dirty="0"/>
          </a:p>
        </p:txBody>
      </p:sp>
      <p:sp>
        <p:nvSpPr>
          <p:cNvPr id="21" name="Owal 20"/>
          <p:cNvSpPr/>
          <p:nvPr userDrawn="1"/>
        </p:nvSpPr>
        <p:spPr>
          <a:xfrm>
            <a:off x="457200" y="2906594"/>
            <a:ext cx="476250" cy="476250"/>
          </a:xfrm>
          <a:prstGeom prst="ellipse">
            <a:avLst/>
          </a:prstGeom>
          <a:solidFill>
            <a:schemeClr val="bg1"/>
          </a:solidFill>
          <a:ln w="254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l-PL"/>
          </a:p>
        </p:txBody>
      </p:sp>
      <p:sp>
        <p:nvSpPr>
          <p:cNvPr id="22" name="Symbol zastępczy tekstu 6"/>
          <p:cNvSpPr>
            <a:spLocks noGrp="1"/>
          </p:cNvSpPr>
          <p:nvPr>
            <p:ph type="body" sz="quarter" idx="19" hasCustomPrompt="1"/>
          </p:nvPr>
        </p:nvSpPr>
        <p:spPr>
          <a:xfrm>
            <a:off x="1168400" y="2898852"/>
            <a:ext cx="1993900" cy="215900"/>
          </a:xfrm>
        </p:spPr>
        <p:txBody>
          <a:bodyPr anchor="t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 smtClean="0"/>
              <a:t>Insert </a:t>
            </a:r>
            <a:r>
              <a:rPr lang="pl-PL" dirty="0" err="1" smtClean="0"/>
              <a:t>name</a:t>
            </a:r>
            <a:endParaRPr lang="pl-PL" dirty="0"/>
          </a:p>
        </p:txBody>
      </p:sp>
      <p:sp>
        <p:nvSpPr>
          <p:cNvPr id="23" name="Symbol zastępczy tekstu 11"/>
          <p:cNvSpPr>
            <a:spLocks noGrp="1"/>
          </p:cNvSpPr>
          <p:nvPr>
            <p:ph type="body" sz="quarter" idx="20" hasCustomPrompt="1"/>
          </p:nvPr>
        </p:nvSpPr>
        <p:spPr>
          <a:xfrm>
            <a:off x="1168400" y="3170678"/>
            <a:ext cx="2660650" cy="278538"/>
          </a:xfrm>
          <a:noFill/>
        </p:spPr>
        <p:txBody>
          <a:bodyPr wrap="square" rtlCol="0" anchor="t">
            <a:spAutoFit/>
          </a:bodyPr>
          <a:lstStyle>
            <a:lvl1pPr marL="0" indent="0">
              <a:lnSpc>
                <a:spcPct val="110000"/>
              </a:lnSpc>
              <a:buNone/>
              <a:defRPr lang="pl-PL" sz="1100" b="0" smtClean="0">
                <a:solidFill>
                  <a:schemeClr val="accent1">
                    <a:lumMod val="50000"/>
                  </a:schemeClr>
                </a:solidFill>
              </a:defRPr>
            </a:lvl1pPr>
            <a:lvl2pPr>
              <a:defRPr lang="pl-PL" sz="1800" smtClean="0"/>
            </a:lvl2pPr>
            <a:lvl3pPr>
              <a:defRPr lang="pl-PL" sz="1800" smtClean="0"/>
            </a:lvl3pPr>
            <a:lvl4pPr>
              <a:defRPr lang="pl-PL" sz="1800" smtClean="0"/>
            </a:lvl4pPr>
            <a:lvl5pPr>
              <a:defRPr lang="pl-PL" sz="600" b="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>
              <a:lnSpc>
                <a:spcPct val="110000"/>
              </a:lnSpc>
            </a:pPr>
            <a:r>
              <a:rPr lang="pl-PL" dirty="0" smtClean="0"/>
              <a:t>Insert </a:t>
            </a:r>
            <a:r>
              <a:rPr lang="pl-PL" dirty="0" err="1" smtClean="0"/>
              <a:t>description</a:t>
            </a:r>
            <a:endParaRPr lang="pl-PL" dirty="0"/>
          </a:p>
        </p:txBody>
      </p:sp>
      <p:sp>
        <p:nvSpPr>
          <p:cNvPr id="24" name="Owal 23"/>
          <p:cNvSpPr/>
          <p:nvPr userDrawn="1"/>
        </p:nvSpPr>
        <p:spPr>
          <a:xfrm>
            <a:off x="457200" y="3763844"/>
            <a:ext cx="476250" cy="476250"/>
          </a:xfrm>
          <a:prstGeom prst="ellipse">
            <a:avLst/>
          </a:prstGeom>
          <a:solidFill>
            <a:schemeClr val="bg1"/>
          </a:solidFill>
          <a:ln w="254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l-PL"/>
          </a:p>
        </p:txBody>
      </p:sp>
      <p:sp>
        <p:nvSpPr>
          <p:cNvPr id="25" name="Symbol zastępczy tekstu 6"/>
          <p:cNvSpPr>
            <a:spLocks noGrp="1"/>
          </p:cNvSpPr>
          <p:nvPr>
            <p:ph type="body" sz="quarter" idx="21" hasCustomPrompt="1"/>
          </p:nvPr>
        </p:nvSpPr>
        <p:spPr>
          <a:xfrm>
            <a:off x="1168400" y="3756102"/>
            <a:ext cx="1993900" cy="215900"/>
          </a:xfrm>
        </p:spPr>
        <p:txBody>
          <a:bodyPr anchor="t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 smtClean="0"/>
              <a:t>Insert </a:t>
            </a:r>
            <a:r>
              <a:rPr lang="pl-PL" dirty="0" err="1" smtClean="0"/>
              <a:t>name</a:t>
            </a:r>
            <a:endParaRPr lang="pl-PL" dirty="0"/>
          </a:p>
        </p:txBody>
      </p:sp>
      <p:sp>
        <p:nvSpPr>
          <p:cNvPr id="26" name="Symbol zastępczy tekstu 11"/>
          <p:cNvSpPr>
            <a:spLocks noGrp="1"/>
          </p:cNvSpPr>
          <p:nvPr>
            <p:ph type="body" sz="quarter" idx="22" hasCustomPrompt="1"/>
          </p:nvPr>
        </p:nvSpPr>
        <p:spPr>
          <a:xfrm>
            <a:off x="1168400" y="4027928"/>
            <a:ext cx="2660650" cy="278538"/>
          </a:xfrm>
          <a:noFill/>
        </p:spPr>
        <p:txBody>
          <a:bodyPr wrap="square" rtlCol="0" anchor="t">
            <a:spAutoFit/>
          </a:bodyPr>
          <a:lstStyle>
            <a:lvl1pPr marL="0" indent="0">
              <a:lnSpc>
                <a:spcPct val="110000"/>
              </a:lnSpc>
              <a:buNone/>
              <a:defRPr lang="pl-PL" sz="1100" b="0" smtClean="0">
                <a:solidFill>
                  <a:schemeClr val="accent1">
                    <a:lumMod val="50000"/>
                  </a:schemeClr>
                </a:solidFill>
              </a:defRPr>
            </a:lvl1pPr>
            <a:lvl2pPr>
              <a:defRPr lang="pl-PL" sz="1800" smtClean="0"/>
            </a:lvl2pPr>
            <a:lvl3pPr>
              <a:defRPr lang="pl-PL" sz="1800" smtClean="0"/>
            </a:lvl3pPr>
            <a:lvl4pPr>
              <a:defRPr lang="pl-PL" sz="1800" smtClean="0"/>
            </a:lvl4pPr>
            <a:lvl5pPr>
              <a:defRPr lang="pl-PL" sz="600" b="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>
              <a:lnSpc>
                <a:spcPct val="110000"/>
              </a:lnSpc>
            </a:pPr>
            <a:r>
              <a:rPr lang="pl-PL" dirty="0" smtClean="0"/>
              <a:t>Insert </a:t>
            </a:r>
            <a:r>
              <a:rPr lang="pl-PL" dirty="0" err="1" smtClean="0"/>
              <a:t>description</a:t>
            </a:r>
            <a:endParaRPr lang="pl-PL" dirty="0"/>
          </a:p>
        </p:txBody>
      </p:sp>
      <p:pic>
        <p:nvPicPr>
          <p:cNvPr id="33" name="Obraz 3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47" y="4838700"/>
            <a:ext cx="800100" cy="122537"/>
          </a:xfrm>
          <a:prstGeom prst="rect">
            <a:avLst/>
          </a:prstGeom>
        </p:spPr>
      </p:pic>
      <p:sp>
        <p:nvSpPr>
          <p:cNvPr id="34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457200" y="4767263"/>
            <a:ext cx="412749" cy="273843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>
              <a:defRPr lang="pl-PL" sz="1050" smtClean="0">
                <a:solidFill>
                  <a:schemeClr val="accent1"/>
                </a:solidFill>
              </a:defRPr>
            </a:lvl1pPr>
          </a:lstStyle>
          <a:p>
            <a:pPr algn="ctr"/>
            <a:fld id="{B398D967-AF51-1944-8D3F-4D6A679B2400}" type="slidenum">
              <a:rPr lang="pl-PL" smtClean="0"/>
              <a:pPr algn="ctr"/>
              <a:t>‹#›</a:t>
            </a:fld>
            <a:endParaRPr lang="pl-PL" dirty="0"/>
          </a:p>
        </p:txBody>
      </p:sp>
      <p:pic>
        <p:nvPicPr>
          <p:cNvPr id="27" name="Obraz 26" descr="mackbook_white.jp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10867" y="1154554"/>
            <a:ext cx="6141708" cy="3662362"/>
          </a:xfrm>
          <a:prstGeom prst="rect">
            <a:avLst/>
          </a:prstGeom>
        </p:spPr>
      </p:pic>
      <p:sp>
        <p:nvSpPr>
          <p:cNvPr id="5" name="Symbol zastępczy obrazu 4"/>
          <p:cNvSpPr>
            <a:spLocks noGrp="1"/>
          </p:cNvSpPr>
          <p:nvPr>
            <p:ph type="pic" sz="quarter" idx="28"/>
          </p:nvPr>
        </p:nvSpPr>
        <p:spPr>
          <a:xfrm>
            <a:off x="5167313" y="1408769"/>
            <a:ext cx="4622800" cy="287806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pl-PL" dirty="0"/>
          </a:p>
        </p:txBody>
      </p:sp>
      <p:sp>
        <p:nvSpPr>
          <p:cNvPr id="29" name="Prostokąt 28"/>
          <p:cNvSpPr/>
          <p:nvPr userDrawn="1"/>
        </p:nvSpPr>
        <p:spPr>
          <a:xfrm flipV="1">
            <a:off x="0" y="807921"/>
            <a:ext cx="9144000" cy="4571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pl-PL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ytuł 2"/>
          <p:cNvSpPr>
            <a:spLocks noGrp="1"/>
          </p:cNvSpPr>
          <p:nvPr>
            <p:ph type="title" hasCustomPrompt="1"/>
          </p:nvPr>
        </p:nvSpPr>
        <p:spPr>
          <a:xfrm>
            <a:off x="457200" y="107364"/>
            <a:ext cx="8229600" cy="700557"/>
          </a:xfrm>
        </p:spPr>
        <p:txBody>
          <a:bodyPr/>
          <a:lstStyle>
            <a:lvl1pPr algn="l">
              <a:defRPr/>
            </a:lvl1pPr>
          </a:lstStyle>
          <a:p>
            <a:r>
              <a:rPr lang="pl-PL" dirty="0" smtClean="0"/>
              <a:t>INSERT </a:t>
            </a:r>
            <a:r>
              <a:rPr lang="pl-PL" dirty="0" err="1" smtClean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14330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pplication Features 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wal 1"/>
          <p:cNvSpPr/>
          <p:nvPr userDrawn="1"/>
        </p:nvSpPr>
        <p:spPr>
          <a:xfrm>
            <a:off x="457200" y="1185744"/>
            <a:ext cx="476250" cy="476250"/>
          </a:xfrm>
          <a:prstGeom prst="ellipse">
            <a:avLst/>
          </a:prstGeom>
          <a:solidFill>
            <a:schemeClr val="bg1"/>
          </a:solidFill>
          <a:ln w="254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l-PL"/>
          </a:p>
        </p:txBody>
      </p:sp>
      <p:sp>
        <p:nvSpPr>
          <p:cNvPr id="16" name="Owal 15"/>
          <p:cNvSpPr/>
          <p:nvPr userDrawn="1"/>
        </p:nvSpPr>
        <p:spPr>
          <a:xfrm>
            <a:off x="457200" y="2068394"/>
            <a:ext cx="476250" cy="476250"/>
          </a:xfrm>
          <a:prstGeom prst="ellipse">
            <a:avLst/>
          </a:prstGeom>
          <a:solidFill>
            <a:schemeClr val="bg1"/>
          </a:solidFill>
          <a:ln w="254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l-PL"/>
          </a:p>
        </p:txBody>
      </p:sp>
      <p:sp>
        <p:nvSpPr>
          <p:cNvPr id="21" name="Owal 20"/>
          <p:cNvSpPr/>
          <p:nvPr userDrawn="1"/>
        </p:nvSpPr>
        <p:spPr>
          <a:xfrm>
            <a:off x="457200" y="2906594"/>
            <a:ext cx="476250" cy="476250"/>
          </a:xfrm>
          <a:prstGeom prst="ellipse">
            <a:avLst/>
          </a:prstGeom>
          <a:solidFill>
            <a:schemeClr val="bg1"/>
          </a:solidFill>
          <a:ln w="254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l-PL"/>
          </a:p>
        </p:txBody>
      </p:sp>
      <p:sp>
        <p:nvSpPr>
          <p:cNvPr id="24" name="Owal 23"/>
          <p:cNvSpPr/>
          <p:nvPr userDrawn="1"/>
        </p:nvSpPr>
        <p:spPr>
          <a:xfrm>
            <a:off x="457200" y="3763844"/>
            <a:ext cx="476250" cy="476250"/>
          </a:xfrm>
          <a:prstGeom prst="ellipse">
            <a:avLst/>
          </a:prstGeom>
          <a:solidFill>
            <a:schemeClr val="bg1"/>
          </a:solidFill>
          <a:ln w="254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l-PL"/>
          </a:p>
        </p:txBody>
      </p:sp>
      <p:pic>
        <p:nvPicPr>
          <p:cNvPr id="33" name="Obraz 3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47" y="4838700"/>
            <a:ext cx="800100" cy="122537"/>
          </a:xfrm>
          <a:prstGeom prst="rect">
            <a:avLst/>
          </a:prstGeom>
        </p:spPr>
      </p:pic>
      <p:sp>
        <p:nvSpPr>
          <p:cNvPr id="34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457200" y="4767263"/>
            <a:ext cx="412749" cy="273843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>
              <a:defRPr lang="pl-PL" sz="1050" smtClean="0">
                <a:solidFill>
                  <a:schemeClr val="accent1"/>
                </a:solidFill>
              </a:defRPr>
            </a:lvl1pPr>
          </a:lstStyle>
          <a:p>
            <a:pPr algn="ctr"/>
            <a:fld id="{B398D967-AF51-1944-8D3F-4D6A679B2400}" type="slidenum">
              <a:rPr lang="pl-PL" smtClean="0"/>
              <a:pPr algn="ctr"/>
              <a:t>‹#›</a:t>
            </a:fld>
            <a:endParaRPr lang="pl-PL" dirty="0"/>
          </a:p>
        </p:txBody>
      </p:sp>
      <p:pic>
        <p:nvPicPr>
          <p:cNvPr id="27" name="Obraz 26" descr="mackbook_white.jp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10867" y="1154554"/>
            <a:ext cx="6141708" cy="3662362"/>
          </a:xfrm>
          <a:prstGeom prst="rect">
            <a:avLst/>
          </a:prstGeom>
        </p:spPr>
      </p:pic>
      <p:sp>
        <p:nvSpPr>
          <p:cNvPr id="5" name="Symbol zastępczy obrazu 4"/>
          <p:cNvSpPr>
            <a:spLocks noGrp="1"/>
          </p:cNvSpPr>
          <p:nvPr>
            <p:ph type="pic" sz="quarter" idx="28"/>
          </p:nvPr>
        </p:nvSpPr>
        <p:spPr>
          <a:xfrm>
            <a:off x="5167313" y="1408769"/>
            <a:ext cx="4622800" cy="287806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pl-PL" dirty="0"/>
          </a:p>
        </p:txBody>
      </p:sp>
      <p:sp>
        <p:nvSpPr>
          <p:cNvPr id="29" name="Prostokąt 28"/>
          <p:cNvSpPr/>
          <p:nvPr userDrawn="1"/>
        </p:nvSpPr>
        <p:spPr>
          <a:xfrm flipV="1">
            <a:off x="0" y="807921"/>
            <a:ext cx="9144000" cy="4571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pl-PL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ytuł 2"/>
          <p:cNvSpPr>
            <a:spLocks noGrp="1"/>
          </p:cNvSpPr>
          <p:nvPr>
            <p:ph type="title" hasCustomPrompt="1"/>
          </p:nvPr>
        </p:nvSpPr>
        <p:spPr>
          <a:xfrm>
            <a:off x="457200" y="107364"/>
            <a:ext cx="8229600" cy="700557"/>
          </a:xfrm>
        </p:spPr>
        <p:txBody>
          <a:bodyPr/>
          <a:lstStyle>
            <a:lvl1pPr algn="l">
              <a:defRPr/>
            </a:lvl1pPr>
          </a:lstStyle>
          <a:p>
            <a:r>
              <a:rPr lang="pl-PL" dirty="0" smtClean="0"/>
              <a:t>INSERT </a:t>
            </a:r>
            <a:r>
              <a:rPr lang="pl-PL" dirty="0" err="1" smtClean="0"/>
              <a:t>TITLE</a:t>
            </a:r>
            <a:endParaRPr lang="en-US" dirty="0"/>
          </a:p>
        </p:txBody>
      </p:sp>
      <p:sp>
        <p:nvSpPr>
          <p:cNvPr id="20" name="Symbol zastępczy tekstu 6"/>
          <p:cNvSpPr>
            <a:spLocks noGrp="1"/>
          </p:cNvSpPr>
          <p:nvPr>
            <p:ph type="body" sz="quarter" idx="15" hasCustomPrompt="1"/>
          </p:nvPr>
        </p:nvSpPr>
        <p:spPr>
          <a:xfrm>
            <a:off x="1168400" y="1178002"/>
            <a:ext cx="2660650" cy="550364"/>
          </a:xfrm>
        </p:spPr>
        <p:txBody>
          <a:bodyPr anchor="ctr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 smtClean="0"/>
              <a:t>Insert </a:t>
            </a:r>
            <a:r>
              <a:rPr lang="pl-PL" dirty="0" err="1" smtClean="0"/>
              <a:t>name</a:t>
            </a:r>
            <a:endParaRPr lang="pl-PL" dirty="0"/>
          </a:p>
        </p:txBody>
      </p:sp>
      <p:sp>
        <p:nvSpPr>
          <p:cNvPr id="28" name="Symbol zastępczy tekstu 6"/>
          <p:cNvSpPr>
            <a:spLocks noGrp="1"/>
          </p:cNvSpPr>
          <p:nvPr>
            <p:ph type="body" sz="quarter" idx="17" hasCustomPrompt="1"/>
          </p:nvPr>
        </p:nvSpPr>
        <p:spPr>
          <a:xfrm>
            <a:off x="1168400" y="2060652"/>
            <a:ext cx="2660650" cy="550364"/>
          </a:xfrm>
        </p:spPr>
        <p:txBody>
          <a:bodyPr anchor="ctr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 smtClean="0"/>
              <a:t>Insert </a:t>
            </a:r>
            <a:r>
              <a:rPr lang="pl-PL" dirty="0" err="1" smtClean="0"/>
              <a:t>name</a:t>
            </a:r>
            <a:endParaRPr lang="pl-PL" dirty="0"/>
          </a:p>
        </p:txBody>
      </p:sp>
      <p:sp>
        <p:nvSpPr>
          <p:cNvPr id="30" name="Symbol zastępczy tekstu 6"/>
          <p:cNvSpPr>
            <a:spLocks noGrp="1"/>
          </p:cNvSpPr>
          <p:nvPr>
            <p:ph type="body" sz="quarter" idx="19" hasCustomPrompt="1"/>
          </p:nvPr>
        </p:nvSpPr>
        <p:spPr>
          <a:xfrm>
            <a:off x="1168400" y="2898852"/>
            <a:ext cx="2660650" cy="550364"/>
          </a:xfrm>
        </p:spPr>
        <p:txBody>
          <a:bodyPr anchor="ctr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 smtClean="0"/>
              <a:t>Insert </a:t>
            </a:r>
            <a:r>
              <a:rPr lang="pl-PL" dirty="0" err="1" smtClean="0"/>
              <a:t>name</a:t>
            </a:r>
            <a:endParaRPr lang="pl-PL" dirty="0"/>
          </a:p>
        </p:txBody>
      </p:sp>
      <p:sp>
        <p:nvSpPr>
          <p:cNvPr id="31" name="Symbol zastępczy tekstu 6"/>
          <p:cNvSpPr>
            <a:spLocks noGrp="1"/>
          </p:cNvSpPr>
          <p:nvPr>
            <p:ph type="body" sz="quarter" idx="21" hasCustomPrompt="1"/>
          </p:nvPr>
        </p:nvSpPr>
        <p:spPr>
          <a:xfrm>
            <a:off x="1168400" y="3756102"/>
            <a:ext cx="2660650" cy="550364"/>
          </a:xfrm>
        </p:spPr>
        <p:txBody>
          <a:bodyPr anchor="ctr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 smtClean="0"/>
              <a:t>Insert </a:t>
            </a:r>
            <a:r>
              <a:rPr lang="pl-PL" dirty="0" err="1" smtClean="0"/>
              <a:t>name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1353042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atures 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Obraz 4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47" y="4838700"/>
            <a:ext cx="800100" cy="122537"/>
          </a:xfrm>
          <a:prstGeom prst="rect">
            <a:avLst/>
          </a:prstGeom>
        </p:spPr>
      </p:pic>
      <p:sp>
        <p:nvSpPr>
          <p:cNvPr id="43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457200" y="4767263"/>
            <a:ext cx="412749" cy="273843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>
              <a:defRPr lang="pl-PL" sz="1050" smtClean="0">
                <a:solidFill>
                  <a:schemeClr val="accent1"/>
                </a:solidFill>
              </a:defRPr>
            </a:lvl1pPr>
          </a:lstStyle>
          <a:p>
            <a:pPr algn="ctr"/>
            <a:fld id="{B398D967-AF51-1944-8D3F-4D6A679B2400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86" name="Symbol zastępczy tekstu 6"/>
          <p:cNvSpPr>
            <a:spLocks noGrp="1"/>
          </p:cNvSpPr>
          <p:nvPr>
            <p:ph type="body" sz="quarter" idx="15" hasCustomPrompt="1"/>
          </p:nvPr>
        </p:nvSpPr>
        <p:spPr>
          <a:xfrm>
            <a:off x="1168400" y="1178002"/>
            <a:ext cx="3017024" cy="215900"/>
          </a:xfrm>
        </p:spPr>
        <p:txBody>
          <a:bodyPr anchor="t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 smtClean="0"/>
              <a:t>Insert </a:t>
            </a:r>
            <a:r>
              <a:rPr lang="pl-PL" dirty="0" err="1" smtClean="0"/>
              <a:t>name</a:t>
            </a:r>
            <a:endParaRPr lang="pl-PL" dirty="0"/>
          </a:p>
        </p:txBody>
      </p:sp>
      <p:sp>
        <p:nvSpPr>
          <p:cNvPr id="87" name="Symbol zastępczy tekstu 11"/>
          <p:cNvSpPr>
            <a:spLocks noGrp="1"/>
          </p:cNvSpPr>
          <p:nvPr>
            <p:ph type="body" sz="quarter" idx="16" hasCustomPrompt="1"/>
          </p:nvPr>
        </p:nvSpPr>
        <p:spPr>
          <a:xfrm>
            <a:off x="1168400" y="1449828"/>
            <a:ext cx="3017024" cy="242374"/>
          </a:xfrm>
          <a:noFill/>
        </p:spPr>
        <p:txBody>
          <a:bodyPr wrap="square" rtlCol="0" anchor="t">
            <a:spAutoFit/>
          </a:bodyPr>
          <a:lstStyle>
            <a:lvl1pPr marL="0" indent="0">
              <a:lnSpc>
                <a:spcPct val="110000"/>
              </a:lnSpc>
              <a:buNone/>
              <a:defRPr lang="pl-PL" sz="900" b="0" smtClean="0">
                <a:solidFill>
                  <a:schemeClr val="bg2">
                    <a:lumMod val="10000"/>
                  </a:schemeClr>
                </a:solidFill>
              </a:defRPr>
            </a:lvl1pPr>
            <a:lvl2pPr>
              <a:defRPr lang="pl-PL" sz="1800" smtClean="0"/>
            </a:lvl2pPr>
            <a:lvl3pPr>
              <a:defRPr lang="pl-PL" sz="1800" smtClean="0"/>
            </a:lvl3pPr>
            <a:lvl4pPr>
              <a:defRPr lang="pl-PL" sz="1800" smtClean="0"/>
            </a:lvl4pPr>
            <a:lvl5pPr>
              <a:defRPr lang="pl-PL" sz="600" b="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>
              <a:lnSpc>
                <a:spcPct val="110000"/>
              </a:lnSpc>
            </a:pPr>
            <a:r>
              <a:rPr lang="pl-PL" dirty="0" smtClean="0"/>
              <a:t>Insert </a:t>
            </a:r>
            <a:r>
              <a:rPr lang="pl-PL" dirty="0" err="1" smtClean="0"/>
              <a:t>description</a:t>
            </a:r>
            <a:endParaRPr lang="pl-PL" dirty="0"/>
          </a:p>
        </p:txBody>
      </p:sp>
      <p:sp>
        <p:nvSpPr>
          <p:cNvPr id="89" name="Symbol zastępczy tekstu 6"/>
          <p:cNvSpPr>
            <a:spLocks noGrp="1"/>
          </p:cNvSpPr>
          <p:nvPr>
            <p:ph type="body" sz="quarter" idx="17" hasCustomPrompt="1"/>
          </p:nvPr>
        </p:nvSpPr>
        <p:spPr>
          <a:xfrm>
            <a:off x="1168400" y="2060652"/>
            <a:ext cx="3017024" cy="215900"/>
          </a:xfrm>
        </p:spPr>
        <p:txBody>
          <a:bodyPr anchor="t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 smtClean="0"/>
              <a:t>Insert </a:t>
            </a:r>
            <a:r>
              <a:rPr lang="pl-PL" dirty="0" err="1" smtClean="0"/>
              <a:t>name</a:t>
            </a:r>
            <a:endParaRPr lang="pl-PL" dirty="0"/>
          </a:p>
        </p:txBody>
      </p:sp>
      <p:sp>
        <p:nvSpPr>
          <p:cNvPr id="90" name="Symbol zastępczy tekstu 11"/>
          <p:cNvSpPr>
            <a:spLocks noGrp="1"/>
          </p:cNvSpPr>
          <p:nvPr>
            <p:ph type="body" sz="quarter" idx="18" hasCustomPrompt="1"/>
          </p:nvPr>
        </p:nvSpPr>
        <p:spPr>
          <a:xfrm>
            <a:off x="1168400" y="2332478"/>
            <a:ext cx="3017024" cy="244682"/>
          </a:xfrm>
          <a:noFill/>
        </p:spPr>
        <p:txBody>
          <a:bodyPr wrap="square" rtlCol="0" anchor="t">
            <a:spAutoFit/>
          </a:bodyPr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pl-PL" sz="900" b="0" smtClean="0">
                <a:solidFill>
                  <a:schemeClr val="bg2">
                    <a:lumMod val="10000"/>
                  </a:schemeClr>
                </a:solidFill>
              </a:defRPr>
            </a:lvl1pPr>
            <a:lvl2pPr>
              <a:defRPr lang="pl-PL" sz="1800" smtClean="0"/>
            </a:lvl2pPr>
            <a:lvl3pPr>
              <a:defRPr lang="pl-PL" sz="1800" smtClean="0"/>
            </a:lvl3pPr>
            <a:lvl4pPr>
              <a:defRPr lang="pl-PL" sz="1800" smtClean="0"/>
            </a:lvl4pPr>
            <a:lvl5pPr>
              <a:defRPr lang="pl-PL" sz="600" b="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>
              <a:lnSpc>
                <a:spcPct val="110000"/>
              </a:lnSpc>
            </a:pPr>
            <a:r>
              <a:rPr lang="pl-PL" dirty="0" smtClean="0"/>
              <a:t>Insert </a:t>
            </a:r>
            <a:r>
              <a:rPr lang="pl-PL" dirty="0" err="1" smtClean="0"/>
              <a:t>description</a:t>
            </a:r>
            <a:endParaRPr lang="pl-PL" dirty="0"/>
          </a:p>
        </p:txBody>
      </p:sp>
      <p:sp>
        <p:nvSpPr>
          <p:cNvPr id="92" name="Symbol zastępczy tekstu 6"/>
          <p:cNvSpPr>
            <a:spLocks noGrp="1"/>
          </p:cNvSpPr>
          <p:nvPr>
            <p:ph type="body" sz="quarter" idx="19" hasCustomPrompt="1"/>
          </p:nvPr>
        </p:nvSpPr>
        <p:spPr>
          <a:xfrm>
            <a:off x="1168400" y="2898852"/>
            <a:ext cx="3017024" cy="215900"/>
          </a:xfrm>
        </p:spPr>
        <p:txBody>
          <a:bodyPr anchor="t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 smtClean="0"/>
              <a:t>Insert </a:t>
            </a:r>
            <a:r>
              <a:rPr lang="pl-PL" dirty="0" err="1" smtClean="0"/>
              <a:t>name</a:t>
            </a:r>
            <a:endParaRPr lang="pl-PL" dirty="0"/>
          </a:p>
        </p:txBody>
      </p:sp>
      <p:sp>
        <p:nvSpPr>
          <p:cNvPr id="93" name="Symbol zastępczy tekstu 11"/>
          <p:cNvSpPr>
            <a:spLocks noGrp="1"/>
          </p:cNvSpPr>
          <p:nvPr>
            <p:ph type="body" sz="quarter" idx="20" hasCustomPrompt="1"/>
          </p:nvPr>
        </p:nvSpPr>
        <p:spPr>
          <a:xfrm>
            <a:off x="1168400" y="3170678"/>
            <a:ext cx="3017024" cy="244682"/>
          </a:xfrm>
          <a:noFill/>
        </p:spPr>
        <p:txBody>
          <a:bodyPr wrap="square" rtlCol="0" anchor="t">
            <a:spAutoFit/>
          </a:bodyPr>
          <a:lstStyle>
            <a:lvl1pPr marL="0" indent="0">
              <a:lnSpc>
                <a:spcPct val="110000"/>
              </a:lnSpc>
              <a:buNone/>
              <a:defRPr lang="pl-PL" sz="900" b="0" smtClean="0">
                <a:solidFill>
                  <a:schemeClr val="bg2">
                    <a:lumMod val="10000"/>
                  </a:schemeClr>
                </a:solidFill>
              </a:defRPr>
            </a:lvl1pPr>
            <a:lvl2pPr>
              <a:defRPr lang="pl-PL" sz="1800" smtClean="0"/>
            </a:lvl2pPr>
            <a:lvl3pPr>
              <a:defRPr lang="pl-PL" sz="1800" smtClean="0"/>
            </a:lvl3pPr>
            <a:lvl4pPr>
              <a:defRPr lang="pl-PL" sz="1800" smtClean="0"/>
            </a:lvl4pPr>
            <a:lvl5pPr>
              <a:defRPr lang="pl-PL" sz="600" b="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>
              <a:lnSpc>
                <a:spcPct val="110000"/>
              </a:lnSpc>
            </a:pPr>
            <a:r>
              <a:rPr lang="pl-PL" dirty="0" smtClean="0"/>
              <a:t>Insert </a:t>
            </a:r>
            <a:r>
              <a:rPr lang="pl-PL" dirty="0" err="1" smtClean="0"/>
              <a:t>description</a:t>
            </a:r>
            <a:endParaRPr lang="pl-PL" dirty="0"/>
          </a:p>
        </p:txBody>
      </p:sp>
      <p:sp>
        <p:nvSpPr>
          <p:cNvPr id="95" name="Symbol zastępczy tekstu 6"/>
          <p:cNvSpPr>
            <a:spLocks noGrp="1"/>
          </p:cNvSpPr>
          <p:nvPr>
            <p:ph type="body" sz="quarter" idx="21" hasCustomPrompt="1"/>
          </p:nvPr>
        </p:nvSpPr>
        <p:spPr>
          <a:xfrm>
            <a:off x="1168400" y="3756102"/>
            <a:ext cx="3017024" cy="215900"/>
          </a:xfrm>
        </p:spPr>
        <p:txBody>
          <a:bodyPr anchor="t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 smtClean="0"/>
              <a:t>Insert </a:t>
            </a:r>
            <a:r>
              <a:rPr lang="pl-PL" dirty="0" err="1" smtClean="0"/>
              <a:t>name</a:t>
            </a:r>
            <a:endParaRPr lang="pl-PL" dirty="0"/>
          </a:p>
        </p:txBody>
      </p:sp>
      <p:sp>
        <p:nvSpPr>
          <p:cNvPr id="96" name="Symbol zastępczy tekstu 11"/>
          <p:cNvSpPr>
            <a:spLocks noGrp="1"/>
          </p:cNvSpPr>
          <p:nvPr>
            <p:ph type="body" sz="quarter" idx="22" hasCustomPrompt="1"/>
          </p:nvPr>
        </p:nvSpPr>
        <p:spPr>
          <a:xfrm>
            <a:off x="1168400" y="4027928"/>
            <a:ext cx="3017024" cy="244682"/>
          </a:xfrm>
          <a:noFill/>
        </p:spPr>
        <p:txBody>
          <a:bodyPr wrap="square" rtlCol="0" anchor="t">
            <a:spAutoFit/>
          </a:bodyPr>
          <a:lstStyle>
            <a:lvl1pPr marL="0" indent="0">
              <a:lnSpc>
                <a:spcPct val="110000"/>
              </a:lnSpc>
              <a:buNone/>
              <a:defRPr lang="pl-PL" sz="900" b="0" smtClean="0">
                <a:solidFill>
                  <a:schemeClr val="bg2">
                    <a:lumMod val="10000"/>
                  </a:schemeClr>
                </a:solidFill>
              </a:defRPr>
            </a:lvl1pPr>
            <a:lvl2pPr>
              <a:defRPr lang="pl-PL" sz="1800" smtClean="0"/>
            </a:lvl2pPr>
            <a:lvl3pPr>
              <a:defRPr lang="pl-PL" sz="1800" smtClean="0"/>
            </a:lvl3pPr>
            <a:lvl4pPr>
              <a:defRPr lang="pl-PL" sz="1800" smtClean="0"/>
            </a:lvl4pPr>
            <a:lvl5pPr>
              <a:defRPr lang="pl-PL" sz="600" b="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>
              <a:lnSpc>
                <a:spcPct val="110000"/>
              </a:lnSpc>
            </a:pPr>
            <a:r>
              <a:rPr lang="pl-PL" dirty="0" smtClean="0"/>
              <a:t>Insert </a:t>
            </a:r>
            <a:r>
              <a:rPr lang="pl-PL" dirty="0" err="1" smtClean="0"/>
              <a:t>description</a:t>
            </a:r>
            <a:endParaRPr lang="pl-PL" dirty="0"/>
          </a:p>
        </p:txBody>
      </p:sp>
      <p:sp>
        <p:nvSpPr>
          <p:cNvPr id="102" name="Symbol zastępczy tekstu 6"/>
          <p:cNvSpPr>
            <a:spLocks noGrp="1"/>
          </p:cNvSpPr>
          <p:nvPr>
            <p:ph type="body" sz="quarter" idx="40" hasCustomPrompt="1"/>
          </p:nvPr>
        </p:nvSpPr>
        <p:spPr>
          <a:xfrm>
            <a:off x="5647473" y="1185126"/>
            <a:ext cx="3046074" cy="215900"/>
          </a:xfrm>
        </p:spPr>
        <p:txBody>
          <a:bodyPr anchor="t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 smtClean="0"/>
              <a:t>Insert </a:t>
            </a:r>
            <a:r>
              <a:rPr lang="pl-PL" dirty="0" err="1" smtClean="0"/>
              <a:t>name</a:t>
            </a:r>
            <a:endParaRPr lang="pl-PL" dirty="0"/>
          </a:p>
        </p:txBody>
      </p:sp>
      <p:sp>
        <p:nvSpPr>
          <p:cNvPr id="103" name="Symbol zastępczy tekstu 11"/>
          <p:cNvSpPr>
            <a:spLocks noGrp="1"/>
          </p:cNvSpPr>
          <p:nvPr>
            <p:ph type="body" sz="quarter" idx="41" hasCustomPrompt="1"/>
          </p:nvPr>
        </p:nvSpPr>
        <p:spPr>
          <a:xfrm>
            <a:off x="5647473" y="1456952"/>
            <a:ext cx="3046074" cy="242374"/>
          </a:xfrm>
          <a:noFill/>
        </p:spPr>
        <p:txBody>
          <a:bodyPr wrap="square" rtlCol="0" anchor="t">
            <a:spAutoFit/>
          </a:bodyPr>
          <a:lstStyle>
            <a:lvl1pPr marL="0" indent="0">
              <a:lnSpc>
                <a:spcPct val="110000"/>
              </a:lnSpc>
              <a:buNone/>
              <a:defRPr lang="pl-PL" sz="900" b="0" smtClean="0">
                <a:solidFill>
                  <a:schemeClr val="bg2">
                    <a:lumMod val="10000"/>
                  </a:schemeClr>
                </a:solidFill>
              </a:defRPr>
            </a:lvl1pPr>
            <a:lvl2pPr>
              <a:defRPr lang="pl-PL" sz="1800" smtClean="0"/>
            </a:lvl2pPr>
            <a:lvl3pPr>
              <a:defRPr lang="pl-PL" sz="1800" smtClean="0"/>
            </a:lvl3pPr>
            <a:lvl4pPr>
              <a:defRPr lang="pl-PL" sz="1800" smtClean="0"/>
            </a:lvl4pPr>
            <a:lvl5pPr>
              <a:defRPr lang="pl-PL" sz="600" b="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>
              <a:lnSpc>
                <a:spcPct val="110000"/>
              </a:lnSpc>
            </a:pPr>
            <a:r>
              <a:rPr lang="pl-PL" dirty="0" smtClean="0"/>
              <a:t>Insert </a:t>
            </a:r>
            <a:r>
              <a:rPr lang="pl-PL" dirty="0" err="1" smtClean="0"/>
              <a:t>description</a:t>
            </a:r>
            <a:endParaRPr lang="pl-PL" dirty="0"/>
          </a:p>
        </p:txBody>
      </p:sp>
      <p:sp>
        <p:nvSpPr>
          <p:cNvPr id="105" name="Symbol zastępczy tekstu 6"/>
          <p:cNvSpPr>
            <a:spLocks noGrp="1"/>
          </p:cNvSpPr>
          <p:nvPr>
            <p:ph type="body" sz="quarter" idx="42" hasCustomPrompt="1"/>
          </p:nvPr>
        </p:nvSpPr>
        <p:spPr>
          <a:xfrm>
            <a:off x="5647472" y="2067776"/>
            <a:ext cx="3046075" cy="215900"/>
          </a:xfrm>
        </p:spPr>
        <p:txBody>
          <a:bodyPr anchor="t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 smtClean="0"/>
              <a:t>Insert </a:t>
            </a:r>
            <a:r>
              <a:rPr lang="pl-PL" dirty="0" err="1" smtClean="0"/>
              <a:t>name</a:t>
            </a:r>
            <a:endParaRPr lang="pl-PL" dirty="0"/>
          </a:p>
        </p:txBody>
      </p:sp>
      <p:sp>
        <p:nvSpPr>
          <p:cNvPr id="106" name="Symbol zastępczy tekstu 11"/>
          <p:cNvSpPr>
            <a:spLocks noGrp="1"/>
          </p:cNvSpPr>
          <p:nvPr>
            <p:ph type="body" sz="quarter" idx="43" hasCustomPrompt="1"/>
          </p:nvPr>
        </p:nvSpPr>
        <p:spPr>
          <a:xfrm>
            <a:off x="5647473" y="2339602"/>
            <a:ext cx="3046074" cy="244682"/>
          </a:xfrm>
          <a:noFill/>
        </p:spPr>
        <p:txBody>
          <a:bodyPr wrap="square" rtlCol="0" anchor="t">
            <a:spAutoFit/>
          </a:bodyPr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pl-PL" sz="900" b="0" smtClean="0">
                <a:solidFill>
                  <a:schemeClr val="bg2">
                    <a:lumMod val="10000"/>
                  </a:schemeClr>
                </a:solidFill>
              </a:defRPr>
            </a:lvl1pPr>
            <a:lvl2pPr>
              <a:defRPr lang="pl-PL" sz="1800" smtClean="0"/>
            </a:lvl2pPr>
            <a:lvl3pPr>
              <a:defRPr lang="pl-PL" sz="1800" smtClean="0"/>
            </a:lvl3pPr>
            <a:lvl4pPr>
              <a:defRPr lang="pl-PL" sz="1800" smtClean="0"/>
            </a:lvl4pPr>
            <a:lvl5pPr>
              <a:defRPr lang="pl-PL" sz="600" b="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>
              <a:lnSpc>
                <a:spcPct val="110000"/>
              </a:lnSpc>
            </a:pPr>
            <a:r>
              <a:rPr lang="pl-PL" dirty="0" smtClean="0"/>
              <a:t>Insert </a:t>
            </a:r>
            <a:r>
              <a:rPr lang="pl-PL" dirty="0" err="1" smtClean="0"/>
              <a:t>description</a:t>
            </a:r>
            <a:endParaRPr lang="pl-PL" dirty="0"/>
          </a:p>
        </p:txBody>
      </p:sp>
      <p:sp>
        <p:nvSpPr>
          <p:cNvPr id="108" name="Symbol zastępczy tekstu 6"/>
          <p:cNvSpPr>
            <a:spLocks noGrp="1"/>
          </p:cNvSpPr>
          <p:nvPr>
            <p:ph type="body" sz="quarter" idx="44" hasCustomPrompt="1"/>
          </p:nvPr>
        </p:nvSpPr>
        <p:spPr>
          <a:xfrm>
            <a:off x="5647473" y="2905976"/>
            <a:ext cx="3046074" cy="215900"/>
          </a:xfrm>
        </p:spPr>
        <p:txBody>
          <a:bodyPr anchor="t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 smtClean="0"/>
              <a:t>Insert </a:t>
            </a:r>
            <a:r>
              <a:rPr lang="pl-PL" dirty="0" err="1" smtClean="0"/>
              <a:t>name</a:t>
            </a:r>
            <a:endParaRPr lang="pl-PL" dirty="0"/>
          </a:p>
        </p:txBody>
      </p:sp>
      <p:sp>
        <p:nvSpPr>
          <p:cNvPr id="109" name="Symbol zastępczy tekstu 11"/>
          <p:cNvSpPr>
            <a:spLocks noGrp="1"/>
          </p:cNvSpPr>
          <p:nvPr>
            <p:ph type="body" sz="quarter" idx="45" hasCustomPrompt="1"/>
          </p:nvPr>
        </p:nvSpPr>
        <p:spPr>
          <a:xfrm>
            <a:off x="5647473" y="3177802"/>
            <a:ext cx="3046074" cy="244682"/>
          </a:xfrm>
          <a:noFill/>
        </p:spPr>
        <p:txBody>
          <a:bodyPr wrap="square" rtlCol="0" anchor="t">
            <a:spAutoFit/>
          </a:bodyPr>
          <a:lstStyle>
            <a:lvl1pPr marL="0" indent="0">
              <a:lnSpc>
                <a:spcPct val="110000"/>
              </a:lnSpc>
              <a:buNone/>
              <a:defRPr lang="pl-PL" sz="900" b="0" smtClean="0">
                <a:solidFill>
                  <a:schemeClr val="bg2">
                    <a:lumMod val="10000"/>
                  </a:schemeClr>
                </a:solidFill>
              </a:defRPr>
            </a:lvl1pPr>
            <a:lvl2pPr>
              <a:defRPr lang="pl-PL" sz="1800" smtClean="0"/>
            </a:lvl2pPr>
            <a:lvl3pPr>
              <a:defRPr lang="pl-PL" sz="1800" smtClean="0"/>
            </a:lvl3pPr>
            <a:lvl4pPr>
              <a:defRPr lang="pl-PL" sz="1800" smtClean="0"/>
            </a:lvl4pPr>
            <a:lvl5pPr>
              <a:defRPr lang="pl-PL" sz="600" b="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>
              <a:lnSpc>
                <a:spcPct val="110000"/>
              </a:lnSpc>
            </a:pPr>
            <a:r>
              <a:rPr lang="pl-PL" dirty="0" smtClean="0"/>
              <a:t>Insert </a:t>
            </a:r>
            <a:r>
              <a:rPr lang="pl-PL" dirty="0" err="1" smtClean="0"/>
              <a:t>description</a:t>
            </a:r>
            <a:endParaRPr lang="pl-PL" dirty="0"/>
          </a:p>
        </p:txBody>
      </p:sp>
      <p:sp>
        <p:nvSpPr>
          <p:cNvPr id="111" name="Symbol zastępczy tekstu 6"/>
          <p:cNvSpPr>
            <a:spLocks noGrp="1"/>
          </p:cNvSpPr>
          <p:nvPr>
            <p:ph type="body" sz="quarter" idx="46" hasCustomPrompt="1"/>
          </p:nvPr>
        </p:nvSpPr>
        <p:spPr>
          <a:xfrm>
            <a:off x="5647473" y="3763226"/>
            <a:ext cx="3046074" cy="215900"/>
          </a:xfrm>
        </p:spPr>
        <p:txBody>
          <a:bodyPr anchor="t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 smtClean="0"/>
              <a:t>Insert </a:t>
            </a:r>
            <a:r>
              <a:rPr lang="pl-PL" dirty="0" err="1" smtClean="0"/>
              <a:t>name</a:t>
            </a:r>
            <a:endParaRPr lang="pl-PL" dirty="0"/>
          </a:p>
        </p:txBody>
      </p:sp>
      <p:sp>
        <p:nvSpPr>
          <p:cNvPr id="112" name="Symbol zastępczy tekstu 11"/>
          <p:cNvSpPr>
            <a:spLocks noGrp="1"/>
          </p:cNvSpPr>
          <p:nvPr>
            <p:ph type="body" sz="quarter" idx="47" hasCustomPrompt="1"/>
          </p:nvPr>
        </p:nvSpPr>
        <p:spPr>
          <a:xfrm>
            <a:off x="5647473" y="4035052"/>
            <a:ext cx="3046074" cy="244682"/>
          </a:xfrm>
          <a:noFill/>
        </p:spPr>
        <p:txBody>
          <a:bodyPr wrap="square" rtlCol="0" anchor="t">
            <a:spAutoFit/>
          </a:bodyPr>
          <a:lstStyle>
            <a:lvl1pPr marL="0" indent="0">
              <a:lnSpc>
                <a:spcPct val="110000"/>
              </a:lnSpc>
              <a:buNone/>
              <a:defRPr lang="pl-PL" sz="900" b="0" smtClean="0">
                <a:solidFill>
                  <a:schemeClr val="bg2">
                    <a:lumMod val="10000"/>
                  </a:schemeClr>
                </a:solidFill>
              </a:defRPr>
            </a:lvl1pPr>
            <a:lvl2pPr>
              <a:defRPr lang="pl-PL" sz="1800" smtClean="0"/>
            </a:lvl2pPr>
            <a:lvl3pPr>
              <a:defRPr lang="pl-PL" sz="1800" smtClean="0"/>
            </a:lvl3pPr>
            <a:lvl4pPr>
              <a:defRPr lang="pl-PL" sz="1800" smtClean="0"/>
            </a:lvl4pPr>
            <a:lvl5pPr>
              <a:defRPr lang="pl-PL" sz="600" b="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>
              <a:lnSpc>
                <a:spcPct val="110000"/>
              </a:lnSpc>
            </a:pPr>
            <a:r>
              <a:rPr lang="pl-PL" dirty="0" smtClean="0"/>
              <a:t>Insert </a:t>
            </a:r>
            <a:r>
              <a:rPr lang="pl-PL" dirty="0" err="1" smtClean="0"/>
              <a:t>description</a:t>
            </a:r>
            <a:endParaRPr lang="pl-PL" dirty="0"/>
          </a:p>
        </p:txBody>
      </p:sp>
      <p:sp>
        <p:nvSpPr>
          <p:cNvPr id="38" name="Prostokąt 37"/>
          <p:cNvSpPr/>
          <p:nvPr userDrawn="1"/>
        </p:nvSpPr>
        <p:spPr>
          <a:xfrm flipV="1">
            <a:off x="0" y="807921"/>
            <a:ext cx="9144000" cy="4571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pl-PL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457200" y="107364"/>
            <a:ext cx="8229600" cy="700557"/>
          </a:xfrm>
        </p:spPr>
        <p:txBody>
          <a:bodyPr/>
          <a:lstStyle>
            <a:lvl1pPr algn="l">
              <a:defRPr/>
            </a:lvl1pPr>
          </a:lstStyle>
          <a:p>
            <a:r>
              <a:rPr lang="pl-PL" dirty="0" smtClean="0"/>
              <a:t>INSERT </a:t>
            </a:r>
            <a:r>
              <a:rPr lang="pl-PL" dirty="0" err="1" smtClean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9660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eatures 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Obraz 4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47" y="4838700"/>
            <a:ext cx="800100" cy="98421"/>
          </a:xfrm>
          <a:prstGeom prst="rect">
            <a:avLst/>
          </a:prstGeom>
        </p:spPr>
      </p:pic>
      <p:sp>
        <p:nvSpPr>
          <p:cNvPr id="43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457200" y="4767263"/>
            <a:ext cx="412749" cy="273843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>
              <a:defRPr lang="pl-PL" sz="1050" smtClean="0">
                <a:solidFill>
                  <a:schemeClr val="accent1"/>
                </a:solidFill>
              </a:defRPr>
            </a:lvl1pPr>
          </a:lstStyle>
          <a:p>
            <a:pPr algn="ctr"/>
            <a:fld id="{B398D967-AF51-1944-8D3F-4D6A679B2400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86" name="Symbol zastępczy tekstu 6"/>
          <p:cNvSpPr>
            <a:spLocks noGrp="1"/>
          </p:cNvSpPr>
          <p:nvPr>
            <p:ph type="body" sz="quarter" idx="15" hasCustomPrompt="1"/>
          </p:nvPr>
        </p:nvSpPr>
        <p:spPr>
          <a:xfrm>
            <a:off x="1168400" y="1178002"/>
            <a:ext cx="3017024" cy="468115"/>
          </a:xfrm>
        </p:spPr>
        <p:txBody>
          <a:bodyPr anchor="ctr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 smtClean="0"/>
              <a:t>Insert </a:t>
            </a:r>
            <a:r>
              <a:rPr lang="pl-PL" dirty="0" err="1" smtClean="0"/>
              <a:t>name</a:t>
            </a:r>
            <a:endParaRPr lang="pl-PL" dirty="0"/>
          </a:p>
        </p:txBody>
      </p:sp>
      <p:sp>
        <p:nvSpPr>
          <p:cNvPr id="89" name="Symbol zastępczy tekstu 6"/>
          <p:cNvSpPr>
            <a:spLocks noGrp="1"/>
          </p:cNvSpPr>
          <p:nvPr>
            <p:ph type="body" sz="quarter" idx="17" hasCustomPrompt="1"/>
          </p:nvPr>
        </p:nvSpPr>
        <p:spPr>
          <a:xfrm>
            <a:off x="1168400" y="2060652"/>
            <a:ext cx="3017024" cy="468115"/>
          </a:xfrm>
        </p:spPr>
        <p:txBody>
          <a:bodyPr anchor="ctr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 smtClean="0"/>
              <a:t>Insert </a:t>
            </a:r>
            <a:r>
              <a:rPr lang="pl-PL" dirty="0" err="1" smtClean="0"/>
              <a:t>name</a:t>
            </a:r>
            <a:endParaRPr lang="pl-PL" dirty="0"/>
          </a:p>
        </p:txBody>
      </p:sp>
      <p:sp>
        <p:nvSpPr>
          <p:cNvPr id="92" name="Symbol zastępczy tekstu 6"/>
          <p:cNvSpPr>
            <a:spLocks noGrp="1"/>
          </p:cNvSpPr>
          <p:nvPr>
            <p:ph type="body" sz="quarter" idx="19" hasCustomPrompt="1"/>
          </p:nvPr>
        </p:nvSpPr>
        <p:spPr>
          <a:xfrm>
            <a:off x="1168400" y="2898852"/>
            <a:ext cx="3017024" cy="468115"/>
          </a:xfrm>
        </p:spPr>
        <p:txBody>
          <a:bodyPr anchor="ctr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 smtClean="0"/>
              <a:t>Insert </a:t>
            </a:r>
            <a:r>
              <a:rPr lang="pl-PL" dirty="0" err="1" smtClean="0"/>
              <a:t>name</a:t>
            </a:r>
            <a:endParaRPr lang="pl-PL" dirty="0"/>
          </a:p>
        </p:txBody>
      </p:sp>
      <p:sp>
        <p:nvSpPr>
          <p:cNvPr id="95" name="Symbol zastępczy tekstu 6"/>
          <p:cNvSpPr>
            <a:spLocks noGrp="1"/>
          </p:cNvSpPr>
          <p:nvPr>
            <p:ph type="body" sz="quarter" idx="21" hasCustomPrompt="1"/>
          </p:nvPr>
        </p:nvSpPr>
        <p:spPr>
          <a:xfrm>
            <a:off x="1168400" y="3756102"/>
            <a:ext cx="3017024" cy="468115"/>
          </a:xfrm>
        </p:spPr>
        <p:txBody>
          <a:bodyPr anchor="ctr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 smtClean="0"/>
              <a:t>Insert </a:t>
            </a:r>
            <a:r>
              <a:rPr lang="pl-PL" dirty="0" err="1" smtClean="0"/>
              <a:t>name</a:t>
            </a:r>
            <a:endParaRPr lang="pl-PL" dirty="0"/>
          </a:p>
        </p:txBody>
      </p:sp>
      <p:sp>
        <p:nvSpPr>
          <p:cNvPr id="102" name="Symbol zastępczy tekstu 6"/>
          <p:cNvSpPr>
            <a:spLocks noGrp="1"/>
          </p:cNvSpPr>
          <p:nvPr>
            <p:ph type="body" sz="quarter" idx="40" hasCustomPrompt="1"/>
          </p:nvPr>
        </p:nvSpPr>
        <p:spPr>
          <a:xfrm>
            <a:off x="5647473" y="1185126"/>
            <a:ext cx="3046074" cy="468115"/>
          </a:xfrm>
        </p:spPr>
        <p:txBody>
          <a:bodyPr anchor="ctr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 smtClean="0"/>
              <a:t>Insert </a:t>
            </a:r>
            <a:r>
              <a:rPr lang="pl-PL" dirty="0" err="1" smtClean="0"/>
              <a:t>name</a:t>
            </a:r>
            <a:endParaRPr lang="pl-PL" dirty="0"/>
          </a:p>
        </p:txBody>
      </p:sp>
      <p:sp>
        <p:nvSpPr>
          <p:cNvPr id="105" name="Symbol zastępczy tekstu 6"/>
          <p:cNvSpPr>
            <a:spLocks noGrp="1"/>
          </p:cNvSpPr>
          <p:nvPr>
            <p:ph type="body" sz="quarter" idx="42" hasCustomPrompt="1"/>
          </p:nvPr>
        </p:nvSpPr>
        <p:spPr>
          <a:xfrm>
            <a:off x="5647472" y="2067776"/>
            <a:ext cx="3046075" cy="468115"/>
          </a:xfrm>
        </p:spPr>
        <p:txBody>
          <a:bodyPr anchor="ctr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 smtClean="0"/>
              <a:t>Insert </a:t>
            </a:r>
            <a:r>
              <a:rPr lang="pl-PL" dirty="0" err="1" smtClean="0"/>
              <a:t>name</a:t>
            </a:r>
            <a:endParaRPr lang="pl-PL" dirty="0"/>
          </a:p>
        </p:txBody>
      </p:sp>
      <p:sp>
        <p:nvSpPr>
          <p:cNvPr id="108" name="Symbol zastępczy tekstu 6"/>
          <p:cNvSpPr>
            <a:spLocks noGrp="1"/>
          </p:cNvSpPr>
          <p:nvPr>
            <p:ph type="body" sz="quarter" idx="44" hasCustomPrompt="1"/>
          </p:nvPr>
        </p:nvSpPr>
        <p:spPr>
          <a:xfrm>
            <a:off x="5647473" y="2905976"/>
            <a:ext cx="3046074" cy="468115"/>
          </a:xfrm>
        </p:spPr>
        <p:txBody>
          <a:bodyPr anchor="ctr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 smtClean="0"/>
              <a:t>Insert </a:t>
            </a:r>
            <a:r>
              <a:rPr lang="pl-PL" dirty="0" err="1" smtClean="0"/>
              <a:t>name</a:t>
            </a:r>
            <a:endParaRPr lang="pl-PL" dirty="0"/>
          </a:p>
        </p:txBody>
      </p:sp>
      <p:sp>
        <p:nvSpPr>
          <p:cNvPr id="111" name="Symbol zastępczy tekstu 6"/>
          <p:cNvSpPr>
            <a:spLocks noGrp="1"/>
          </p:cNvSpPr>
          <p:nvPr>
            <p:ph type="body" sz="quarter" idx="46" hasCustomPrompt="1"/>
          </p:nvPr>
        </p:nvSpPr>
        <p:spPr>
          <a:xfrm>
            <a:off x="5647473" y="3763226"/>
            <a:ext cx="3046074" cy="468115"/>
          </a:xfrm>
        </p:spPr>
        <p:txBody>
          <a:bodyPr anchor="ctr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 smtClean="0"/>
              <a:t>Insert </a:t>
            </a:r>
            <a:r>
              <a:rPr lang="pl-PL" dirty="0" err="1" smtClean="0"/>
              <a:t>name</a:t>
            </a:r>
            <a:endParaRPr lang="pl-PL" dirty="0"/>
          </a:p>
        </p:txBody>
      </p:sp>
      <p:sp>
        <p:nvSpPr>
          <p:cNvPr id="38" name="Prostokąt 37"/>
          <p:cNvSpPr/>
          <p:nvPr userDrawn="1"/>
        </p:nvSpPr>
        <p:spPr>
          <a:xfrm flipV="1">
            <a:off x="0" y="807921"/>
            <a:ext cx="9144000" cy="4571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pl-PL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457200" y="107364"/>
            <a:ext cx="8229600" cy="700557"/>
          </a:xfrm>
        </p:spPr>
        <p:txBody>
          <a:bodyPr/>
          <a:lstStyle>
            <a:lvl1pPr algn="l">
              <a:defRPr/>
            </a:lvl1pPr>
          </a:lstStyle>
          <a:p>
            <a:r>
              <a:rPr lang="pl-PL" dirty="0" smtClean="0"/>
              <a:t>INSERT </a:t>
            </a:r>
            <a:r>
              <a:rPr lang="pl-PL" dirty="0" err="1" smtClean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42283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atures 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rostokąt 45"/>
          <p:cNvSpPr/>
          <p:nvPr userDrawn="1"/>
        </p:nvSpPr>
        <p:spPr>
          <a:xfrm>
            <a:off x="4874781" y="0"/>
            <a:ext cx="4269219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2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457200" y="4767263"/>
            <a:ext cx="412749" cy="273843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>
              <a:defRPr lang="pl-PL" sz="1050" smtClean="0">
                <a:solidFill>
                  <a:srgbClr val="FFFFFF"/>
                </a:solidFill>
              </a:defRPr>
            </a:lvl1pPr>
          </a:lstStyle>
          <a:p>
            <a:pPr algn="ctr"/>
            <a:fld id="{B398D967-AF51-1944-8D3F-4D6A679B2400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34" name="Symbol zastępczy tekstu 6"/>
          <p:cNvSpPr>
            <a:spLocks noGrp="1"/>
          </p:cNvSpPr>
          <p:nvPr>
            <p:ph type="body" sz="quarter" idx="40" hasCustomPrompt="1"/>
          </p:nvPr>
        </p:nvSpPr>
        <p:spPr>
          <a:xfrm>
            <a:off x="6000759" y="1185126"/>
            <a:ext cx="2660651" cy="215900"/>
          </a:xfrm>
        </p:spPr>
        <p:txBody>
          <a:bodyPr anchor="t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 smtClean="0"/>
              <a:t>Insert </a:t>
            </a:r>
            <a:r>
              <a:rPr lang="pl-PL" dirty="0" err="1" smtClean="0"/>
              <a:t>name</a:t>
            </a:r>
            <a:endParaRPr lang="pl-PL" dirty="0"/>
          </a:p>
        </p:txBody>
      </p:sp>
      <p:sp>
        <p:nvSpPr>
          <p:cNvPr id="35" name="Symbol zastępczy tekstu 11"/>
          <p:cNvSpPr>
            <a:spLocks noGrp="1"/>
          </p:cNvSpPr>
          <p:nvPr>
            <p:ph type="body" sz="quarter" idx="41" hasCustomPrompt="1"/>
          </p:nvPr>
        </p:nvSpPr>
        <p:spPr>
          <a:xfrm>
            <a:off x="6000759" y="1456952"/>
            <a:ext cx="2660651" cy="278538"/>
          </a:xfrm>
          <a:noFill/>
        </p:spPr>
        <p:txBody>
          <a:bodyPr wrap="square" rtlCol="0" anchor="t">
            <a:spAutoFit/>
          </a:bodyPr>
          <a:lstStyle>
            <a:lvl1pPr marL="0" indent="0">
              <a:lnSpc>
                <a:spcPct val="110000"/>
              </a:lnSpc>
              <a:buNone/>
              <a:defRPr lang="pl-PL" sz="1100" b="0" smtClean="0">
                <a:solidFill>
                  <a:schemeClr val="bg2">
                    <a:lumMod val="10000"/>
                  </a:schemeClr>
                </a:solidFill>
              </a:defRPr>
            </a:lvl1pPr>
            <a:lvl2pPr>
              <a:defRPr lang="pl-PL" sz="1800" smtClean="0"/>
            </a:lvl2pPr>
            <a:lvl3pPr>
              <a:defRPr lang="pl-PL" sz="1800" smtClean="0"/>
            </a:lvl3pPr>
            <a:lvl4pPr>
              <a:defRPr lang="pl-PL" sz="1800" smtClean="0"/>
            </a:lvl4pPr>
            <a:lvl5pPr>
              <a:defRPr lang="pl-PL" sz="600" b="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>
              <a:lnSpc>
                <a:spcPct val="110000"/>
              </a:lnSpc>
            </a:pPr>
            <a:r>
              <a:rPr lang="pl-PL" dirty="0" smtClean="0"/>
              <a:t>Insert </a:t>
            </a:r>
            <a:r>
              <a:rPr lang="pl-PL" dirty="0" err="1" smtClean="0"/>
              <a:t>description</a:t>
            </a:r>
            <a:endParaRPr lang="pl-PL" dirty="0"/>
          </a:p>
        </p:txBody>
      </p:sp>
      <p:sp>
        <p:nvSpPr>
          <p:cNvPr id="37" name="Symbol zastępczy tekstu 6"/>
          <p:cNvSpPr>
            <a:spLocks noGrp="1"/>
          </p:cNvSpPr>
          <p:nvPr>
            <p:ph type="body" sz="quarter" idx="42" hasCustomPrompt="1"/>
          </p:nvPr>
        </p:nvSpPr>
        <p:spPr>
          <a:xfrm>
            <a:off x="6000759" y="2067776"/>
            <a:ext cx="2660652" cy="215900"/>
          </a:xfrm>
        </p:spPr>
        <p:txBody>
          <a:bodyPr anchor="t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 smtClean="0"/>
              <a:t>Insert </a:t>
            </a:r>
            <a:r>
              <a:rPr lang="pl-PL" dirty="0" err="1" smtClean="0"/>
              <a:t>name</a:t>
            </a:r>
            <a:endParaRPr lang="pl-PL" dirty="0"/>
          </a:p>
        </p:txBody>
      </p:sp>
      <p:sp>
        <p:nvSpPr>
          <p:cNvPr id="38" name="Symbol zastępczy tekstu 11"/>
          <p:cNvSpPr>
            <a:spLocks noGrp="1"/>
          </p:cNvSpPr>
          <p:nvPr>
            <p:ph type="body" sz="quarter" idx="43" hasCustomPrompt="1"/>
          </p:nvPr>
        </p:nvSpPr>
        <p:spPr>
          <a:xfrm>
            <a:off x="6000759" y="2339602"/>
            <a:ext cx="2660651" cy="278538"/>
          </a:xfrm>
          <a:noFill/>
        </p:spPr>
        <p:txBody>
          <a:bodyPr wrap="square" rtlCol="0" anchor="t">
            <a:spAutoFit/>
          </a:bodyPr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pl-PL" sz="1100" b="0" smtClean="0">
                <a:solidFill>
                  <a:schemeClr val="bg2">
                    <a:lumMod val="10000"/>
                  </a:schemeClr>
                </a:solidFill>
              </a:defRPr>
            </a:lvl1pPr>
            <a:lvl2pPr>
              <a:defRPr lang="pl-PL" sz="1800" smtClean="0"/>
            </a:lvl2pPr>
            <a:lvl3pPr>
              <a:defRPr lang="pl-PL" sz="1800" smtClean="0"/>
            </a:lvl3pPr>
            <a:lvl4pPr>
              <a:defRPr lang="pl-PL" sz="1800" smtClean="0"/>
            </a:lvl4pPr>
            <a:lvl5pPr>
              <a:defRPr lang="pl-PL" sz="600" b="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>
              <a:lnSpc>
                <a:spcPct val="110000"/>
              </a:lnSpc>
            </a:pPr>
            <a:r>
              <a:rPr lang="pl-PL" dirty="0" smtClean="0"/>
              <a:t>Insert </a:t>
            </a:r>
            <a:r>
              <a:rPr lang="pl-PL" dirty="0" err="1" smtClean="0"/>
              <a:t>description</a:t>
            </a:r>
            <a:endParaRPr lang="pl-PL" dirty="0"/>
          </a:p>
        </p:txBody>
      </p:sp>
      <p:sp>
        <p:nvSpPr>
          <p:cNvPr id="40" name="Symbol zastępczy tekstu 6"/>
          <p:cNvSpPr>
            <a:spLocks noGrp="1"/>
          </p:cNvSpPr>
          <p:nvPr>
            <p:ph type="body" sz="quarter" idx="44" hasCustomPrompt="1"/>
          </p:nvPr>
        </p:nvSpPr>
        <p:spPr>
          <a:xfrm>
            <a:off x="6000759" y="2905976"/>
            <a:ext cx="2660651" cy="215900"/>
          </a:xfrm>
        </p:spPr>
        <p:txBody>
          <a:bodyPr anchor="t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 smtClean="0"/>
              <a:t>Insert </a:t>
            </a:r>
            <a:r>
              <a:rPr lang="pl-PL" dirty="0" err="1" smtClean="0"/>
              <a:t>name</a:t>
            </a:r>
            <a:endParaRPr lang="pl-PL" dirty="0"/>
          </a:p>
        </p:txBody>
      </p:sp>
      <p:sp>
        <p:nvSpPr>
          <p:cNvPr id="41" name="Symbol zastępczy tekstu 11"/>
          <p:cNvSpPr>
            <a:spLocks noGrp="1"/>
          </p:cNvSpPr>
          <p:nvPr>
            <p:ph type="body" sz="quarter" idx="45" hasCustomPrompt="1"/>
          </p:nvPr>
        </p:nvSpPr>
        <p:spPr>
          <a:xfrm>
            <a:off x="6000759" y="3177802"/>
            <a:ext cx="2660651" cy="278538"/>
          </a:xfrm>
          <a:noFill/>
        </p:spPr>
        <p:txBody>
          <a:bodyPr wrap="square" rtlCol="0" anchor="t">
            <a:spAutoFit/>
          </a:bodyPr>
          <a:lstStyle>
            <a:lvl1pPr marL="0" indent="0">
              <a:lnSpc>
                <a:spcPct val="110000"/>
              </a:lnSpc>
              <a:buNone/>
              <a:defRPr lang="pl-PL" sz="1100" b="0" smtClean="0">
                <a:solidFill>
                  <a:schemeClr val="bg2">
                    <a:lumMod val="10000"/>
                  </a:schemeClr>
                </a:solidFill>
              </a:defRPr>
            </a:lvl1pPr>
            <a:lvl2pPr>
              <a:defRPr lang="pl-PL" sz="1800" smtClean="0"/>
            </a:lvl2pPr>
            <a:lvl3pPr>
              <a:defRPr lang="pl-PL" sz="1800" smtClean="0"/>
            </a:lvl3pPr>
            <a:lvl4pPr>
              <a:defRPr lang="pl-PL" sz="1800" smtClean="0"/>
            </a:lvl4pPr>
            <a:lvl5pPr>
              <a:defRPr lang="pl-PL" sz="600" b="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>
              <a:lnSpc>
                <a:spcPct val="110000"/>
              </a:lnSpc>
            </a:pPr>
            <a:r>
              <a:rPr lang="pl-PL" dirty="0" smtClean="0"/>
              <a:t>Insert </a:t>
            </a:r>
            <a:r>
              <a:rPr lang="pl-PL" dirty="0" err="1" smtClean="0"/>
              <a:t>description</a:t>
            </a:r>
            <a:endParaRPr lang="pl-PL" dirty="0"/>
          </a:p>
        </p:txBody>
      </p:sp>
      <p:sp>
        <p:nvSpPr>
          <p:cNvPr id="43" name="Symbol zastępczy tekstu 6"/>
          <p:cNvSpPr>
            <a:spLocks noGrp="1"/>
          </p:cNvSpPr>
          <p:nvPr>
            <p:ph type="body" sz="quarter" idx="46" hasCustomPrompt="1"/>
          </p:nvPr>
        </p:nvSpPr>
        <p:spPr>
          <a:xfrm>
            <a:off x="6000759" y="3763226"/>
            <a:ext cx="2660651" cy="215900"/>
          </a:xfrm>
        </p:spPr>
        <p:txBody>
          <a:bodyPr anchor="t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 smtClean="0"/>
              <a:t>Insert </a:t>
            </a:r>
            <a:r>
              <a:rPr lang="pl-PL" dirty="0" err="1" smtClean="0"/>
              <a:t>name</a:t>
            </a:r>
            <a:endParaRPr lang="pl-PL" dirty="0"/>
          </a:p>
        </p:txBody>
      </p:sp>
      <p:sp>
        <p:nvSpPr>
          <p:cNvPr id="44" name="Symbol zastępczy tekstu 11"/>
          <p:cNvSpPr>
            <a:spLocks noGrp="1"/>
          </p:cNvSpPr>
          <p:nvPr>
            <p:ph type="body" sz="quarter" idx="47" hasCustomPrompt="1"/>
          </p:nvPr>
        </p:nvSpPr>
        <p:spPr>
          <a:xfrm>
            <a:off x="6000759" y="4035052"/>
            <a:ext cx="2660651" cy="278538"/>
          </a:xfrm>
          <a:noFill/>
        </p:spPr>
        <p:txBody>
          <a:bodyPr wrap="square" rtlCol="0" anchor="t">
            <a:spAutoFit/>
          </a:bodyPr>
          <a:lstStyle>
            <a:lvl1pPr marL="0" indent="0">
              <a:lnSpc>
                <a:spcPct val="110000"/>
              </a:lnSpc>
              <a:buNone/>
              <a:defRPr lang="pl-PL" sz="1100" b="0" smtClean="0">
                <a:solidFill>
                  <a:schemeClr val="bg2">
                    <a:lumMod val="10000"/>
                  </a:schemeClr>
                </a:solidFill>
              </a:defRPr>
            </a:lvl1pPr>
            <a:lvl2pPr>
              <a:defRPr lang="pl-PL" sz="1800" smtClean="0"/>
            </a:lvl2pPr>
            <a:lvl3pPr>
              <a:defRPr lang="pl-PL" sz="1800" smtClean="0"/>
            </a:lvl3pPr>
            <a:lvl4pPr>
              <a:defRPr lang="pl-PL" sz="1800" smtClean="0"/>
            </a:lvl4pPr>
            <a:lvl5pPr>
              <a:defRPr lang="pl-PL" sz="600" b="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>
              <a:lnSpc>
                <a:spcPct val="110000"/>
              </a:lnSpc>
            </a:pPr>
            <a:r>
              <a:rPr lang="pl-PL" dirty="0" smtClean="0"/>
              <a:t>Insert </a:t>
            </a:r>
            <a:r>
              <a:rPr lang="pl-PL" dirty="0" err="1" smtClean="0"/>
              <a:t>description</a:t>
            </a:r>
            <a:endParaRPr lang="pl-PL" dirty="0"/>
          </a:p>
        </p:txBody>
      </p:sp>
      <p:pic>
        <p:nvPicPr>
          <p:cNvPr id="58" name="Obraz 5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47" y="4838700"/>
            <a:ext cx="800100" cy="122537"/>
          </a:xfrm>
          <a:prstGeom prst="rect">
            <a:avLst/>
          </a:prstGeom>
        </p:spPr>
      </p:pic>
      <p:sp>
        <p:nvSpPr>
          <p:cNvPr id="22" name="Prostokąt 21"/>
          <p:cNvSpPr/>
          <p:nvPr userDrawn="1"/>
        </p:nvSpPr>
        <p:spPr>
          <a:xfrm flipV="1">
            <a:off x="0" y="807921"/>
            <a:ext cx="9144000" cy="4571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pl-PL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Tytuł 1"/>
          <p:cNvSpPr>
            <a:spLocks noGrp="1"/>
          </p:cNvSpPr>
          <p:nvPr>
            <p:ph type="title" hasCustomPrompt="1"/>
          </p:nvPr>
        </p:nvSpPr>
        <p:spPr>
          <a:xfrm>
            <a:off x="5289558" y="109001"/>
            <a:ext cx="3397241" cy="692865"/>
          </a:xfrm>
        </p:spPr>
        <p:txBody>
          <a:bodyPr/>
          <a:lstStyle>
            <a:lvl1pPr algn="l">
              <a:defRPr/>
            </a:lvl1pPr>
          </a:lstStyle>
          <a:p>
            <a:r>
              <a:rPr lang="pl-PL" dirty="0" smtClean="0"/>
              <a:t>INSERT </a:t>
            </a:r>
            <a:r>
              <a:rPr lang="pl-PL" dirty="0" err="1" smtClean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966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dna 1">
    <p:bg>
      <p:bgPr>
        <a:blipFill dpi="0" rotWithShape="1">
          <a:blip r:embed="rId2" cstate="screen">
            <a:alphaModFix amt="10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Obraz 30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47" y="4838700"/>
            <a:ext cx="800100" cy="122537"/>
          </a:xfrm>
          <a:prstGeom prst="rect">
            <a:avLst/>
          </a:prstGeom>
        </p:spPr>
      </p:pic>
      <p:sp>
        <p:nvSpPr>
          <p:cNvPr id="24" name="Prostokąt 23"/>
          <p:cNvSpPr/>
          <p:nvPr userDrawn="1"/>
        </p:nvSpPr>
        <p:spPr>
          <a:xfrm flipV="1">
            <a:off x="0" y="807921"/>
            <a:ext cx="9144000" cy="4571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pl-PL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Tytuł 1"/>
          <p:cNvSpPr>
            <a:spLocks noGrp="1"/>
          </p:cNvSpPr>
          <p:nvPr>
            <p:ph type="title" hasCustomPrompt="1"/>
          </p:nvPr>
        </p:nvSpPr>
        <p:spPr>
          <a:xfrm>
            <a:off x="457200" y="107364"/>
            <a:ext cx="8229600" cy="690916"/>
          </a:xfrm>
        </p:spPr>
        <p:txBody>
          <a:bodyPr/>
          <a:lstStyle>
            <a:lvl1pPr algn="l">
              <a:defRPr/>
            </a:lvl1pPr>
          </a:lstStyle>
          <a:p>
            <a:r>
              <a:rPr lang="pl-PL" dirty="0" smtClean="0"/>
              <a:t>AGENDA</a:t>
            </a:r>
            <a:endParaRPr lang="en-US" dirty="0"/>
          </a:p>
        </p:txBody>
      </p:sp>
      <p:sp>
        <p:nvSpPr>
          <p:cNvPr id="22" name="Symbol zastępczy tekstu 38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224716"/>
            <a:ext cx="1020039" cy="295466"/>
          </a:xfrm>
          <a:noFill/>
        </p:spPr>
        <p:txBody>
          <a:bodyPr wrap="square" rtlCol="0" anchor="ctr">
            <a:spAutoFit/>
          </a:bodyPr>
          <a:lstStyle>
            <a:lvl1pPr marL="0" algn="r" defTabSz="457200" rtl="0" eaLnBrk="1" latinLnBrk="0" hangingPunct="1">
              <a:lnSpc>
                <a:spcPct val="110000"/>
              </a:lnSpc>
              <a:buNone/>
              <a:defRPr lang="pl-PL" sz="1200" b="0" kern="1200" baseline="0" dirty="0" smtClean="0">
                <a:solidFill>
                  <a:srgbClr val="26437E"/>
                </a:solidFill>
                <a:latin typeface="+mn-lt"/>
                <a:ea typeface="+mn-ea"/>
                <a:cs typeface="+mn-cs"/>
              </a:defRPr>
            </a:lvl1pPr>
            <a:lvl2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0" algn="l" defTabSz="457200" rtl="0" eaLnBrk="1" latinLnBrk="0" hangingPunct="1">
              <a:lnSpc>
                <a:spcPct val="110000"/>
              </a:lnSpc>
              <a:buNone/>
              <a:defRPr lang="pl-PL" sz="900" b="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l-PL" dirty="0" smtClean="0"/>
              <a:t>00:00-00:00</a:t>
            </a:r>
            <a:endParaRPr lang="pl-PL" dirty="0"/>
          </a:p>
        </p:txBody>
      </p:sp>
      <p:sp>
        <p:nvSpPr>
          <p:cNvPr id="23" name="Symbol zastępczy tekstu 38"/>
          <p:cNvSpPr>
            <a:spLocks noGrp="1"/>
          </p:cNvSpPr>
          <p:nvPr>
            <p:ph type="body" sz="quarter" idx="10" hasCustomPrompt="1"/>
          </p:nvPr>
        </p:nvSpPr>
        <p:spPr>
          <a:xfrm>
            <a:off x="1581528" y="1224716"/>
            <a:ext cx="7105272" cy="295466"/>
          </a:xfrm>
          <a:noFill/>
        </p:spPr>
        <p:txBody>
          <a:bodyPr wrap="square" rtlCol="0" anchor="b">
            <a:spAutoFit/>
          </a:bodyPr>
          <a:lstStyle>
            <a:lvl1pPr marL="0" algn="l" defTabSz="457200" rtl="0" eaLnBrk="1" latinLnBrk="0" hangingPunct="1">
              <a:lnSpc>
                <a:spcPct val="110000"/>
              </a:lnSpc>
              <a:buNone/>
              <a:defRPr lang="pl-PL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0" algn="l" defTabSz="457200" rtl="0" eaLnBrk="1" latinLnBrk="0" hangingPunct="1">
              <a:lnSpc>
                <a:spcPct val="110000"/>
              </a:lnSpc>
              <a:buNone/>
              <a:defRPr lang="pl-PL" sz="900" b="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l-PL" dirty="0" smtClean="0"/>
              <a:t>Insert </a:t>
            </a:r>
            <a:r>
              <a:rPr lang="pl-PL" dirty="0" err="1" smtClean="0"/>
              <a:t>title</a:t>
            </a:r>
            <a:endParaRPr lang="pl-PL" dirty="0"/>
          </a:p>
        </p:txBody>
      </p:sp>
      <p:sp>
        <p:nvSpPr>
          <p:cNvPr id="25" name="Symbol zastępczy tekstu 38"/>
          <p:cNvSpPr>
            <a:spLocks noGrp="1"/>
          </p:cNvSpPr>
          <p:nvPr>
            <p:ph type="body" sz="quarter" idx="30" hasCustomPrompt="1"/>
          </p:nvPr>
        </p:nvSpPr>
        <p:spPr>
          <a:xfrm>
            <a:off x="1581528" y="1595792"/>
            <a:ext cx="7105272" cy="295466"/>
          </a:xfrm>
          <a:noFill/>
        </p:spPr>
        <p:txBody>
          <a:bodyPr wrap="square" rtlCol="0" anchor="b">
            <a:spAutoFit/>
          </a:bodyPr>
          <a:lstStyle>
            <a:lvl1pPr marL="0" algn="l" defTabSz="457200" rtl="0" eaLnBrk="1" latinLnBrk="0" hangingPunct="1">
              <a:lnSpc>
                <a:spcPct val="110000"/>
              </a:lnSpc>
              <a:buNone/>
              <a:defRPr lang="pl-PL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0" algn="l" defTabSz="457200" rtl="0" eaLnBrk="1" latinLnBrk="0" hangingPunct="1">
              <a:lnSpc>
                <a:spcPct val="110000"/>
              </a:lnSpc>
              <a:buNone/>
              <a:defRPr lang="pl-PL" sz="900" b="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l-PL" dirty="0" smtClean="0"/>
              <a:t>Insert </a:t>
            </a:r>
            <a:r>
              <a:rPr lang="pl-PL" dirty="0" err="1" smtClean="0"/>
              <a:t>title</a:t>
            </a:r>
            <a:endParaRPr lang="pl-PL" dirty="0"/>
          </a:p>
        </p:txBody>
      </p:sp>
      <p:sp>
        <p:nvSpPr>
          <p:cNvPr id="26" name="Symbol zastępczy tekstu 38"/>
          <p:cNvSpPr>
            <a:spLocks noGrp="1"/>
          </p:cNvSpPr>
          <p:nvPr>
            <p:ph type="body" sz="quarter" idx="31" hasCustomPrompt="1"/>
          </p:nvPr>
        </p:nvSpPr>
        <p:spPr>
          <a:xfrm>
            <a:off x="1581528" y="1966868"/>
            <a:ext cx="7105272" cy="295466"/>
          </a:xfrm>
          <a:noFill/>
        </p:spPr>
        <p:txBody>
          <a:bodyPr wrap="square" rtlCol="0" anchor="b">
            <a:spAutoFit/>
          </a:bodyPr>
          <a:lstStyle>
            <a:lvl1pPr marL="0" algn="l" defTabSz="457200" rtl="0" eaLnBrk="1" latinLnBrk="0" hangingPunct="1">
              <a:lnSpc>
                <a:spcPct val="110000"/>
              </a:lnSpc>
              <a:buNone/>
              <a:defRPr lang="pl-PL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0" algn="l" defTabSz="457200" rtl="0" eaLnBrk="1" latinLnBrk="0" hangingPunct="1">
              <a:lnSpc>
                <a:spcPct val="110000"/>
              </a:lnSpc>
              <a:buNone/>
              <a:defRPr lang="pl-PL" sz="900" b="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l-PL" dirty="0" smtClean="0"/>
              <a:t>Insert </a:t>
            </a:r>
            <a:r>
              <a:rPr lang="pl-PL" dirty="0" err="1" smtClean="0"/>
              <a:t>title</a:t>
            </a:r>
            <a:endParaRPr lang="pl-PL" dirty="0"/>
          </a:p>
        </p:txBody>
      </p:sp>
      <p:sp>
        <p:nvSpPr>
          <p:cNvPr id="27" name="Symbol zastępczy tekstu 38"/>
          <p:cNvSpPr>
            <a:spLocks noGrp="1"/>
          </p:cNvSpPr>
          <p:nvPr>
            <p:ph type="body" sz="quarter" idx="32" hasCustomPrompt="1"/>
          </p:nvPr>
        </p:nvSpPr>
        <p:spPr>
          <a:xfrm>
            <a:off x="1581528" y="2337944"/>
            <a:ext cx="7105272" cy="295466"/>
          </a:xfrm>
          <a:noFill/>
        </p:spPr>
        <p:txBody>
          <a:bodyPr wrap="square" rtlCol="0" anchor="b">
            <a:spAutoFit/>
          </a:bodyPr>
          <a:lstStyle>
            <a:lvl1pPr marL="0" algn="l" defTabSz="457200" rtl="0" eaLnBrk="1" latinLnBrk="0" hangingPunct="1">
              <a:lnSpc>
                <a:spcPct val="110000"/>
              </a:lnSpc>
              <a:buNone/>
              <a:defRPr lang="pl-PL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0" algn="l" defTabSz="457200" rtl="0" eaLnBrk="1" latinLnBrk="0" hangingPunct="1">
              <a:lnSpc>
                <a:spcPct val="110000"/>
              </a:lnSpc>
              <a:buNone/>
              <a:defRPr lang="pl-PL" sz="900" b="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l-PL" dirty="0" smtClean="0"/>
              <a:t>Insert </a:t>
            </a:r>
            <a:r>
              <a:rPr lang="pl-PL" dirty="0" err="1" smtClean="0"/>
              <a:t>title</a:t>
            </a:r>
            <a:endParaRPr lang="pl-PL" dirty="0"/>
          </a:p>
        </p:txBody>
      </p:sp>
      <p:sp>
        <p:nvSpPr>
          <p:cNvPr id="28" name="Symbol zastępczy tekstu 38"/>
          <p:cNvSpPr>
            <a:spLocks noGrp="1"/>
          </p:cNvSpPr>
          <p:nvPr>
            <p:ph type="body" sz="quarter" idx="33" hasCustomPrompt="1"/>
          </p:nvPr>
        </p:nvSpPr>
        <p:spPr>
          <a:xfrm>
            <a:off x="1581528" y="2709020"/>
            <a:ext cx="7105272" cy="295466"/>
          </a:xfrm>
          <a:noFill/>
        </p:spPr>
        <p:txBody>
          <a:bodyPr wrap="square" rtlCol="0" anchor="b">
            <a:spAutoFit/>
          </a:bodyPr>
          <a:lstStyle>
            <a:lvl1pPr marL="0" algn="l" defTabSz="457200" rtl="0" eaLnBrk="1" latinLnBrk="0" hangingPunct="1">
              <a:lnSpc>
                <a:spcPct val="110000"/>
              </a:lnSpc>
              <a:buNone/>
              <a:defRPr lang="pl-PL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0" algn="l" defTabSz="457200" rtl="0" eaLnBrk="1" latinLnBrk="0" hangingPunct="1">
              <a:lnSpc>
                <a:spcPct val="110000"/>
              </a:lnSpc>
              <a:buNone/>
              <a:defRPr lang="pl-PL" sz="900" b="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l-PL" dirty="0" smtClean="0"/>
              <a:t>Insert </a:t>
            </a:r>
            <a:r>
              <a:rPr lang="pl-PL" dirty="0" err="1" smtClean="0"/>
              <a:t>title</a:t>
            </a:r>
            <a:endParaRPr lang="pl-PL" dirty="0"/>
          </a:p>
        </p:txBody>
      </p:sp>
      <p:sp>
        <p:nvSpPr>
          <p:cNvPr id="29" name="Symbol zastępczy tekstu 38"/>
          <p:cNvSpPr>
            <a:spLocks noGrp="1"/>
          </p:cNvSpPr>
          <p:nvPr>
            <p:ph type="body" sz="quarter" idx="34" hasCustomPrompt="1"/>
          </p:nvPr>
        </p:nvSpPr>
        <p:spPr>
          <a:xfrm>
            <a:off x="1581528" y="3080096"/>
            <a:ext cx="7105272" cy="295466"/>
          </a:xfrm>
          <a:noFill/>
        </p:spPr>
        <p:txBody>
          <a:bodyPr wrap="square" rtlCol="0" anchor="b">
            <a:spAutoFit/>
          </a:bodyPr>
          <a:lstStyle>
            <a:lvl1pPr marL="0" algn="l" defTabSz="457200" rtl="0" eaLnBrk="1" latinLnBrk="0" hangingPunct="1">
              <a:lnSpc>
                <a:spcPct val="110000"/>
              </a:lnSpc>
              <a:buNone/>
              <a:defRPr lang="pl-PL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0" algn="l" defTabSz="457200" rtl="0" eaLnBrk="1" latinLnBrk="0" hangingPunct="1">
              <a:lnSpc>
                <a:spcPct val="110000"/>
              </a:lnSpc>
              <a:buNone/>
              <a:defRPr lang="pl-PL" sz="900" b="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l-PL" dirty="0" smtClean="0"/>
              <a:t>Insert </a:t>
            </a:r>
            <a:r>
              <a:rPr lang="pl-PL" dirty="0" err="1" smtClean="0"/>
              <a:t>title</a:t>
            </a:r>
            <a:endParaRPr lang="pl-PL" dirty="0"/>
          </a:p>
        </p:txBody>
      </p:sp>
      <p:sp>
        <p:nvSpPr>
          <p:cNvPr id="30" name="Symbol zastępczy tekstu 38"/>
          <p:cNvSpPr>
            <a:spLocks noGrp="1"/>
          </p:cNvSpPr>
          <p:nvPr>
            <p:ph type="body" sz="quarter" idx="35" hasCustomPrompt="1"/>
          </p:nvPr>
        </p:nvSpPr>
        <p:spPr>
          <a:xfrm>
            <a:off x="1581528" y="3451172"/>
            <a:ext cx="7105272" cy="295466"/>
          </a:xfrm>
          <a:noFill/>
        </p:spPr>
        <p:txBody>
          <a:bodyPr wrap="square" rtlCol="0" anchor="b">
            <a:spAutoFit/>
          </a:bodyPr>
          <a:lstStyle>
            <a:lvl1pPr marL="0" algn="l" defTabSz="457200" rtl="0" eaLnBrk="1" latinLnBrk="0" hangingPunct="1">
              <a:lnSpc>
                <a:spcPct val="110000"/>
              </a:lnSpc>
              <a:buNone/>
              <a:defRPr lang="pl-PL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0" algn="l" defTabSz="457200" rtl="0" eaLnBrk="1" latinLnBrk="0" hangingPunct="1">
              <a:lnSpc>
                <a:spcPct val="110000"/>
              </a:lnSpc>
              <a:buNone/>
              <a:defRPr lang="pl-PL" sz="900" b="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l-PL" dirty="0" smtClean="0"/>
              <a:t>Insert </a:t>
            </a:r>
            <a:r>
              <a:rPr lang="pl-PL" dirty="0" err="1" smtClean="0"/>
              <a:t>title</a:t>
            </a:r>
            <a:endParaRPr lang="pl-PL" dirty="0"/>
          </a:p>
        </p:txBody>
      </p:sp>
      <p:sp>
        <p:nvSpPr>
          <p:cNvPr id="32" name="Symbol zastępczy tekstu 38"/>
          <p:cNvSpPr>
            <a:spLocks noGrp="1"/>
          </p:cNvSpPr>
          <p:nvPr>
            <p:ph type="body" sz="quarter" idx="36" hasCustomPrompt="1"/>
          </p:nvPr>
        </p:nvSpPr>
        <p:spPr>
          <a:xfrm>
            <a:off x="1581528" y="3822248"/>
            <a:ext cx="7105272" cy="295466"/>
          </a:xfrm>
          <a:noFill/>
        </p:spPr>
        <p:txBody>
          <a:bodyPr wrap="square" rtlCol="0" anchor="b">
            <a:spAutoFit/>
          </a:bodyPr>
          <a:lstStyle>
            <a:lvl1pPr marL="0" algn="l" defTabSz="457200" rtl="0" eaLnBrk="1" latinLnBrk="0" hangingPunct="1">
              <a:lnSpc>
                <a:spcPct val="110000"/>
              </a:lnSpc>
              <a:buNone/>
              <a:defRPr lang="pl-PL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0" algn="l" defTabSz="457200" rtl="0" eaLnBrk="1" latinLnBrk="0" hangingPunct="1">
              <a:lnSpc>
                <a:spcPct val="110000"/>
              </a:lnSpc>
              <a:buNone/>
              <a:defRPr lang="pl-PL" sz="900" b="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l-PL" dirty="0" smtClean="0"/>
              <a:t>Insert </a:t>
            </a:r>
            <a:r>
              <a:rPr lang="pl-PL" dirty="0" err="1" smtClean="0"/>
              <a:t>title</a:t>
            </a:r>
            <a:endParaRPr lang="pl-PL" dirty="0"/>
          </a:p>
        </p:txBody>
      </p:sp>
      <p:sp>
        <p:nvSpPr>
          <p:cNvPr id="33" name="Symbol zastępczy tekstu 38"/>
          <p:cNvSpPr>
            <a:spLocks noGrp="1"/>
          </p:cNvSpPr>
          <p:nvPr>
            <p:ph type="body" sz="quarter" idx="37" hasCustomPrompt="1"/>
          </p:nvPr>
        </p:nvSpPr>
        <p:spPr>
          <a:xfrm>
            <a:off x="457200" y="1595792"/>
            <a:ext cx="1020039" cy="295466"/>
          </a:xfrm>
          <a:noFill/>
        </p:spPr>
        <p:txBody>
          <a:bodyPr wrap="square" rtlCol="0" anchor="ctr">
            <a:spAutoFit/>
          </a:bodyPr>
          <a:lstStyle>
            <a:lvl1pPr marL="0" algn="r" defTabSz="457200" rtl="0" eaLnBrk="1" latinLnBrk="0" hangingPunct="1">
              <a:lnSpc>
                <a:spcPct val="110000"/>
              </a:lnSpc>
              <a:buNone/>
              <a:defRPr lang="pl-PL" sz="1200" b="0" kern="1200" baseline="0" dirty="0" smtClean="0">
                <a:solidFill>
                  <a:srgbClr val="26437E"/>
                </a:solidFill>
                <a:latin typeface="+mn-lt"/>
                <a:ea typeface="+mn-ea"/>
                <a:cs typeface="+mn-cs"/>
              </a:defRPr>
            </a:lvl1pPr>
            <a:lvl2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0" algn="l" defTabSz="457200" rtl="0" eaLnBrk="1" latinLnBrk="0" hangingPunct="1">
              <a:lnSpc>
                <a:spcPct val="110000"/>
              </a:lnSpc>
              <a:buNone/>
              <a:defRPr lang="pl-PL" sz="900" b="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l-PL" dirty="0" smtClean="0"/>
              <a:t>00:00-00:00</a:t>
            </a:r>
            <a:endParaRPr lang="pl-PL" dirty="0"/>
          </a:p>
        </p:txBody>
      </p:sp>
      <p:sp>
        <p:nvSpPr>
          <p:cNvPr id="34" name="Symbol zastępczy tekstu 38"/>
          <p:cNvSpPr>
            <a:spLocks noGrp="1"/>
          </p:cNvSpPr>
          <p:nvPr>
            <p:ph type="body" sz="quarter" idx="38" hasCustomPrompt="1"/>
          </p:nvPr>
        </p:nvSpPr>
        <p:spPr>
          <a:xfrm>
            <a:off x="457200" y="1963419"/>
            <a:ext cx="1020039" cy="295466"/>
          </a:xfrm>
          <a:noFill/>
        </p:spPr>
        <p:txBody>
          <a:bodyPr wrap="square" rtlCol="0" anchor="ctr">
            <a:spAutoFit/>
          </a:bodyPr>
          <a:lstStyle>
            <a:lvl1pPr marL="0" algn="r" defTabSz="457200" rtl="0" eaLnBrk="1" latinLnBrk="0" hangingPunct="1">
              <a:lnSpc>
                <a:spcPct val="110000"/>
              </a:lnSpc>
              <a:buNone/>
              <a:defRPr lang="pl-PL" sz="1200" b="0" kern="1200" baseline="0" dirty="0" smtClean="0">
                <a:solidFill>
                  <a:srgbClr val="26437E"/>
                </a:solidFill>
                <a:latin typeface="+mn-lt"/>
                <a:ea typeface="+mn-ea"/>
                <a:cs typeface="+mn-cs"/>
              </a:defRPr>
            </a:lvl1pPr>
            <a:lvl2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0" algn="l" defTabSz="457200" rtl="0" eaLnBrk="1" latinLnBrk="0" hangingPunct="1">
              <a:lnSpc>
                <a:spcPct val="110000"/>
              </a:lnSpc>
              <a:buNone/>
              <a:defRPr lang="pl-PL" sz="900" b="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l-PL" dirty="0" smtClean="0"/>
              <a:t>00:00-00:00</a:t>
            </a:r>
            <a:endParaRPr lang="pl-PL" dirty="0"/>
          </a:p>
        </p:txBody>
      </p:sp>
      <p:sp>
        <p:nvSpPr>
          <p:cNvPr id="35" name="Symbol zastępczy tekstu 38"/>
          <p:cNvSpPr>
            <a:spLocks noGrp="1"/>
          </p:cNvSpPr>
          <p:nvPr>
            <p:ph type="body" sz="quarter" idx="39" hasCustomPrompt="1"/>
          </p:nvPr>
        </p:nvSpPr>
        <p:spPr>
          <a:xfrm>
            <a:off x="457200" y="2334495"/>
            <a:ext cx="1020039" cy="295466"/>
          </a:xfrm>
          <a:noFill/>
        </p:spPr>
        <p:txBody>
          <a:bodyPr wrap="square" rtlCol="0" anchor="ctr">
            <a:spAutoFit/>
          </a:bodyPr>
          <a:lstStyle>
            <a:lvl1pPr marL="0" algn="r" defTabSz="457200" rtl="0" eaLnBrk="1" latinLnBrk="0" hangingPunct="1">
              <a:lnSpc>
                <a:spcPct val="110000"/>
              </a:lnSpc>
              <a:buNone/>
              <a:defRPr lang="pl-PL" sz="1200" b="0" kern="1200" baseline="0" dirty="0" smtClean="0">
                <a:solidFill>
                  <a:srgbClr val="26437E"/>
                </a:solidFill>
                <a:latin typeface="+mn-lt"/>
                <a:ea typeface="+mn-ea"/>
                <a:cs typeface="+mn-cs"/>
              </a:defRPr>
            </a:lvl1pPr>
            <a:lvl2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0" algn="l" defTabSz="457200" rtl="0" eaLnBrk="1" latinLnBrk="0" hangingPunct="1">
              <a:lnSpc>
                <a:spcPct val="110000"/>
              </a:lnSpc>
              <a:buNone/>
              <a:defRPr lang="pl-PL" sz="900" b="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l-PL" dirty="0" smtClean="0"/>
              <a:t>00:00-00:00</a:t>
            </a:r>
            <a:endParaRPr lang="pl-PL" dirty="0"/>
          </a:p>
        </p:txBody>
      </p:sp>
      <p:sp>
        <p:nvSpPr>
          <p:cNvPr id="36" name="Symbol zastępczy tekstu 38"/>
          <p:cNvSpPr>
            <a:spLocks noGrp="1"/>
          </p:cNvSpPr>
          <p:nvPr>
            <p:ph type="body" sz="quarter" idx="40" hasCustomPrompt="1"/>
          </p:nvPr>
        </p:nvSpPr>
        <p:spPr>
          <a:xfrm>
            <a:off x="457199" y="2711073"/>
            <a:ext cx="1020039" cy="295466"/>
          </a:xfrm>
          <a:noFill/>
        </p:spPr>
        <p:txBody>
          <a:bodyPr wrap="square" rtlCol="0" anchor="ctr">
            <a:spAutoFit/>
          </a:bodyPr>
          <a:lstStyle>
            <a:lvl1pPr marL="0" algn="r" defTabSz="457200" rtl="0" eaLnBrk="1" latinLnBrk="0" hangingPunct="1">
              <a:lnSpc>
                <a:spcPct val="110000"/>
              </a:lnSpc>
              <a:buNone/>
              <a:defRPr lang="pl-PL" sz="1200" b="0" kern="1200" baseline="0" dirty="0" smtClean="0">
                <a:solidFill>
                  <a:srgbClr val="26437E"/>
                </a:solidFill>
                <a:latin typeface="+mn-lt"/>
                <a:ea typeface="+mn-ea"/>
                <a:cs typeface="+mn-cs"/>
              </a:defRPr>
            </a:lvl1pPr>
            <a:lvl2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0" algn="l" defTabSz="457200" rtl="0" eaLnBrk="1" latinLnBrk="0" hangingPunct="1">
              <a:lnSpc>
                <a:spcPct val="110000"/>
              </a:lnSpc>
              <a:buNone/>
              <a:defRPr lang="pl-PL" sz="900" b="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l-PL" dirty="0" smtClean="0"/>
              <a:t>00:00-00:00</a:t>
            </a:r>
            <a:endParaRPr lang="pl-PL" dirty="0"/>
          </a:p>
        </p:txBody>
      </p:sp>
      <p:sp>
        <p:nvSpPr>
          <p:cNvPr id="37" name="Symbol zastępczy tekstu 38"/>
          <p:cNvSpPr>
            <a:spLocks noGrp="1"/>
          </p:cNvSpPr>
          <p:nvPr>
            <p:ph type="body" sz="quarter" idx="41" hasCustomPrompt="1"/>
          </p:nvPr>
        </p:nvSpPr>
        <p:spPr>
          <a:xfrm>
            <a:off x="457199" y="3075712"/>
            <a:ext cx="1020039" cy="295466"/>
          </a:xfrm>
          <a:noFill/>
        </p:spPr>
        <p:txBody>
          <a:bodyPr wrap="square" rtlCol="0" anchor="ctr">
            <a:spAutoFit/>
          </a:bodyPr>
          <a:lstStyle>
            <a:lvl1pPr marL="0" algn="r" defTabSz="457200" rtl="0" eaLnBrk="1" latinLnBrk="0" hangingPunct="1">
              <a:lnSpc>
                <a:spcPct val="110000"/>
              </a:lnSpc>
              <a:buNone/>
              <a:defRPr lang="pl-PL" sz="1200" b="0" kern="1200" baseline="0" dirty="0" smtClean="0">
                <a:solidFill>
                  <a:srgbClr val="26437E"/>
                </a:solidFill>
                <a:latin typeface="+mn-lt"/>
                <a:ea typeface="+mn-ea"/>
                <a:cs typeface="+mn-cs"/>
              </a:defRPr>
            </a:lvl1pPr>
            <a:lvl2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0" algn="l" defTabSz="457200" rtl="0" eaLnBrk="1" latinLnBrk="0" hangingPunct="1">
              <a:lnSpc>
                <a:spcPct val="110000"/>
              </a:lnSpc>
              <a:buNone/>
              <a:defRPr lang="pl-PL" sz="900" b="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l-PL" dirty="0" smtClean="0"/>
              <a:t>00:00-00:00</a:t>
            </a:r>
            <a:endParaRPr lang="pl-PL" dirty="0"/>
          </a:p>
        </p:txBody>
      </p:sp>
      <p:sp>
        <p:nvSpPr>
          <p:cNvPr id="38" name="Symbol zastępczy tekstu 38"/>
          <p:cNvSpPr>
            <a:spLocks noGrp="1"/>
          </p:cNvSpPr>
          <p:nvPr>
            <p:ph type="body" sz="quarter" idx="42" hasCustomPrompt="1"/>
          </p:nvPr>
        </p:nvSpPr>
        <p:spPr>
          <a:xfrm>
            <a:off x="457200" y="3451707"/>
            <a:ext cx="1020039" cy="295466"/>
          </a:xfrm>
          <a:noFill/>
        </p:spPr>
        <p:txBody>
          <a:bodyPr wrap="square" rtlCol="0" anchor="ctr">
            <a:spAutoFit/>
          </a:bodyPr>
          <a:lstStyle>
            <a:lvl1pPr marL="0" algn="r" defTabSz="457200" rtl="0" eaLnBrk="1" latinLnBrk="0" hangingPunct="1">
              <a:lnSpc>
                <a:spcPct val="110000"/>
              </a:lnSpc>
              <a:buNone/>
              <a:defRPr lang="pl-PL" sz="1200" b="0" kern="1200" baseline="0" dirty="0" smtClean="0">
                <a:solidFill>
                  <a:srgbClr val="26437E"/>
                </a:solidFill>
                <a:latin typeface="+mn-lt"/>
                <a:ea typeface="+mn-ea"/>
                <a:cs typeface="+mn-cs"/>
              </a:defRPr>
            </a:lvl1pPr>
            <a:lvl2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0" algn="l" defTabSz="457200" rtl="0" eaLnBrk="1" latinLnBrk="0" hangingPunct="1">
              <a:lnSpc>
                <a:spcPct val="110000"/>
              </a:lnSpc>
              <a:buNone/>
              <a:defRPr lang="pl-PL" sz="900" b="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l-PL" dirty="0" smtClean="0"/>
              <a:t>00:00-00:00</a:t>
            </a:r>
            <a:endParaRPr lang="pl-PL" dirty="0"/>
          </a:p>
        </p:txBody>
      </p:sp>
      <p:sp>
        <p:nvSpPr>
          <p:cNvPr id="39" name="Symbol zastępczy tekstu 38"/>
          <p:cNvSpPr>
            <a:spLocks noGrp="1"/>
          </p:cNvSpPr>
          <p:nvPr>
            <p:ph type="body" sz="quarter" idx="43" hasCustomPrompt="1"/>
          </p:nvPr>
        </p:nvSpPr>
        <p:spPr>
          <a:xfrm>
            <a:off x="457200" y="3816346"/>
            <a:ext cx="1020039" cy="295466"/>
          </a:xfrm>
          <a:noFill/>
        </p:spPr>
        <p:txBody>
          <a:bodyPr wrap="square" rtlCol="0" anchor="ctr">
            <a:spAutoFit/>
          </a:bodyPr>
          <a:lstStyle>
            <a:lvl1pPr marL="0" algn="r" defTabSz="457200" rtl="0" eaLnBrk="1" latinLnBrk="0" hangingPunct="1">
              <a:lnSpc>
                <a:spcPct val="110000"/>
              </a:lnSpc>
              <a:buNone/>
              <a:defRPr lang="pl-PL" sz="1200" b="0" kern="1200" baseline="0" dirty="0" smtClean="0">
                <a:solidFill>
                  <a:srgbClr val="26437E"/>
                </a:solidFill>
                <a:latin typeface="+mn-lt"/>
                <a:ea typeface="+mn-ea"/>
                <a:cs typeface="+mn-cs"/>
              </a:defRPr>
            </a:lvl1pPr>
            <a:lvl2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0" algn="l" defTabSz="457200" rtl="0" eaLnBrk="1" latinLnBrk="0" hangingPunct="1">
              <a:lnSpc>
                <a:spcPct val="110000"/>
              </a:lnSpc>
              <a:buNone/>
              <a:defRPr lang="pl-PL" sz="900" b="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l-PL" dirty="0" smtClean="0"/>
              <a:t>00:00-00:00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1732041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eatures 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rostokąt 45"/>
          <p:cNvSpPr/>
          <p:nvPr userDrawn="1"/>
        </p:nvSpPr>
        <p:spPr>
          <a:xfrm>
            <a:off x="4874781" y="0"/>
            <a:ext cx="4269219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2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457200" y="4767263"/>
            <a:ext cx="412749" cy="273843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>
              <a:defRPr lang="pl-PL" sz="1050" smtClean="0">
                <a:solidFill>
                  <a:srgbClr val="FFFFFF"/>
                </a:solidFill>
              </a:defRPr>
            </a:lvl1pPr>
          </a:lstStyle>
          <a:p>
            <a:pPr algn="ctr"/>
            <a:fld id="{B398D967-AF51-1944-8D3F-4D6A679B2400}" type="slidenum">
              <a:rPr lang="pl-PL" smtClean="0"/>
              <a:pPr algn="ctr"/>
              <a:t>‹#›</a:t>
            </a:fld>
            <a:endParaRPr lang="pl-PL" dirty="0"/>
          </a:p>
        </p:txBody>
      </p:sp>
      <p:pic>
        <p:nvPicPr>
          <p:cNvPr id="58" name="Obraz 5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47" y="4838700"/>
            <a:ext cx="800100" cy="122537"/>
          </a:xfrm>
          <a:prstGeom prst="rect">
            <a:avLst/>
          </a:prstGeom>
        </p:spPr>
      </p:pic>
      <p:sp>
        <p:nvSpPr>
          <p:cNvPr id="22" name="Prostokąt 21"/>
          <p:cNvSpPr/>
          <p:nvPr userDrawn="1"/>
        </p:nvSpPr>
        <p:spPr>
          <a:xfrm flipV="1">
            <a:off x="0" y="807921"/>
            <a:ext cx="9144000" cy="4571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pl-PL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Tytuł 1"/>
          <p:cNvSpPr>
            <a:spLocks noGrp="1"/>
          </p:cNvSpPr>
          <p:nvPr>
            <p:ph type="title" hasCustomPrompt="1"/>
          </p:nvPr>
        </p:nvSpPr>
        <p:spPr>
          <a:xfrm>
            <a:off x="5289558" y="109001"/>
            <a:ext cx="3397241" cy="692865"/>
          </a:xfrm>
        </p:spPr>
        <p:txBody>
          <a:bodyPr/>
          <a:lstStyle>
            <a:lvl1pPr algn="l">
              <a:defRPr/>
            </a:lvl1pPr>
          </a:lstStyle>
          <a:p>
            <a:r>
              <a:rPr lang="pl-PL" dirty="0" smtClean="0"/>
              <a:t>INSERT </a:t>
            </a:r>
            <a:r>
              <a:rPr lang="pl-PL" dirty="0" err="1" smtClean="0"/>
              <a:t>TITLE</a:t>
            </a:r>
            <a:endParaRPr lang="en-US" dirty="0"/>
          </a:p>
        </p:txBody>
      </p:sp>
      <p:sp>
        <p:nvSpPr>
          <p:cNvPr id="15" name="Symbol zastępczy tekstu 6"/>
          <p:cNvSpPr>
            <a:spLocks noGrp="1"/>
          </p:cNvSpPr>
          <p:nvPr>
            <p:ph type="body" sz="quarter" idx="40" hasCustomPrompt="1"/>
          </p:nvPr>
        </p:nvSpPr>
        <p:spPr>
          <a:xfrm>
            <a:off x="6000759" y="1185126"/>
            <a:ext cx="2692788" cy="550364"/>
          </a:xfrm>
        </p:spPr>
        <p:txBody>
          <a:bodyPr anchor="ctr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 smtClean="0"/>
              <a:t>Insert </a:t>
            </a:r>
            <a:r>
              <a:rPr lang="pl-PL" dirty="0" err="1" smtClean="0"/>
              <a:t>name</a:t>
            </a:r>
            <a:endParaRPr lang="pl-PL" dirty="0"/>
          </a:p>
        </p:txBody>
      </p:sp>
      <p:sp>
        <p:nvSpPr>
          <p:cNvPr id="17" name="Symbol zastępczy tekstu 6"/>
          <p:cNvSpPr>
            <a:spLocks noGrp="1"/>
          </p:cNvSpPr>
          <p:nvPr>
            <p:ph type="body" sz="quarter" idx="42" hasCustomPrompt="1"/>
          </p:nvPr>
        </p:nvSpPr>
        <p:spPr>
          <a:xfrm>
            <a:off x="6000759" y="2067776"/>
            <a:ext cx="2686040" cy="550364"/>
          </a:xfrm>
        </p:spPr>
        <p:txBody>
          <a:bodyPr anchor="ctr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 smtClean="0"/>
              <a:t>Insert </a:t>
            </a:r>
            <a:r>
              <a:rPr lang="pl-PL" dirty="0" err="1" smtClean="0"/>
              <a:t>name</a:t>
            </a:r>
            <a:endParaRPr lang="pl-PL" dirty="0"/>
          </a:p>
        </p:txBody>
      </p:sp>
      <p:sp>
        <p:nvSpPr>
          <p:cNvPr id="18" name="Symbol zastępczy tekstu 6"/>
          <p:cNvSpPr>
            <a:spLocks noGrp="1"/>
          </p:cNvSpPr>
          <p:nvPr>
            <p:ph type="body" sz="quarter" idx="44" hasCustomPrompt="1"/>
          </p:nvPr>
        </p:nvSpPr>
        <p:spPr>
          <a:xfrm>
            <a:off x="6000759" y="2905976"/>
            <a:ext cx="2686040" cy="550364"/>
          </a:xfrm>
        </p:spPr>
        <p:txBody>
          <a:bodyPr anchor="ctr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 smtClean="0"/>
              <a:t>Insert </a:t>
            </a:r>
            <a:r>
              <a:rPr lang="pl-PL" dirty="0" err="1" smtClean="0"/>
              <a:t>name</a:t>
            </a:r>
            <a:endParaRPr lang="pl-PL" dirty="0"/>
          </a:p>
        </p:txBody>
      </p:sp>
      <p:sp>
        <p:nvSpPr>
          <p:cNvPr id="19" name="Symbol zastępczy tekstu 6"/>
          <p:cNvSpPr>
            <a:spLocks noGrp="1"/>
          </p:cNvSpPr>
          <p:nvPr>
            <p:ph type="body" sz="quarter" idx="46" hasCustomPrompt="1"/>
          </p:nvPr>
        </p:nvSpPr>
        <p:spPr>
          <a:xfrm>
            <a:off x="6000759" y="3763226"/>
            <a:ext cx="2692788" cy="550364"/>
          </a:xfrm>
        </p:spPr>
        <p:txBody>
          <a:bodyPr anchor="ctr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 smtClean="0"/>
              <a:t>Insert </a:t>
            </a:r>
            <a:r>
              <a:rPr lang="pl-PL" dirty="0" err="1" smtClean="0"/>
              <a:t>name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0446562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atures 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ymbol zastępczy tekstu 6"/>
          <p:cNvSpPr>
            <a:spLocks noGrp="1"/>
          </p:cNvSpPr>
          <p:nvPr>
            <p:ph type="body" sz="quarter" idx="15" hasCustomPrompt="1"/>
          </p:nvPr>
        </p:nvSpPr>
        <p:spPr>
          <a:xfrm>
            <a:off x="1676401" y="1556996"/>
            <a:ext cx="2832100" cy="460440"/>
          </a:xfrm>
        </p:spPr>
        <p:txBody>
          <a:bodyPr anchor="b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 smtClean="0"/>
              <a:t>Insert </a:t>
            </a:r>
            <a:r>
              <a:rPr lang="pl-PL" dirty="0" err="1" smtClean="0"/>
              <a:t>name</a:t>
            </a:r>
            <a:endParaRPr lang="pl-PL" dirty="0"/>
          </a:p>
        </p:txBody>
      </p:sp>
      <p:sp>
        <p:nvSpPr>
          <p:cNvPr id="12" name="Symbol zastępczy tekstu 11"/>
          <p:cNvSpPr>
            <a:spLocks noGrp="1"/>
          </p:cNvSpPr>
          <p:nvPr>
            <p:ph type="body" sz="quarter" idx="16" hasCustomPrompt="1"/>
          </p:nvPr>
        </p:nvSpPr>
        <p:spPr>
          <a:xfrm>
            <a:off x="1676401" y="2015848"/>
            <a:ext cx="2832099" cy="278538"/>
          </a:xfrm>
          <a:noFill/>
        </p:spPr>
        <p:txBody>
          <a:bodyPr wrap="square" rtlCol="0" anchor="b">
            <a:spAutoFit/>
          </a:bodyPr>
          <a:lstStyle>
            <a:lvl1pPr marL="0" indent="0">
              <a:buNone/>
              <a:defRPr lang="pl-PL" sz="1100" b="0" smtClean="0">
                <a:solidFill>
                  <a:srgbClr val="242424"/>
                </a:solidFill>
              </a:defRPr>
            </a:lvl1pPr>
            <a:lvl2pPr>
              <a:defRPr lang="pl-PL" sz="1800" smtClean="0"/>
            </a:lvl2pPr>
            <a:lvl3pPr>
              <a:defRPr lang="pl-PL" sz="1800" smtClean="0"/>
            </a:lvl3pPr>
            <a:lvl4pPr>
              <a:defRPr lang="pl-PL" sz="1800" smtClean="0"/>
            </a:lvl4pPr>
            <a:lvl5pPr>
              <a:defRPr lang="pl-PL" sz="600" b="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>
              <a:lnSpc>
                <a:spcPct val="110000"/>
              </a:lnSpc>
            </a:pPr>
            <a:r>
              <a:rPr lang="pl-PL" dirty="0" smtClean="0"/>
              <a:t>Insert </a:t>
            </a:r>
            <a:r>
              <a:rPr lang="pl-PL" dirty="0" err="1" smtClean="0"/>
              <a:t>description</a:t>
            </a:r>
            <a:endParaRPr lang="pl-PL" dirty="0"/>
          </a:p>
        </p:txBody>
      </p:sp>
      <p:sp>
        <p:nvSpPr>
          <p:cNvPr id="47" name="Symbol zastępczy tekstu 6"/>
          <p:cNvSpPr>
            <a:spLocks noGrp="1"/>
          </p:cNvSpPr>
          <p:nvPr>
            <p:ph type="body" sz="quarter" idx="24" hasCustomPrompt="1"/>
          </p:nvPr>
        </p:nvSpPr>
        <p:spPr>
          <a:xfrm>
            <a:off x="1676401" y="3087346"/>
            <a:ext cx="2832100" cy="460440"/>
          </a:xfrm>
        </p:spPr>
        <p:txBody>
          <a:bodyPr anchor="b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 smtClean="0"/>
              <a:t>Insert </a:t>
            </a:r>
            <a:r>
              <a:rPr lang="pl-PL" dirty="0" err="1" smtClean="0"/>
              <a:t>name</a:t>
            </a:r>
            <a:endParaRPr lang="pl-PL" dirty="0"/>
          </a:p>
        </p:txBody>
      </p:sp>
      <p:sp>
        <p:nvSpPr>
          <p:cNvPr id="48" name="Symbol zastępczy tekstu 11"/>
          <p:cNvSpPr>
            <a:spLocks noGrp="1"/>
          </p:cNvSpPr>
          <p:nvPr>
            <p:ph type="body" sz="quarter" idx="25" hasCustomPrompt="1"/>
          </p:nvPr>
        </p:nvSpPr>
        <p:spPr>
          <a:xfrm>
            <a:off x="1676401" y="3538824"/>
            <a:ext cx="2832099" cy="278538"/>
          </a:xfrm>
          <a:noFill/>
        </p:spPr>
        <p:txBody>
          <a:bodyPr wrap="square" rtlCol="0" anchor="b">
            <a:spAutoFit/>
          </a:bodyPr>
          <a:lstStyle>
            <a:lvl1pPr marL="0" indent="0">
              <a:lnSpc>
                <a:spcPct val="110000"/>
              </a:lnSpc>
              <a:buNone/>
              <a:defRPr lang="pl-PL" sz="1100" b="0" smtClean="0">
                <a:solidFill>
                  <a:srgbClr val="242424"/>
                </a:solidFill>
              </a:defRPr>
            </a:lvl1pPr>
            <a:lvl2pPr>
              <a:defRPr lang="pl-PL" sz="1800" smtClean="0"/>
            </a:lvl2pPr>
            <a:lvl3pPr>
              <a:defRPr lang="pl-PL" sz="1800" smtClean="0"/>
            </a:lvl3pPr>
            <a:lvl4pPr>
              <a:defRPr lang="pl-PL" sz="1800" smtClean="0"/>
            </a:lvl4pPr>
            <a:lvl5pPr>
              <a:defRPr lang="pl-PL" sz="600" b="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>
              <a:lnSpc>
                <a:spcPct val="110000"/>
              </a:lnSpc>
            </a:pPr>
            <a:r>
              <a:rPr lang="pl-PL" dirty="0" smtClean="0"/>
              <a:t>Insert </a:t>
            </a:r>
            <a:r>
              <a:rPr lang="pl-PL" dirty="0" err="1" smtClean="0"/>
              <a:t>description</a:t>
            </a:r>
            <a:endParaRPr lang="pl-PL" dirty="0"/>
          </a:p>
        </p:txBody>
      </p:sp>
      <p:sp>
        <p:nvSpPr>
          <p:cNvPr id="24" name="Symbol zastępczy obrazu 3"/>
          <p:cNvSpPr>
            <a:spLocks noGrp="1"/>
          </p:cNvSpPr>
          <p:nvPr>
            <p:ph type="pic" sz="quarter" idx="33" hasCustomPrompt="1"/>
          </p:nvPr>
        </p:nvSpPr>
        <p:spPr>
          <a:xfrm>
            <a:off x="463255" y="1559089"/>
            <a:ext cx="981229" cy="981229"/>
          </a:xfrm>
          <a:prstGeom prst="ellipse">
            <a:avLst/>
          </a:prstGeom>
          <a:noFill/>
          <a:ln w="31750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 algn="ctr" defTabSz="457200" rtl="0" eaLnBrk="1" latinLnBrk="0" hangingPunct="1">
              <a:buNone/>
              <a:defRPr lang="pl-PL" sz="90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pl-PL" dirty="0" smtClean="0"/>
              <a:t>CLICK AND CHOOSE PICTURE</a:t>
            </a:r>
            <a:endParaRPr lang="pl-PL" dirty="0"/>
          </a:p>
        </p:txBody>
      </p:sp>
      <p:sp>
        <p:nvSpPr>
          <p:cNvPr id="25" name="Symbol zastępczy obrazu 3"/>
          <p:cNvSpPr>
            <a:spLocks noGrp="1"/>
          </p:cNvSpPr>
          <p:nvPr>
            <p:ph type="pic" sz="quarter" idx="34" hasCustomPrompt="1"/>
          </p:nvPr>
        </p:nvSpPr>
        <p:spPr>
          <a:xfrm>
            <a:off x="463255" y="3071816"/>
            <a:ext cx="981229" cy="981229"/>
          </a:xfrm>
          <a:prstGeom prst="ellipse">
            <a:avLst/>
          </a:prstGeom>
          <a:noFill/>
          <a:ln w="31750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Wingdings" charset="2"/>
              <a:buNone/>
              <a:defRPr lang="pl-PL" sz="900" b="1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pl-PL" dirty="0" smtClean="0"/>
              <a:t>CLICK AND CHOOSE PICTURE</a:t>
            </a:r>
            <a:endParaRPr lang="pl-PL" dirty="0"/>
          </a:p>
        </p:txBody>
      </p:sp>
      <p:sp>
        <p:nvSpPr>
          <p:cNvPr id="26" name="Symbol zastępczy tekstu 6"/>
          <p:cNvSpPr>
            <a:spLocks noGrp="1"/>
          </p:cNvSpPr>
          <p:nvPr>
            <p:ph type="body" sz="quarter" idx="35" hasCustomPrompt="1"/>
          </p:nvPr>
        </p:nvSpPr>
        <p:spPr>
          <a:xfrm>
            <a:off x="5856584" y="1556996"/>
            <a:ext cx="2832100" cy="460440"/>
          </a:xfrm>
        </p:spPr>
        <p:txBody>
          <a:bodyPr anchor="b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 smtClean="0"/>
              <a:t>Insert </a:t>
            </a:r>
            <a:r>
              <a:rPr lang="pl-PL" dirty="0" err="1" smtClean="0"/>
              <a:t>name</a:t>
            </a:r>
            <a:endParaRPr lang="pl-PL" dirty="0"/>
          </a:p>
        </p:txBody>
      </p:sp>
      <p:sp>
        <p:nvSpPr>
          <p:cNvPr id="27" name="Symbol zastępczy tekstu 11"/>
          <p:cNvSpPr>
            <a:spLocks noGrp="1"/>
          </p:cNvSpPr>
          <p:nvPr>
            <p:ph type="body" sz="quarter" idx="36" hasCustomPrompt="1"/>
          </p:nvPr>
        </p:nvSpPr>
        <p:spPr>
          <a:xfrm>
            <a:off x="5856584" y="2008474"/>
            <a:ext cx="2832099" cy="278538"/>
          </a:xfrm>
          <a:noFill/>
        </p:spPr>
        <p:txBody>
          <a:bodyPr wrap="square" rtlCol="0" anchor="b">
            <a:spAutoFit/>
          </a:bodyPr>
          <a:lstStyle>
            <a:lvl1pPr marL="0" indent="0">
              <a:lnSpc>
                <a:spcPct val="110000"/>
              </a:lnSpc>
              <a:buNone/>
              <a:defRPr lang="pl-PL" sz="1100" b="0" smtClean="0">
                <a:solidFill>
                  <a:srgbClr val="242424"/>
                </a:solidFill>
              </a:defRPr>
            </a:lvl1pPr>
            <a:lvl2pPr>
              <a:defRPr lang="pl-PL" sz="1800" smtClean="0"/>
            </a:lvl2pPr>
            <a:lvl3pPr>
              <a:defRPr lang="pl-PL" sz="1800" smtClean="0"/>
            </a:lvl3pPr>
            <a:lvl4pPr>
              <a:defRPr lang="pl-PL" sz="1800" smtClean="0"/>
            </a:lvl4pPr>
            <a:lvl5pPr>
              <a:defRPr lang="pl-PL" sz="600" b="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>
              <a:lnSpc>
                <a:spcPct val="110000"/>
              </a:lnSpc>
            </a:pPr>
            <a:r>
              <a:rPr lang="pl-PL" dirty="0" smtClean="0"/>
              <a:t>Insert </a:t>
            </a:r>
            <a:r>
              <a:rPr lang="pl-PL" dirty="0" err="1" smtClean="0"/>
              <a:t>description</a:t>
            </a:r>
            <a:endParaRPr lang="pl-PL" dirty="0"/>
          </a:p>
        </p:txBody>
      </p:sp>
      <p:sp>
        <p:nvSpPr>
          <p:cNvPr id="28" name="Symbol zastępczy tekstu 6"/>
          <p:cNvSpPr>
            <a:spLocks noGrp="1"/>
          </p:cNvSpPr>
          <p:nvPr>
            <p:ph type="body" sz="quarter" idx="37" hasCustomPrompt="1"/>
          </p:nvPr>
        </p:nvSpPr>
        <p:spPr>
          <a:xfrm>
            <a:off x="5856584" y="3087346"/>
            <a:ext cx="2832100" cy="460440"/>
          </a:xfrm>
        </p:spPr>
        <p:txBody>
          <a:bodyPr anchor="b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 smtClean="0"/>
              <a:t>Insert </a:t>
            </a:r>
            <a:r>
              <a:rPr lang="pl-PL" dirty="0" err="1" smtClean="0"/>
              <a:t>name</a:t>
            </a:r>
            <a:endParaRPr lang="pl-PL" dirty="0"/>
          </a:p>
        </p:txBody>
      </p:sp>
      <p:sp>
        <p:nvSpPr>
          <p:cNvPr id="29" name="Symbol zastępczy tekstu 11"/>
          <p:cNvSpPr>
            <a:spLocks noGrp="1"/>
          </p:cNvSpPr>
          <p:nvPr>
            <p:ph type="body" sz="quarter" idx="38" hasCustomPrompt="1"/>
          </p:nvPr>
        </p:nvSpPr>
        <p:spPr>
          <a:xfrm>
            <a:off x="5856584" y="3538824"/>
            <a:ext cx="2832099" cy="278538"/>
          </a:xfrm>
          <a:noFill/>
        </p:spPr>
        <p:txBody>
          <a:bodyPr wrap="square" rtlCol="0" anchor="b">
            <a:spAutoFit/>
          </a:bodyPr>
          <a:lstStyle>
            <a:lvl1pPr marL="0" indent="0">
              <a:lnSpc>
                <a:spcPct val="110000"/>
              </a:lnSpc>
              <a:buNone/>
              <a:defRPr lang="pl-PL" sz="1100" b="0" smtClean="0">
                <a:solidFill>
                  <a:srgbClr val="242424"/>
                </a:solidFill>
              </a:defRPr>
            </a:lvl1pPr>
            <a:lvl2pPr>
              <a:defRPr lang="pl-PL" sz="1800" smtClean="0"/>
            </a:lvl2pPr>
            <a:lvl3pPr>
              <a:defRPr lang="pl-PL" sz="1800" smtClean="0"/>
            </a:lvl3pPr>
            <a:lvl4pPr>
              <a:defRPr lang="pl-PL" sz="1800" smtClean="0"/>
            </a:lvl4pPr>
            <a:lvl5pPr>
              <a:defRPr lang="pl-PL" sz="600" b="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>
              <a:lnSpc>
                <a:spcPct val="110000"/>
              </a:lnSpc>
            </a:pPr>
            <a:r>
              <a:rPr lang="pl-PL" dirty="0" smtClean="0"/>
              <a:t>Insert </a:t>
            </a:r>
            <a:r>
              <a:rPr lang="pl-PL" dirty="0" err="1" smtClean="0"/>
              <a:t>description</a:t>
            </a:r>
            <a:endParaRPr lang="pl-PL" dirty="0"/>
          </a:p>
        </p:txBody>
      </p:sp>
      <p:sp>
        <p:nvSpPr>
          <p:cNvPr id="30" name="Symbol zastępczy obrazu 3"/>
          <p:cNvSpPr>
            <a:spLocks noGrp="1"/>
          </p:cNvSpPr>
          <p:nvPr>
            <p:ph type="pic" sz="quarter" idx="39" hasCustomPrompt="1"/>
          </p:nvPr>
        </p:nvSpPr>
        <p:spPr>
          <a:xfrm>
            <a:off x="4643438" y="1559089"/>
            <a:ext cx="981229" cy="981229"/>
          </a:xfrm>
          <a:prstGeom prst="ellipse">
            <a:avLst/>
          </a:prstGeom>
          <a:noFill/>
          <a:ln w="31750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Wingdings" charset="2"/>
              <a:buNone/>
              <a:defRPr lang="pl-PL" sz="900" b="1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pl-PL" dirty="0" smtClean="0"/>
              <a:t>CLICK AND CHOOSE PICTURE</a:t>
            </a:r>
            <a:endParaRPr lang="pl-PL" dirty="0"/>
          </a:p>
        </p:txBody>
      </p:sp>
      <p:sp>
        <p:nvSpPr>
          <p:cNvPr id="31" name="Symbol zastępczy obrazu 3"/>
          <p:cNvSpPr>
            <a:spLocks noGrp="1"/>
          </p:cNvSpPr>
          <p:nvPr>
            <p:ph type="pic" sz="quarter" idx="40" hasCustomPrompt="1"/>
          </p:nvPr>
        </p:nvSpPr>
        <p:spPr>
          <a:xfrm>
            <a:off x="4643438" y="3071816"/>
            <a:ext cx="981229" cy="981229"/>
          </a:xfrm>
          <a:prstGeom prst="ellipse">
            <a:avLst/>
          </a:prstGeom>
          <a:noFill/>
          <a:ln w="31750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Wingdings" charset="2"/>
              <a:buNone/>
              <a:defRPr lang="pl-PL" sz="900" b="1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pl-PL" dirty="0" smtClean="0"/>
              <a:t>CLICK AND CHOOSE PICTURE</a:t>
            </a:r>
            <a:endParaRPr lang="pl-PL" dirty="0"/>
          </a:p>
        </p:txBody>
      </p:sp>
      <p:pic>
        <p:nvPicPr>
          <p:cNvPr id="23" name="Obraz 2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47" y="4838700"/>
            <a:ext cx="800100" cy="122537"/>
          </a:xfrm>
          <a:prstGeom prst="rect">
            <a:avLst/>
          </a:prstGeom>
        </p:spPr>
      </p:pic>
      <p:sp>
        <p:nvSpPr>
          <p:cNvPr id="32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457200" y="4767263"/>
            <a:ext cx="412749" cy="273843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>
              <a:defRPr lang="pl-PL" sz="1050" smtClean="0">
                <a:solidFill>
                  <a:schemeClr val="accent1"/>
                </a:solidFill>
              </a:defRPr>
            </a:lvl1pPr>
          </a:lstStyle>
          <a:p>
            <a:pPr algn="ctr"/>
            <a:fld id="{B398D967-AF51-1944-8D3F-4D6A679B2400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21" name="Prostokąt 20"/>
          <p:cNvSpPr/>
          <p:nvPr userDrawn="1"/>
        </p:nvSpPr>
        <p:spPr>
          <a:xfrm flipV="1">
            <a:off x="0" y="807921"/>
            <a:ext cx="9144000" cy="4571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pl-PL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457200" y="107364"/>
            <a:ext cx="8229600" cy="700557"/>
          </a:xfrm>
        </p:spPr>
        <p:txBody>
          <a:bodyPr/>
          <a:lstStyle>
            <a:lvl1pPr algn="l">
              <a:defRPr/>
            </a:lvl1pPr>
          </a:lstStyle>
          <a:p>
            <a:r>
              <a:rPr lang="pl-PL" dirty="0" smtClean="0"/>
              <a:t>INSERT </a:t>
            </a:r>
            <a:r>
              <a:rPr lang="pl-PL" dirty="0" err="1" smtClean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52428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eatures 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ymbol zastępczy tekstu 6"/>
          <p:cNvSpPr>
            <a:spLocks noGrp="1"/>
          </p:cNvSpPr>
          <p:nvPr>
            <p:ph type="body" sz="quarter" idx="15" hasCustomPrompt="1"/>
          </p:nvPr>
        </p:nvSpPr>
        <p:spPr>
          <a:xfrm>
            <a:off x="1676401" y="1556995"/>
            <a:ext cx="2832100" cy="965699"/>
          </a:xfrm>
        </p:spPr>
        <p:txBody>
          <a:bodyPr anchor="ctr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 smtClean="0"/>
              <a:t>Insert </a:t>
            </a:r>
            <a:r>
              <a:rPr lang="pl-PL" dirty="0" err="1" smtClean="0"/>
              <a:t>name</a:t>
            </a:r>
            <a:endParaRPr lang="pl-PL" dirty="0"/>
          </a:p>
        </p:txBody>
      </p:sp>
      <p:sp>
        <p:nvSpPr>
          <p:cNvPr id="47" name="Symbol zastępczy tekstu 6"/>
          <p:cNvSpPr>
            <a:spLocks noGrp="1"/>
          </p:cNvSpPr>
          <p:nvPr>
            <p:ph type="body" sz="quarter" idx="24" hasCustomPrompt="1"/>
          </p:nvPr>
        </p:nvSpPr>
        <p:spPr>
          <a:xfrm>
            <a:off x="1676401" y="3087345"/>
            <a:ext cx="2832100" cy="965699"/>
          </a:xfrm>
        </p:spPr>
        <p:txBody>
          <a:bodyPr anchor="ctr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 smtClean="0"/>
              <a:t>Insert </a:t>
            </a:r>
            <a:r>
              <a:rPr lang="pl-PL" dirty="0" err="1" smtClean="0"/>
              <a:t>name</a:t>
            </a:r>
            <a:endParaRPr lang="pl-PL" dirty="0"/>
          </a:p>
        </p:txBody>
      </p:sp>
      <p:sp>
        <p:nvSpPr>
          <p:cNvPr id="24" name="Symbol zastępczy obrazu 3"/>
          <p:cNvSpPr>
            <a:spLocks noGrp="1"/>
          </p:cNvSpPr>
          <p:nvPr>
            <p:ph type="pic" sz="quarter" idx="33" hasCustomPrompt="1"/>
          </p:nvPr>
        </p:nvSpPr>
        <p:spPr>
          <a:xfrm>
            <a:off x="463255" y="1559089"/>
            <a:ext cx="981229" cy="981229"/>
          </a:xfrm>
          <a:prstGeom prst="ellipse">
            <a:avLst/>
          </a:prstGeom>
          <a:noFill/>
          <a:ln w="31750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 algn="ctr" defTabSz="457200" rtl="0" eaLnBrk="1" latinLnBrk="0" hangingPunct="1">
              <a:buNone/>
              <a:defRPr lang="pl-PL" sz="90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pl-PL" dirty="0" smtClean="0"/>
              <a:t>CLICK AND CHOOSE PICTURE</a:t>
            </a:r>
            <a:endParaRPr lang="pl-PL" dirty="0"/>
          </a:p>
        </p:txBody>
      </p:sp>
      <p:sp>
        <p:nvSpPr>
          <p:cNvPr id="25" name="Symbol zastępczy obrazu 3"/>
          <p:cNvSpPr>
            <a:spLocks noGrp="1"/>
          </p:cNvSpPr>
          <p:nvPr>
            <p:ph type="pic" sz="quarter" idx="34" hasCustomPrompt="1"/>
          </p:nvPr>
        </p:nvSpPr>
        <p:spPr>
          <a:xfrm>
            <a:off x="463255" y="3071816"/>
            <a:ext cx="981229" cy="981229"/>
          </a:xfrm>
          <a:prstGeom prst="ellipse">
            <a:avLst/>
          </a:prstGeom>
          <a:noFill/>
          <a:ln w="31750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Wingdings" charset="2"/>
              <a:buNone/>
              <a:defRPr lang="pl-PL" sz="900" b="1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pl-PL" dirty="0" smtClean="0"/>
              <a:t>CLICK AND CHOOSE PICTURE</a:t>
            </a:r>
            <a:endParaRPr lang="pl-PL" dirty="0"/>
          </a:p>
        </p:txBody>
      </p:sp>
      <p:sp>
        <p:nvSpPr>
          <p:cNvPr id="26" name="Symbol zastępczy tekstu 6"/>
          <p:cNvSpPr>
            <a:spLocks noGrp="1"/>
          </p:cNvSpPr>
          <p:nvPr>
            <p:ph type="body" sz="quarter" idx="35" hasCustomPrompt="1"/>
          </p:nvPr>
        </p:nvSpPr>
        <p:spPr>
          <a:xfrm>
            <a:off x="5856584" y="1556995"/>
            <a:ext cx="2832100" cy="965699"/>
          </a:xfrm>
        </p:spPr>
        <p:txBody>
          <a:bodyPr anchor="ctr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 smtClean="0"/>
              <a:t>Insert </a:t>
            </a:r>
            <a:r>
              <a:rPr lang="pl-PL" dirty="0" err="1" smtClean="0"/>
              <a:t>name</a:t>
            </a:r>
            <a:endParaRPr lang="pl-PL" dirty="0"/>
          </a:p>
        </p:txBody>
      </p:sp>
      <p:sp>
        <p:nvSpPr>
          <p:cNvPr id="28" name="Symbol zastępczy tekstu 6"/>
          <p:cNvSpPr>
            <a:spLocks noGrp="1"/>
          </p:cNvSpPr>
          <p:nvPr>
            <p:ph type="body" sz="quarter" idx="37" hasCustomPrompt="1"/>
          </p:nvPr>
        </p:nvSpPr>
        <p:spPr>
          <a:xfrm>
            <a:off x="5856584" y="3087345"/>
            <a:ext cx="2832100" cy="965699"/>
          </a:xfrm>
        </p:spPr>
        <p:txBody>
          <a:bodyPr anchor="ctr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 smtClean="0"/>
              <a:t>Insert </a:t>
            </a:r>
            <a:r>
              <a:rPr lang="pl-PL" dirty="0" err="1" smtClean="0"/>
              <a:t>name</a:t>
            </a:r>
            <a:endParaRPr lang="pl-PL" dirty="0"/>
          </a:p>
        </p:txBody>
      </p:sp>
      <p:sp>
        <p:nvSpPr>
          <p:cNvPr id="30" name="Symbol zastępczy obrazu 3"/>
          <p:cNvSpPr>
            <a:spLocks noGrp="1"/>
          </p:cNvSpPr>
          <p:nvPr>
            <p:ph type="pic" sz="quarter" idx="39" hasCustomPrompt="1"/>
          </p:nvPr>
        </p:nvSpPr>
        <p:spPr>
          <a:xfrm>
            <a:off x="4643438" y="1559089"/>
            <a:ext cx="981229" cy="981229"/>
          </a:xfrm>
          <a:prstGeom prst="ellipse">
            <a:avLst/>
          </a:prstGeom>
          <a:noFill/>
          <a:ln w="31750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Wingdings" charset="2"/>
              <a:buNone/>
              <a:defRPr lang="pl-PL" sz="900" b="1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pl-PL" dirty="0" smtClean="0"/>
              <a:t>CLICK AND CHOOSE PICTURE</a:t>
            </a:r>
            <a:endParaRPr lang="pl-PL" dirty="0"/>
          </a:p>
        </p:txBody>
      </p:sp>
      <p:sp>
        <p:nvSpPr>
          <p:cNvPr id="31" name="Symbol zastępczy obrazu 3"/>
          <p:cNvSpPr>
            <a:spLocks noGrp="1"/>
          </p:cNvSpPr>
          <p:nvPr>
            <p:ph type="pic" sz="quarter" idx="40" hasCustomPrompt="1"/>
          </p:nvPr>
        </p:nvSpPr>
        <p:spPr>
          <a:xfrm>
            <a:off x="4643438" y="3071816"/>
            <a:ext cx="981229" cy="981229"/>
          </a:xfrm>
          <a:prstGeom prst="ellipse">
            <a:avLst/>
          </a:prstGeom>
          <a:noFill/>
          <a:ln w="31750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Wingdings" charset="2"/>
              <a:buNone/>
              <a:defRPr lang="pl-PL" sz="900" b="1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pl-PL" dirty="0" smtClean="0"/>
              <a:t>CLICK AND CHOOSE PICTURE</a:t>
            </a:r>
            <a:endParaRPr lang="pl-PL" dirty="0"/>
          </a:p>
        </p:txBody>
      </p:sp>
      <p:pic>
        <p:nvPicPr>
          <p:cNvPr id="23" name="Obraz 2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47" y="4838700"/>
            <a:ext cx="800100" cy="122537"/>
          </a:xfrm>
          <a:prstGeom prst="rect">
            <a:avLst/>
          </a:prstGeom>
        </p:spPr>
      </p:pic>
      <p:sp>
        <p:nvSpPr>
          <p:cNvPr id="32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457200" y="4767263"/>
            <a:ext cx="412749" cy="273843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>
              <a:defRPr lang="pl-PL" sz="1050" smtClean="0">
                <a:solidFill>
                  <a:schemeClr val="accent1"/>
                </a:solidFill>
              </a:defRPr>
            </a:lvl1pPr>
          </a:lstStyle>
          <a:p>
            <a:pPr algn="ctr"/>
            <a:fld id="{B398D967-AF51-1944-8D3F-4D6A679B2400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21" name="Prostokąt 20"/>
          <p:cNvSpPr/>
          <p:nvPr userDrawn="1"/>
        </p:nvSpPr>
        <p:spPr>
          <a:xfrm flipV="1">
            <a:off x="0" y="807921"/>
            <a:ext cx="9144000" cy="4571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pl-PL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457200" y="107364"/>
            <a:ext cx="8229600" cy="700557"/>
          </a:xfrm>
        </p:spPr>
        <p:txBody>
          <a:bodyPr/>
          <a:lstStyle>
            <a:lvl1pPr algn="l">
              <a:defRPr/>
            </a:lvl1pPr>
          </a:lstStyle>
          <a:p>
            <a:r>
              <a:rPr lang="pl-PL" dirty="0" smtClean="0"/>
              <a:t>INSERT </a:t>
            </a:r>
            <a:r>
              <a:rPr lang="pl-PL" dirty="0" err="1" smtClean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66510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rostokąt 11"/>
          <p:cNvSpPr/>
          <p:nvPr userDrawn="1"/>
        </p:nvSpPr>
        <p:spPr>
          <a:xfrm flipV="1">
            <a:off x="0" y="807921"/>
            <a:ext cx="9144000" cy="4571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pl-PL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5" name="Obraz 1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47" y="4838700"/>
            <a:ext cx="800100" cy="122537"/>
          </a:xfrm>
          <a:prstGeom prst="rect">
            <a:avLst/>
          </a:prstGeom>
        </p:spPr>
      </p:pic>
      <p:sp>
        <p:nvSpPr>
          <p:cNvPr id="16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457200" y="4767263"/>
            <a:ext cx="412749" cy="273843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>
              <a:defRPr lang="pl-PL" sz="1050" smtClean="0">
                <a:solidFill>
                  <a:schemeClr val="accent1"/>
                </a:solidFill>
              </a:defRPr>
            </a:lvl1pPr>
          </a:lstStyle>
          <a:p>
            <a:pPr algn="ctr"/>
            <a:fld id="{B398D967-AF51-1944-8D3F-4D6A679B2400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sz="quarter" idx="31" hasCustomPrompt="1"/>
          </p:nvPr>
        </p:nvSpPr>
        <p:spPr>
          <a:xfrm>
            <a:off x="457199" y="853641"/>
            <a:ext cx="3937001" cy="3222326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 marL="457200" indent="0">
              <a:buNone/>
              <a:defRPr sz="1400" b="0">
                <a:solidFill>
                  <a:schemeClr val="tx1"/>
                </a:solidFill>
              </a:defRPr>
            </a:lvl2pPr>
            <a:lvl3pPr marL="914400" indent="0">
              <a:buNone/>
              <a:defRPr sz="1400" b="0">
                <a:solidFill>
                  <a:schemeClr val="tx1"/>
                </a:solidFill>
              </a:defRPr>
            </a:lvl3pPr>
            <a:lvl4pPr marL="1371600" indent="0">
              <a:buNone/>
              <a:defRPr sz="1400" b="0">
                <a:solidFill>
                  <a:schemeClr val="tx1"/>
                </a:solidFill>
              </a:defRPr>
            </a:lvl4pPr>
            <a:lvl5pPr marL="1828800" indent="0">
              <a:buNone/>
              <a:defRPr sz="14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pl-PL" dirty="0" err="1" smtClean="0"/>
              <a:t>Click</a:t>
            </a:r>
            <a:r>
              <a:rPr lang="pl-PL" dirty="0" smtClean="0"/>
              <a:t> to </a:t>
            </a:r>
            <a:r>
              <a:rPr lang="pl-PL" dirty="0" err="1" smtClean="0"/>
              <a:t>edit</a:t>
            </a:r>
            <a:endParaRPr lang="pl-PL" dirty="0" smtClean="0"/>
          </a:p>
        </p:txBody>
      </p:sp>
      <p:pic>
        <p:nvPicPr>
          <p:cNvPr id="13" name="Obraz 12" descr="iPad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52627" y="429950"/>
            <a:ext cx="2621423" cy="3705739"/>
          </a:xfrm>
          <a:prstGeom prst="rect">
            <a:avLst/>
          </a:prstGeom>
        </p:spPr>
      </p:pic>
      <p:sp>
        <p:nvSpPr>
          <p:cNvPr id="5" name="Symbol zastępczy obrazu 4"/>
          <p:cNvSpPr>
            <a:spLocks noGrp="1"/>
          </p:cNvSpPr>
          <p:nvPr>
            <p:ph type="pic" sz="quarter" idx="32"/>
          </p:nvPr>
        </p:nvSpPr>
        <p:spPr>
          <a:xfrm>
            <a:off x="5805488" y="758825"/>
            <a:ext cx="2305050" cy="3040063"/>
          </a:xfrm>
        </p:spPr>
        <p:txBody>
          <a:bodyPr anchor="ctr"/>
          <a:lstStyle>
            <a:lvl1pPr algn="ctr">
              <a:buNone/>
              <a:defRPr>
                <a:solidFill>
                  <a:schemeClr val="bg2"/>
                </a:solidFill>
              </a:defRPr>
            </a:lvl1pPr>
          </a:lstStyle>
          <a:p>
            <a:endParaRPr lang="pl-PL"/>
          </a:p>
        </p:txBody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457200" y="107364"/>
            <a:ext cx="8229600" cy="700557"/>
          </a:xfrm>
        </p:spPr>
        <p:txBody>
          <a:bodyPr/>
          <a:lstStyle>
            <a:lvl1pPr algn="l">
              <a:defRPr/>
            </a:lvl1pPr>
          </a:lstStyle>
          <a:p>
            <a:r>
              <a:rPr lang="pl-PL" dirty="0" smtClean="0"/>
              <a:t>INSERT </a:t>
            </a:r>
            <a:r>
              <a:rPr lang="pl-PL" dirty="0" err="1" smtClean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28998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rostokąt 11"/>
          <p:cNvSpPr/>
          <p:nvPr userDrawn="1"/>
        </p:nvSpPr>
        <p:spPr>
          <a:xfrm flipV="1">
            <a:off x="0" y="807921"/>
            <a:ext cx="9144000" cy="4571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pl-PL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6" name="Obraz 1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47" y="4838700"/>
            <a:ext cx="800100" cy="122537"/>
          </a:xfrm>
          <a:prstGeom prst="rect">
            <a:avLst/>
          </a:prstGeom>
        </p:spPr>
      </p:pic>
      <p:sp>
        <p:nvSpPr>
          <p:cNvPr id="17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457200" y="4767263"/>
            <a:ext cx="412749" cy="273843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>
              <a:defRPr lang="pl-PL" sz="1050" smtClean="0">
                <a:solidFill>
                  <a:schemeClr val="accent1"/>
                </a:solidFill>
              </a:defRPr>
            </a:lvl1pPr>
          </a:lstStyle>
          <a:p>
            <a:pPr algn="ctr"/>
            <a:fld id="{B398D967-AF51-1944-8D3F-4D6A679B2400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9" name="Symbol zastępczy tekstu 2"/>
          <p:cNvSpPr>
            <a:spLocks noGrp="1"/>
          </p:cNvSpPr>
          <p:nvPr>
            <p:ph type="body" sz="quarter" idx="31" hasCustomPrompt="1"/>
          </p:nvPr>
        </p:nvSpPr>
        <p:spPr>
          <a:xfrm>
            <a:off x="457199" y="853641"/>
            <a:ext cx="3937001" cy="3222325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 marL="457200" indent="0">
              <a:buNone/>
              <a:defRPr sz="1400" b="0">
                <a:solidFill>
                  <a:schemeClr val="tx1"/>
                </a:solidFill>
              </a:defRPr>
            </a:lvl2pPr>
            <a:lvl3pPr marL="914400" indent="0">
              <a:buNone/>
              <a:defRPr sz="1400" b="0">
                <a:solidFill>
                  <a:schemeClr val="tx1"/>
                </a:solidFill>
              </a:defRPr>
            </a:lvl3pPr>
            <a:lvl4pPr marL="1371600" indent="0">
              <a:buNone/>
              <a:defRPr sz="1400" b="0">
                <a:solidFill>
                  <a:schemeClr val="tx1"/>
                </a:solidFill>
              </a:defRPr>
            </a:lvl4pPr>
            <a:lvl5pPr marL="1828800" indent="0">
              <a:buNone/>
              <a:defRPr sz="14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pl-PL" dirty="0" err="1" smtClean="0"/>
              <a:t>Click</a:t>
            </a:r>
            <a:r>
              <a:rPr lang="pl-PL" dirty="0" smtClean="0"/>
              <a:t> to </a:t>
            </a:r>
            <a:r>
              <a:rPr lang="pl-PL" dirty="0" err="1" smtClean="0"/>
              <a:t>edit</a:t>
            </a:r>
            <a:endParaRPr lang="pl-PL" dirty="0" smtClean="0"/>
          </a:p>
        </p:txBody>
      </p:sp>
      <p:pic>
        <p:nvPicPr>
          <p:cNvPr id="14" name="Obraz 13" descr="iPhone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27438" y="435800"/>
            <a:ext cx="1816309" cy="3699889"/>
          </a:xfrm>
          <a:prstGeom prst="rect">
            <a:avLst/>
          </a:prstGeom>
        </p:spPr>
      </p:pic>
      <p:sp>
        <p:nvSpPr>
          <p:cNvPr id="3" name="Symbol zastępczy obrazu 2"/>
          <p:cNvSpPr>
            <a:spLocks noGrp="1"/>
          </p:cNvSpPr>
          <p:nvPr>
            <p:ph type="pic" sz="quarter" idx="32"/>
          </p:nvPr>
        </p:nvSpPr>
        <p:spPr>
          <a:xfrm>
            <a:off x="5843588" y="877888"/>
            <a:ext cx="1582737" cy="2809875"/>
          </a:xfr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ctr" defTabSz="457200" rtl="0" eaLnBrk="1" latinLnBrk="0" hangingPunct="1">
              <a:spcBef>
                <a:spcPct val="20000"/>
              </a:spcBef>
              <a:buFont typeface="Wingdings" charset="2"/>
              <a:buNone/>
              <a:defRPr lang="pl-PL" sz="18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pl-PL"/>
          </a:p>
        </p:txBody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457200" y="107364"/>
            <a:ext cx="8229600" cy="700557"/>
          </a:xfrm>
        </p:spPr>
        <p:txBody>
          <a:bodyPr/>
          <a:lstStyle>
            <a:lvl1pPr algn="l">
              <a:defRPr/>
            </a:lvl1pPr>
          </a:lstStyle>
          <a:p>
            <a:r>
              <a:rPr lang="pl-PL" dirty="0" smtClean="0"/>
              <a:t>INSERT </a:t>
            </a:r>
            <a:r>
              <a:rPr lang="pl-PL" dirty="0" err="1" smtClean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50541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rostokąt 15"/>
          <p:cNvSpPr/>
          <p:nvPr userDrawn="1"/>
        </p:nvSpPr>
        <p:spPr>
          <a:xfrm flipV="1">
            <a:off x="0" y="807921"/>
            <a:ext cx="9144000" cy="4571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pl-PL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7" name="Obraz 1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47" y="4838700"/>
            <a:ext cx="800100" cy="122537"/>
          </a:xfrm>
          <a:prstGeom prst="rect">
            <a:avLst/>
          </a:prstGeom>
        </p:spPr>
      </p:pic>
      <p:sp>
        <p:nvSpPr>
          <p:cNvPr id="18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457200" y="4767263"/>
            <a:ext cx="412749" cy="273843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>
              <a:defRPr lang="pl-PL" sz="1050" smtClean="0">
                <a:solidFill>
                  <a:schemeClr val="accent1"/>
                </a:solidFill>
              </a:defRPr>
            </a:lvl1pPr>
          </a:lstStyle>
          <a:p>
            <a:pPr algn="ctr"/>
            <a:fld id="{B398D967-AF51-1944-8D3F-4D6A679B2400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9" name="Symbol zastępczy tekstu 2"/>
          <p:cNvSpPr>
            <a:spLocks noGrp="1"/>
          </p:cNvSpPr>
          <p:nvPr>
            <p:ph type="body" sz="quarter" idx="31" hasCustomPrompt="1"/>
          </p:nvPr>
        </p:nvSpPr>
        <p:spPr>
          <a:xfrm>
            <a:off x="457199" y="853641"/>
            <a:ext cx="3937001" cy="3222326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="0">
                <a:solidFill>
                  <a:schemeClr val="tx1"/>
                </a:solidFill>
              </a:defRPr>
            </a:lvl1pPr>
            <a:lvl2pPr marL="457200" indent="0">
              <a:buNone/>
              <a:defRPr sz="1400" b="0">
                <a:solidFill>
                  <a:schemeClr val="tx1"/>
                </a:solidFill>
              </a:defRPr>
            </a:lvl2pPr>
            <a:lvl3pPr marL="914400" indent="0">
              <a:buNone/>
              <a:defRPr sz="1400" b="0">
                <a:solidFill>
                  <a:schemeClr val="tx1"/>
                </a:solidFill>
              </a:defRPr>
            </a:lvl3pPr>
            <a:lvl4pPr marL="1371600" indent="0">
              <a:buNone/>
              <a:defRPr sz="1400" b="0">
                <a:solidFill>
                  <a:schemeClr val="tx1"/>
                </a:solidFill>
              </a:defRPr>
            </a:lvl4pPr>
            <a:lvl5pPr marL="1828800" indent="0">
              <a:buNone/>
              <a:defRPr sz="1400" b="0">
                <a:solidFill>
                  <a:schemeClr val="tx1"/>
                </a:solidFill>
              </a:defRPr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lang="pl-PL" dirty="0" err="1" smtClean="0"/>
              <a:t>Click</a:t>
            </a:r>
            <a:r>
              <a:rPr lang="pl-PL" dirty="0" smtClean="0"/>
              <a:t> to </a:t>
            </a:r>
            <a:r>
              <a:rPr lang="pl-PL" dirty="0" err="1" smtClean="0"/>
              <a:t>edit</a:t>
            </a:r>
            <a:endParaRPr lang="pl-PL" dirty="0" smtClean="0"/>
          </a:p>
          <a:p>
            <a:pPr lvl="0"/>
            <a:endParaRPr lang="pl-PL" dirty="0" smtClean="0"/>
          </a:p>
        </p:txBody>
      </p:sp>
      <p:pic>
        <p:nvPicPr>
          <p:cNvPr id="14" name="Obraz 13" descr="iPad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79222" y="435800"/>
            <a:ext cx="2622397" cy="3707116"/>
          </a:xfrm>
          <a:prstGeom prst="rect">
            <a:avLst/>
          </a:prstGeom>
        </p:spPr>
      </p:pic>
      <p:sp>
        <p:nvSpPr>
          <p:cNvPr id="5" name="Symbol zastępczy obrazu 4"/>
          <p:cNvSpPr>
            <a:spLocks noGrp="1"/>
          </p:cNvSpPr>
          <p:nvPr>
            <p:ph type="pic" sz="quarter" idx="33"/>
          </p:nvPr>
        </p:nvSpPr>
        <p:spPr>
          <a:xfrm>
            <a:off x="5040313" y="765174"/>
            <a:ext cx="2282825" cy="3060000"/>
          </a:xfr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ctr" defTabSz="457200" rtl="0" eaLnBrk="1" latinLnBrk="0" hangingPunct="1">
              <a:spcBef>
                <a:spcPct val="20000"/>
              </a:spcBef>
              <a:buFont typeface="Wingdings" charset="2"/>
              <a:buNone/>
              <a:defRPr lang="pl-PL" sz="18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pl-PL"/>
          </a:p>
        </p:txBody>
      </p:sp>
      <p:pic>
        <p:nvPicPr>
          <p:cNvPr id="15" name="Obraz 14" descr="iPhone.png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90199" y="1861432"/>
            <a:ext cx="1120001" cy="2281484"/>
          </a:xfrm>
          <a:prstGeom prst="rect">
            <a:avLst/>
          </a:prstGeom>
        </p:spPr>
      </p:pic>
      <p:sp>
        <p:nvSpPr>
          <p:cNvPr id="3" name="Symbol zastępczy obrazu 2"/>
          <p:cNvSpPr>
            <a:spLocks noGrp="1"/>
          </p:cNvSpPr>
          <p:nvPr>
            <p:ph type="pic" sz="quarter" idx="32"/>
          </p:nvPr>
        </p:nvSpPr>
        <p:spPr>
          <a:xfrm>
            <a:off x="7463767" y="2141538"/>
            <a:ext cx="972000" cy="1716087"/>
          </a:xfr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ctr" defTabSz="457200" rtl="0" eaLnBrk="1" latinLnBrk="0" hangingPunct="1">
              <a:spcBef>
                <a:spcPct val="20000"/>
              </a:spcBef>
              <a:buFont typeface="Wingdings" charset="2"/>
              <a:buNone/>
              <a:defRPr lang="pl-PL" sz="18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pl-PL"/>
          </a:p>
        </p:txBody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457200" y="107364"/>
            <a:ext cx="8229600" cy="700557"/>
          </a:xfrm>
        </p:spPr>
        <p:txBody>
          <a:bodyPr/>
          <a:lstStyle>
            <a:lvl1pPr algn="l">
              <a:defRPr/>
            </a:lvl1pPr>
          </a:lstStyle>
          <a:p>
            <a:r>
              <a:rPr lang="pl-PL" dirty="0" smtClean="0"/>
              <a:t>INSERT </a:t>
            </a:r>
            <a:r>
              <a:rPr lang="pl-PL" dirty="0" err="1" smtClean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50541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457200" y="641894"/>
            <a:ext cx="8236344" cy="2290004"/>
          </a:xfrm>
        </p:spPr>
        <p:txBody>
          <a:bodyPr anchor="b">
            <a:noAutofit/>
          </a:bodyPr>
          <a:lstStyle>
            <a:lvl1pPr algn="ctr">
              <a:defRPr sz="7400" b="1" cap="all" baseline="0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INSERT NAME</a:t>
            </a:r>
            <a:endParaRPr lang="pl-PL" dirty="0"/>
          </a:p>
        </p:txBody>
      </p:sp>
      <p:sp>
        <p:nvSpPr>
          <p:cNvPr id="11" name="Symbol zastępczy tekstu 10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2931501"/>
            <a:ext cx="8236344" cy="1573885"/>
          </a:xfrm>
        </p:spPr>
        <p:txBody>
          <a:bodyPr>
            <a:normAutofit/>
          </a:bodyPr>
          <a:lstStyle>
            <a:lvl1pPr algn="ctr">
              <a:buNone/>
              <a:defRPr sz="2600">
                <a:solidFill>
                  <a:schemeClr val="bg1"/>
                </a:solidFill>
              </a:defRPr>
            </a:lvl1pPr>
            <a:lvl2pPr algn="ctr">
              <a:buNone/>
              <a:defRPr>
                <a:solidFill>
                  <a:schemeClr val="bg1"/>
                </a:solidFill>
              </a:defRPr>
            </a:lvl2pPr>
            <a:lvl3pPr algn="ctr">
              <a:buNone/>
              <a:defRPr>
                <a:solidFill>
                  <a:schemeClr val="bg1"/>
                </a:solidFill>
              </a:defRPr>
            </a:lvl3pPr>
            <a:lvl4pPr algn="ctr">
              <a:buNone/>
              <a:defRPr>
                <a:solidFill>
                  <a:schemeClr val="bg1"/>
                </a:solidFill>
              </a:defRPr>
            </a:lvl4pPr>
            <a:lvl5pPr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pl-PL" dirty="0" smtClean="0"/>
              <a:t>INSERT NAME</a:t>
            </a:r>
            <a:endParaRPr lang="pl-PL" dirty="0"/>
          </a:p>
        </p:txBody>
      </p:sp>
      <p:pic>
        <p:nvPicPr>
          <p:cNvPr id="7" name="Obraz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50" y="4838700"/>
            <a:ext cx="800094" cy="122537"/>
          </a:xfrm>
          <a:prstGeom prst="rect">
            <a:avLst/>
          </a:prstGeom>
        </p:spPr>
      </p:pic>
      <p:sp>
        <p:nvSpPr>
          <p:cNvPr id="12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457200" y="4767263"/>
            <a:ext cx="412749" cy="273843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>
              <a:defRPr lang="pl-PL" sz="1050" smtClean="0">
                <a:solidFill>
                  <a:srgbClr val="FFFFFF"/>
                </a:solidFill>
              </a:defRPr>
            </a:lvl1pPr>
          </a:lstStyle>
          <a:p>
            <a:pPr algn="ctr"/>
            <a:fld id="{B398D967-AF51-1944-8D3F-4D6A679B2400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6" name="Prostokąt 5"/>
          <p:cNvSpPr/>
          <p:nvPr userDrawn="1"/>
        </p:nvSpPr>
        <p:spPr>
          <a:xfrm flipV="1">
            <a:off x="0" y="5097780"/>
            <a:ext cx="9144000" cy="4571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pl-PL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465908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y Ques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ytuł 1"/>
          <p:cNvSpPr>
            <a:spLocks noGrp="1"/>
          </p:cNvSpPr>
          <p:nvPr>
            <p:ph type="ctrTitle" hasCustomPrompt="1"/>
          </p:nvPr>
        </p:nvSpPr>
        <p:spPr>
          <a:xfrm>
            <a:off x="406400" y="2004595"/>
            <a:ext cx="8287144" cy="528287"/>
          </a:xfrm>
        </p:spPr>
        <p:txBody>
          <a:bodyPr lIns="0" rIns="0" anchor="b">
            <a:noAutofit/>
          </a:bodyPr>
          <a:lstStyle>
            <a:lvl1pPr algn="l">
              <a:lnSpc>
                <a:spcPct val="80000"/>
              </a:lnSpc>
              <a:defRPr sz="2400" b="1" baseline="0">
                <a:solidFill>
                  <a:schemeClr val="tx2"/>
                </a:solidFill>
              </a:defRPr>
            </a:lvl1pPr>
          </a:lstStyle>
          <a:p>
            <a:r>
              <a:rPr lang="pl-PL" dirty="0" smtClean="0"/>
              <a:t>INSERT TITLE (</a:t>
            </a:r>
            <a:r>
              <a:rPr lang="pl-PL" dirty="0" err="1" smtClean="0"/>
              <a:t>e.g</a:t>
            </a:r>
            <a:r>
              <a:rPr lang="pl-PL" dirty="0" smtClean="0"/>
              <a:t>. </a:t>
            </a:r>
            <a:r>
              <a:rPr lang="pl-PL" dirty="0" err="1" smtClean="0"/>
              <a:t>ANY</a:t>
            </a:r>
            <a:r>
              <a:rPr lang="pl-PL" dirty="0" smtClean="0"/>
              <a:t> </a:t>
            </a:r>
            <a:r>
              <a:rPr lang="pl-PL" dirty="0" err="1" smtClean="0"/>
              <a:t>QUESTIONS</a:t>
            </a:r>
            <a:r>
              <a:rPr lang="pl-PL" dirty="0" smtClean="0"/>
              <a:t>?)</a:t>
            </a:r>
            <a:endParaRPr lang="pl-PL" dirty="0"/>
          </a:p>
        </p:txBody>
      </p:sp>
      <p:sp>
        <p:nvSpPr>
          <p:cNvPr id="15" name="Symbol zastępczy tekstu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2" y="2997200"/>
            <a:ext cx="4051297" cy="304800"/>
          </a:xfrm>
        </p:spPr>
        <p:txBody>
          <a:bodyPr lIns="0" rIns="0" anchor="b">
            <a:noAutofit/>
          </a:bodyPr>
          <a:lstStyle>
            <a:lvl1pPr marL="0" indent="0">
              <a:buNone/>
              <a:defRPr sz="1600" b="1" baseline="0">
                <a:solidFill>
                  <a:srgbClr val="26437E"/>
                </a:solidFill>
              </a:defRPr>
            </a:lvl1pPr>
          </a:lstStyle>
          <a:p>
            <a:pPr lvl="0"/>
            <a:r>
              <a:rPr lang="pl-PL" dirty="0" smtClean="0"/>
              <a:t>INSERT NAME AND SURNAME</a:t>
            </a:r>
            <a:endParaRPr lang="pl-PL" dirty="0"/>
          </a:p>
        </p:txBody>
      </p:sp>
      <p:sp>
        <p:nvSpPr>
          <p:cNvPr id="16" name="Symbol zastępczy tekstu 8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3" y="3308350"/>
            <a:ext cx="4051296" cy="260350"/>
          </a:xfrm>
        </p:spPr>
        <p:txBody>
          <a:bodyPr lIns="0" rIns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50" b="0" baseline="0">
                <a:solidFill>
                  <a:srgbClr val="26437E"/>
                </a:solidFill>
              </a:defRPr>
            </a:lvl1pPr>
            <a:lvl2pPr marL="457200" indent="0">
              <a:buNone/>
              <a:defRPr sz="900" b="0">
                <a:solidFill>
                  <a:srgbClr val="26437E"/>
                </a:solidFill>
              </a:defRPr>
            </a:lvl2pPr>
            <a:lvl3pPr marL="914400" indent="0">
              <a:buNone/>
              <a:defRPr sz="900" b="0">
                <a:solidFill>
                  <a:srgbClr val="26437E"/>
                </a:solidFill>
              </a:defRPr>
            </a:lvl3pPr>
            <a:lvl4pPr marL="1371600" indent="0">
              <a:buNone/>
              <a:defRPr sz="900" b="0">
                <a:solidFill>
                  <a:srgbClr val="26437E"/>
                </a:solidFill>
              </a:defRPr>
            </a:lvl4pPr>
            <a:lvl5pPr marL="1828800" indent="0">
              <a:buNone/>
              <a:defRPr sz="900" b="0">
                <a:solidFill>
                  <a:srgbClr val="26437E"/>
                </a:solidFill>
              </a:defRPr>
            </a:lvl5pPr>
          </a:lstStyle>
          <a:p>
            <a:pPr lvl="0"/>
            <a:r>
              <a:rPr lang="pl-PL" dirty="0" smtClean="0"/>
              <a:t>Insert </a:t>
            </a:r>
            <a:r>
              <a:rPr lang="pl-PL" dirty="0" err="1" smtClean="0"/>
              <a:t>position</a:t>
            </a:r>
            <a:endParaRPr lang="pl-PL" dirty="0" smtClean="0"/>
          </a:p>
        </p:txBody>
      </p:sp>
      <p:pic>
        <p:nvPicPr>
          <p:cNvPr id="17" name="Obraz 1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47" y="4838700"/>
            <a:ext cx="800100" cy="122537"/>
          </a:xfrm>
          <a:prstGeom prst="rect">
            <a:avLst/>
          </a:prstGeom>
        </p:spPr>
      </p:pic>
      <p:sp>
        <p:nvSpPr>
          <p:cNvPr id="10" name="Prostokąt 9"/>
          <p:cNvSpPr/>
          <p:nvPr userDrawn="1"/>
        </p:nvSpPr>
        <p:spPr>
          <a:xfrm flipV="1">
            <a:off x="0" y="5097781"/>
            <a:ext cx="9144000" cy="4571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pl-PL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721071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y Question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 hasCustomPrompt="1"/>
          </p:nvPr>
        </p:nvSpPr>
        <p:spPr>
          <a:xfrm>
            <a:off x="406400" y="2004595"/>
            <a:ext cx="8287144" cy="528287"/>
          </a:xfrm>
        </p:spPr>
        <p:txBody>
          <a:bodyPr lIns="0" rIns="0" anchor="b">
            <a:noAutofit/>
          </a:bodyPr>
          <a:lstStyle>
            <a:lvl1pPr algn="l">
              <a:lnSpc>
                <a:spcPct val="80000"/>
              </a:lnSpc>
              <a:defRPr sz="2400" b="1" baseline="0">
                <a:solidFill>
                  <a:schemeClr val="accent1"/>
                </a:solidFill>
              </a:defRPr>
            </a:lvl1pPr>
          </a:lstStyle>
          <a:p>
            <a:r>
              <a:rPr lang="pl-PL" dirty="0" smtClean="0"/>
              <a:t>INSERT TITLE (</a:t>
            </a:r>
            <a:r>
              <a:rPr lang="pl-PL" dirty="0" err="1" smtClean="0"/>
              <a:t>e.g</a:t>
            </a:r>
            <a:r>
              <a:rPr lang="pl-PL" dirty="0" smtClean="0"/>
              <a:t>. </a:t>
            </a:r>
            <a:r>
              <a:rPr lang="pl-PL" dirty="0" err="1" smtClean="0"/>
              <a:t>ANY</a:t>
            </a:r>
            <a:r>
              <a:rPr lang="pl-PL" dirty="0" smtClean="0"/>
              <a:t> </a:t>
            </a:r>
            <a:r>
              <a:rPr lang="pl-PL" dirty="0" err="1" smtClean="0"/>
              <a:t>QUESTIONS</a:t>
            </a:r>
            <a:r>
              <a:rPr lang="pl-PL" dirty="0" smtClean="0"/>
              <a:t>?)</a:t>
            </a:r>
            <a:endParaRPr lang="pl-PL" dirty="0"/>
          </a:p>
        </p:txBody>
      </p:sp>
      <p:sp>
        <p:nvSpPr>
          <p:cNvPr id="6" name="Symbol zastępczy tekstu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2" y="2997200"/>
            <a:ext cx="4051297" cy="304800"/>
          </a:xfrm>
        </p:spPr>
        <p:txBody>
          <a:bodyPr lIns="0" rIns="0" anchor="b">
            <a:noAutofit/>
          </a:bodyPr>
          <a:lstStyle>
            <a:lvl1pPr marL="0" indent="0">
              <a:buNone/>
              <a:defRPr sz="1600" b="1" baseline="0">
                <a:solidFill>
                  <a:srgbClr val="26437E"/>
                </a:solidFill>
              </a:defRPr>
            </a:lvl1pPr>
          </a:lstStyle>
          <a:p>
            <a:pPr lvl="0"/>
            <a:r>
              <a:rPr lang="pl-PL" dirty="0" smtClean="0"/>
              <a:t>INSERT NAME AND SURNAME</a:t>
            </a:r>
            <a:endParaRPr lang="pl-PL" dirty="0"/>
          </a:p>
        </p:txBody>
      </p:sp>
      <p:sp>
        <p:nvSpPr>
          <p:cNvPr id="12" name="Symbol zastępczy tekstu 8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3" y="3308350"/>
            <a:ext cx="4051296" cy="260350"/>
          </a:xfrm>
        </p:spPr>
        <p:txBody>
          <a:bodyPr lIns="0" rIns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50" b="0" baseline="0">
                <a:solidFill>
                  <a:srgbClr val="26437E"/>
                </a:solidFill>
              </a:defRPr>
            </a:lvl1pPr>
            <a:lvl2pPr marL="457200" indent="0">
              <a:buNone/>
              <a:defRPr sz="900" b="0">
                <a:solidFill>
                  <a:srgbClr val="26437E"/>
                </a:solidFill>
              </a:defRPr>
            </a:lvl2pPr>
            <a:lvl3pPr marL="914400" indent="0">
              <a:buNone/>
              <a:defRPr sz="900" b="0">
                <a:solidFill>
                  <a:srgbClr val="26437E"/>
                </a:solidFill>
              </a:defRPr>
            </a:lvl3pPr>
            <a:lvl4pPr marL="1371600" indent="0">
              <a:buNone/>
              <a:defRPr sz="900" b="0">
                <a:solidFill>
                  <a:srgbClr val="26437E"/>
                </a:solidFill>
              </a:defRPr>
            </a:lvl4pPr>
            <a:lvl5pPr marL="1828800" indent="0">
              <a:buNone/>
              <a:defRPr sz="900" b="0">
                <a:solidFill>
                  <a:srgbClr val="26437E"/>
                </a:solidFill>
              </a:defRPr>
            </a:lvl5pPr>
          </a:lstStyle>
          <a:p>
            <a:pPr lvl="0"/>
            <a:r>
              <a:rPr lang="pl-PL" dirty="0" smtClean="0"/>
              <a:t>Insert </a:t>
            </a:r>
            <a:r>
              <a:rPr lang="pl-PL" dirty="0" err="1" smtClean="0"/>
              <a:t>position</a:t>
            </a:r>
            <a:endParaRPr lang="pl-PL" dirty="0" smtClean="0"/>
          </a:p>
        </p:txBody>
      </p:sp>
      <p:pic>
        <p:nvPicPr>
          <p:cNvPr id="10" name="Obraz 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50" y="4838700"/>
            <a:ext cx="800094" cy="122537"/>
          </a:xfrm>
          <a:prstGeom prst="rect">
            <a:avLst/>
          </a:prstGeom>
        </p:spPr>
      </p:pic>
      <p:sp>
        <p:nvSpPr>
          <p:cNvPr id="16" name="Prostokąt 15"/>
          <p:cNvSpPr/>
          <p:nvPr userDrawn="1"/>
        </p:nvSpPr>
        <p:spPr>
          <a:xfrm flipV="1">
            <a:off x="0" y="5097780"/>
            <a:ext cx="9144000" cy="4571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pl-PL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792145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cial Content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 hasCustomPrompt="1"/>
          </p:nvPr>
        </p:nvSpPr>
        <p:spPr>
          <a:xfrm>
            <a:off x="457200" y="338400"/>
            <a:ext cx="3784600" cy="7032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b="1" baseline="0">
                <a:solidFill>
                  <a:schemeClr val="tx1"/>
                </a:solidFill>
              </a:defRPr>
            </a:lvl1pPr>
          </a:lstStyle>
          <a:p>
            <a:pPr lvl="0">
              <a:spcBef>
                <a:spcPts val="0"/>
              </a:spcBef>
            </a:pPr>
            <a:r>
              <a:rPr lang="pl-PL" dirty="0" smtClean="0"/>
              <a:t>INSERT </a:t>
            </a:r>
            <a:r>
              <a:rPr lang="pl-PL" dirty="0" err="1" smtClean="0"/>
              <a:t>TITLE</a:t>
            </a:r>
            <a:endParaRPr lang="pl-PL" dirty="0"/>
          </a:p>
        </p:txBody>
      </p:sp>
      <p:sp>
        <p:nvSpPr>
          <p:cNvPr id="7" name="Symbol zastępczy tekstu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730143"/>
            <a:ext cx="2311400" cy="1898650"/>
          </a:xfrm>
        </p:spPr>
        <p:txBody>
          <a:bodyPr anchor="ctr">
            <a:noAutofit/>
          </a:bodyPr>
          <a:lstStyle>
            <a:lvl1pPr marL="0" indent="0" algn="ctr">
              <a:buNone/>
              <a:defRPr sz="13800" b="0">
                <a:solidFill>
                  <a:schemeClr val="tx2">
                    <a:alpha val="40000"/>
                  </a:schemeClr>
                </a:solidFill>
              </a:defRPr>
            </a:lvl1pPr>
          </a:lstStyle>
          <a:p>
            <a:pPr lvl="0"/>
            <a:r>
              <a:rPr lang="pl-PL" dirty="0" smtClean="0"/>
              <a:t>7</a:t>
            </a:r>
            <a:endParaRPr lang="pl-PL" dirty="0"/>
          </a:p>
        </p:txBody>
      </p:sp>
      <p:sp>
        <p:nvSpPr>
          <p:cNvPr id="9" name="Symbol zastępczy tekstu 8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2555643"/>
            <a:ext cx="2311400" cy="450850"/>
          </a:xfrm>
        </p:spPr>
        <p:txBody>
          <a:bodyPr/>
          <a:lstStyle>
            <a:lvl1pPr marL="0" indent="0" algn="ctr">
              <a:buNone/>
              <a:defRPr b="0" spc="300">
                <a:solidFill>
                  <a:schemeClr val="tx2"/>
                </a:solidFill>
              </a:defRPr>
            </a:lvl1pPr>
          </a:lstStyle>
          <a:p>
            <a:pPr lvl="0"/>
            <a:r>
              <a:rPr lang="pl-PL" dirty="0" smtClean="0"/>
              <a:t>INSERT NAME</a:t>
            </a:r>
            <a:endParaRPr lang="pl-PL" dirty="0"/>
          </a:p>
        </p:txBody>
      </p:sp>
      <p:pic>
        <p:nvPicPr>
          <p:cNvPr id="8" name="Obraz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50" y="4838700"/>
            <a:ext cx="800094" cy="122537"/>
          </a:xfrm>
          <a:prstGeom prst="rect">
            <a:avLst/>
          </a:prstGeom>
        </p:spPr>
      </p:pic>
      <p:sp>
        <p:nvSpPr>
          <p:cNvPr id="13" name="Prostokąt 12"/>
          <p:cNvSpPr/>
          <p:nvPr userDrawn="1"/>
        </p:nvSpPr>
        <p:spPr>
          <a:xfrm flipV="1">
            <a:off x="0" y="5097780"/>
            <a:ext cx="9144000" cy="4571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pl-PL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2535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dna 2">
    <p:bg>
      <p:bgPr>
        <a:blipFill dpi="0" rotWithShape="1">
          <a:blip r:embed="rId2" cstate="screen">
            <a:alphaModFix amt="10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ymbol zastępczy tekstu 38"/>
          <p:cNvSpPr>
            <a:spLocks noGrp="1"/>
          </p:cNvSpPr>
          <p:nvPr>
            <p:ph type="body" sz="quarter" idx="10" hasCustomPrompt="1"/>
          </p:nvPr>
        </p:nvSpPr>
        <p:spPr>
          <a:xfrm>
            <a:off x="477509" y="1157643"/>
            <a:ext cx="7965038" cy="295466"/>
          </a:xfrm>
          <a:noFill/>
        </p:spPr>
        <p:txBody>
          <a:bodyPr wrap="square" rtlCol="0" anchor="b">
            <a:spAutoFit/>
          </a:bodyPr>
          <a:lstStyle>
            <a:lvl1pPr marL="0" algn="l" defTabSz="457200" rtl="0" eaLnBrk="1" latinLnBrk="0" hangingPunct="1">
              <a:lnSpc>
                <a:spcPct val="110000"/>
              </a:lnSpc>
              <a:buNone/>
              <a:defRPr lang="pl-PL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0" algn="l" defTabSz="457200" rtl="0" eaLnBrk="1" latinLnBrk="0" hangingPunct="1">
              <a:lnSpc>
                <a:spcPct val="110000"/>
              </a:lnSpc>
              <a:buNone/>
              <a:defRPr lang="pl-PL" sz="900" b="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l-PL" dirty="0" smtClean="0"/>
              <a:t>Insert </a:t>
            </a:r>
            <a:r>
              <a:rPr lang="pl-PL" dirty="0" err="1" smtClean="0"/>
              <a:t>title</a:t>
            </a:r>
            <a:endParaRPr lang="pl-PL" dirty="0"/>
          </a:p>
        </p:txBody>
      </p:sp>
      <p:sp>
        <p:nvSpPr>
          <p:cNvPr id="45" name="Symbol zastępczy tekstu 38"/>
          <p:cNvSpPr>
            <a:spLocks noGrp="1"/>
          </p:cNvSpPr>
          <p:nvPr>
            <p:ph type="body" sz="quarter" idx="14" hasCustomPrompt="1"/>
          </p:nvPr>
        </p:nvSpPr>
        <p:spPr>
          <a:xfrm>
            <a:off x="475589" y="1868442"/>
            <a:ext cx="7965038" cy="295466"/>
          </a:xfrm>
          <a:noFill/>
        </p:spPr>
        <p:txBody>
          <a:bodyPr wrap="square" rtlCol="0" anchor="b">
            <a:spAutoFit/>
          </a:bodyPr>
          <a:lstStyle>
            <a:lvl1pPr marL="0" algn="l" defTabSz="457200" rtl="0" eaLnBrk="1" latinLnBrk="0" hangingPunct="1">
              <a:lnSpc>
                <a:spcPct val="110000"/>
              </a:lnSpc>
              <a:buNone/>
              <a:defRPr lang="pl-PL" sz="1200" b="1" kern="1200" smtClean="0">
                <a:solidFill>
                  <a:srgbClr val="26437E"/>
                </a:solidFill>
                <a:latin typeface="+mn-lt"/>
                <a:ea typeface="+mn-ea"/>
                <a:cs typeface="+mn-cs"/>
              </a:defRPr>
            </a:lvl1pPr>
            <a:lvl2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0" algn="l" defTabSz="457200" rtl="0" eaLnBrk="1" latinLnBrk="0" hangingPunct="1">
              <a:lnSpc>
                <a:spcPct val="110000"/>
              </a:lnSpc>
              <a:buNone/>
              <a:defRPr lang="pl-PL" sz="900" b="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l-PL" dirty="0" smtClean="0"/>
              <a:t>Insert </a:t>
            </a:r>
            <a:r>
              <a:rPr lang="pl-PL" dirty="0" err="1" smtClean="0"/>
              <a:t>title</a:t>
            </a:r>
            <a:endParaRPr lang="pl-PL" dirty="0"/>
          </a:p>
        </p:txBody>
      </p:sp>
      <p:sp>
        <p:nvSpPr>
          <p:cNvPr id="51" name="Symbol zastępczy tekstu 38"/>
          <p:cNvSpPr>
            <a:spLocks noGrp="1"/>
          </p:cNvSpPr>
          <p:nvPr>
            <p:ph type="body" sz="quarter" idx="17" hasCustomPrompt="1"/>
          </p:nvPr>
        </p:nvSpPr>
        <p:spPr>
          <a:xfrm>
            <a:off x="477509" y="2613000"/>
            <a:ext cx="7965038" cy="295466"/>
          </a:xfrm>
          <a:noFill/>
        </p:spPr>
        <p:txBody>
          <a:bodyPr wrap="square" rtlCol="0" anchor="b">
            <a:spAutoFit/>
          </a:bodyPr>
          <a:lstStyle>
            <a:lvl1pPr marL="0" algn="l" defTabSz="457200" rtl="0" eaLnBrk="1" latinLnBrk="0" hangingPunct="1">
              <a:lnSpc>
                <a:spcPct val="110000"/>
              </a:lnSpc>
              <a:buNone/>
              <a:defRPr lang="pl-PL" sz="1200" b="1" kern="1200" smtClean="0">
                <a:solidFill>
                  <a:srgbClr val="26437E"/>
                </a:solidFill>
                <a:latin typeface="+mn-lt"/>
                <a:ea typeface="+mn-ea"/>
                <a:cs typeface="+mn-cs"/>
              </a:defRPr>
            </a:lvl1pPr>
            <a:lvl2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0" algn="l" defTabSz="457200" rtl="0" eaLnBrk="1" latinLnBrk="0" hangingPunct="1">
              <a:lnSpc>
                <a:spcPct val="110000"/>
              </a:lnSpc>
              <a:buNone/>
              <a:defRPr lang="pl-PL" sz="900" b="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l-PL" dirty="0" smtClean="0"/>
              <a:t>Insert </a:t>
            </a:r>
            <a:r>
              <a:rPr lang="pl-PL" dirty="0" err="1" smtClean="0"/>
              <a:t>title</a:t>
            </a:r>
            <a:endParaRPr lang="pl-PL" dirty="0"/>
          </a:p>
        </p:txBody>
      </p:sp>
      <p:sp>
        <p:nvSpPr>
          <p:cNvPr id="54" name="Symbol zastępczy tekstu 38"/>
          <p:cNvSpPr>
            <a:spLocks noGrp="1"/>
          </p:cNvSpPr>
          <p:nvPr>
            <p:ph type="body" sz="quarter" idx="20" hasCustomPrompt="1"/>
          </p:nvPr>
        </p:nvSpPr>
        <p:spPr>
          <a:xfrm>
            <a:off x="477493" y="3360775"/>
            <a:ext cx="7965038" cy="295466"/>
          </a:xfrm>
          <a:noFill/>
        </p:spPr>
        <p:txBody>
          <a:bodyPr wrap="square" rtlCol="0" anchor="b">
            <a:spAutoFit/>
          </a:bodyPr>
          <a:lstStyle>
            <a:lvl1pPr marL="0" algn="l" defTabSz="457200" rtl="0" eaLnBrk="1" latinLnBrk="0" hangingPunct="1">
              <a:lnSpc>
                <a:spcPct val="110000"/>
              </a:lnSpc>
              <a:buNone/>
              <a:defRPr lang="pl-PL" sz="1200" b="1" kern="1200" smtClean="0">
                <a:solidFill>
                  <a:srgbClr val="26437E"/>
                </a:solidFill>
                <a:latin typeface="+mn-lt"/>
                <a:ea typeface="+mn-ea"/>
                <a:cs typeface="+mn-cs"/>
              </a:defRPr>
            </a:lvl1pPr>
            <a:lvl2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0" algn="l" defTabSz="457200" rtl="0" eaLnBrk="1" latinLnBrk="0" hangingPunct="1">
              <a:lnSpc>
                <a:spcPct val="110000"/>
              </a:lnSpc>
              <a:buNone/>
              <a:defRPr lang="pl-PL" sz="900" b="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l-PL" dirty="0" smtClean="0"/>
              <a:t>Insert </a:t>
            </a:r>
            <a:r>
              <a:rPr lang="pl-PL" dirty="0" err="1" smtClean="0"/>
              <a:t>title</a:t>
            </a:r>
            <a:endParaRPr lang="pl-PL" dirty="0"/>
          </a:p>
        </p:txBody>
      </p:sp>
      <p:sp>
        <p:nvSpPr>
          <p:cNvPr id="57" name="Symbol zastępczy tekstu 38"/>
          <p:cNvSpPr>
            <a:spLocks noGrp="1"/>
          </p:cNvSpPr>
          <p:nvPr>
            <p:ph type="body" sz="quarter" idx="23" hasCustomPrompt="1"/>
          </p:nvPr>
        </p:nvSpPr>
        <p:spPr>
          <a:xfrm>
            <a:off x="477493" y="4090959"/>
            <a:ext cx="7965038" cy="295466"/>
          </a:xfrm>
          <a:noFill/>
        </p:spPr>
        <p:txBody>
          <a:bodyPr wrap="square" rtlCol="0" anchor="b">
            <a:spAutoFit/>
          </a:bodyPr>
          <a:lstStyle>
            <a:lvl1pPr marL="0" algn="l" defTabSz="457200" rtl="0" eaLnBrk="1" latinLnBrk="0" hangingPunct="1">
              <a:lnSpc>
                <a:spcPct val="110000"/>
              </a:lnSpc>
              <a:buNone/>
              <a:defRPr lang="pl-PL" sz="1200" b="1" kern="1200" smtClean="0">
                <a:solidFill>
                  <a:srgbClr val="26437E"/>
                </a:solidFill>
                <a:latin typeface="+mn-lt"/>
                <a:ea typeface="+mn-ea"/>
                <a:cs typeface="+mn-cs"/>
              </a:defRPr>
            </a:lvl1pPr>
            <a:lvl2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0" algn="l" defTabSz="457200" rtl="0" eaLnBrk="1" latinLnBrk="0" hangingPunct="1">
              <a:lnSpc>
                <a:spcPct val="110000"/>
              </a:lnSpc>
              <a:buNone/>
              <a:defRPr lang="pl-PL" sz="900" b="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l-PL" dirty="0" smtClean="0"/>
              <a:t>Insert </a:t>
            </a:r>
            <a:r>
              <a:rPr lang="pl-PL" dirty="0" err="1" smtClean="0"/>
              <a:t>title</a:t>
            </a:r>
            <a:endParaRPr lang="pl-PL" dirty="0"/>
          </a:p>
        </p:txBody>
      </p:sp>
      <p:pic>
        <p:nvPicPr>
          <p:cNvPr id="31" name="Obraz 30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47" y="4838700"/>
            <a:ext cx="800100" cy="122537"/>
          </a:xfrm>
          <a:prstGeom prst="rect">
            <a:avLst/>
          </a:prstGeom>
        </p:spPr>
      </p:pic>
      <p:sp>
        <p:nvSpPr>
          <p:cNvPr id="15" name="Prostokąt 14"/>
          <p:cNvSpPr/>
          <p:nvPr userDrawn="1"/>
        </p:nvSpPr>
        <p:spPr>
          <a:xfrm flipV="1">
            <a:off x="0" y="807921"/>
            <a:ext cx="9144000" cy="4571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pl-PL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Tytuł 1"/>
          <p:cNvSpPr>
            <a:spLocks noGrp="1"/>
          </p:cNvSpPr>
          <p:nvPr>
            <p:ph type="title" hasCustomPrompt="1"/>
          </p:nvPr>
        </p:nvSpPr>
        <p:spPr>
          <a:xfrm>
            <a:off x="457200" y="108792"/>
            <a:ext cx="8229600" cy="693074"/>
          </a:xfrm>
        </p:spPr>
        <p:txBody>
          <a:bodyPr/>
          <a:lstStyle>
            <a:lvl1pPr algn="l">
              <a:defRPr/>
            </a:lvl1pPr>
          </a:lstStyle>
          <a:p>
            <a:r>
              <a:rPr lang="pl-PL" dirty="0" smtClean="0"/>
              <a:t>AGENDA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4821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cial Content 2">
    <p:bg>
      <p:bgPr>
        <a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5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50" y="4838700"/>
            <a:ext cx="800094" cy="122537"/>
          </a:xfrm>
          <a:prstGeom prst="rect">
            <a:avLst/>
          </a:prstGeom>
        </p:spPr>
      </p:pic>
      <p:sp>
        <p:nvSpPr>
          <p:cNvPr id="8" name="Tytuł 1"/>
          <p:cNvSpPr>
            <a:spLocks noGrp="1"/>
          </p:cNvSpPr>
          <p:nvPr>
            <p:ph type="ctrTitle" hasCustomPrompt="1"/>
          </p:nvPr>
        </p:nvSpPr>
        <p:spPr>
          <a:xfrm>
            <a:off x="5359400" y="338400"/>
            <a:ext cx="3784600" cy="703223"/>
          </a:xfrm>
        </p:spPr>
        <p:txBody>
          <a:bodyPr anchor="b">
            <a:noAutofit/>
          </a:bodyPr>
          <a:lstStyle>
            <a:lvl1pPr algn="ctr">
              <a:lnSpc>
                <a:spcPct val="120000"/>
              </a:lnSpc>
              <a:defRPr sz="2400" b="1" baseline="0">
                <a:solidFill>
                  <a:schemeClr val="bg1"/>
                </a:solidFill>
              </a:defRPr>
            </a:lvl1pPr>
          </a:lstStyle>
          <a:p>
            <a:pPr lvl="0">
              <a:spcBef>
                <a:spcPts val="0"/>
              </a:spcBef>
            </a:pPr>
            <a:r>
              <a:rPr lang="pl-PL" dirty="0" smtClean="0"/>
              <a:t>INSERT </a:t>
            </a:r>
            <a:r>
              <a:rPr lang="pl-PL" dirty="0" err="1" smtClean="0"/>
              <a:t>TITLE</a:t>
            </a:r>
            <a:endParaRPr lang="pl-PL" dirty="0"/>
          </a:p>
        </p:txBody>
      </p:sp>
      <p:sp>
        <p:nvSpPr>
          <p:cNvPr id="10" name="Symbol zastępczy tekstu 6"/>
          <p:cNvSpPr>
            <a:spLocks noGrp="1"/>
          </p:cNvSpPr>
          <p:nvPr>
            <p:ph type="body" sz="quarter" idx="10" hasCustomPrompt="1"/>
          </p:nvPr>
        </p:nvSpPr>
        <p:spPr>
          <a:xfrm>
            <a:off x="6108701" y="1492368"/>
            <a:ext cx="2311400" cy="1898650"/>
          </a:xfrm>
        </p:spPr>
        <p:txBody>
          <a:bodyPr anchor="ctr">
            <a:noAutofit/>
          </a:bodyPr>
          <a:lstStyle>
            <a:lvl1pPr marL="0" indent="0" algn="ctr">
              <a:buNone/>
              <a:defRPr sz="13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pl-PL" dirty="0" smtClean="0"/>
              <a:t>7</a:t>
            </a:r>
            <a:endParaRPr lang="pl-PL" dirty="0"/>
          </a:p>
        </p:txBody>
      </p:sp>
      <p:sp>
        <p:nvSpPr>
          <p:cNvPr id="11" name="Symbol zastępczy tekstu 8"/>
          <p:cNvSpPr>
            <a:spLocks noGrp="1"/>
          </p:cNvSpPr>
          <p:nvPr>
            <p:ph type="body" sz="quarter" idx="11" hasCustomPrompt="1"/>
          </p:nvPr>
        </p:nvSpPr>
        <p:spPr>
          <a:xfrm>
            <a:off x="6108701" y="2317868"/>
            <a:ext cx="2311400" cy="450850"/>
          </a:xfrm>
        </p:spPr>
        <p:txBody>
          <a:bodyPr/>
          <a:lstStyle>
            <a:lvl1pPr marL="0" indent="0" algn="ctr">
              <a:buNone/>
              <a:defRPr b="0" spc="300">
                <a:solidFill>
                  <a:schemeClr val="bg1"/>
                </a:solidFill>
              </a:defRPr>
            </a:lvl1pPr>
          </a:lstStyle>
          <a:p>
            <a:pPr lvl="0"/>
            <a:r>
              <a:rPr lang="pl-PL" dirty="0" smtClean="0"/>
              <a:t>INSERT NAME</a:t>
            </a:r>
            <a:endParaRPr lang="pl-PL" dirty="0"/>
          </a:p>
        </p:txBody>
      </p:sp>
      <p:sp>
        <p:nvSpPr>
          <p:cNvPr id="16" name="Prostokąt 15"/>
          <p:cNvSpPr/>
          <p:nvPr userDrawn="1"/>
        </p:nvSpPr>
        <p:spPr>
          <a:xfrm flipV="1">
            <a:off x="0" y="5097780"/>
            <a:ext cx="9144000" cy="4571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pl-PL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025313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cial Content 3">
    <p:bg>
      <p:bgPr>
        <a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 hasCustomPrompt="1"/>
          </p:nvPr>
        </p:nvSpPr>
        <p:spPr>
          <a:xfrm>
            <a:off x="4676997" y="2650036"/>
            <a:ext cx="3535356" cy="703223"/>
          </a:xfrm>
          <a:solidFill>
            <a:srgbClr val="26437E">
              <a:alpha val="50196"/>
            </a:srgbClr>
          </a:solidFill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600" b="1" baseline="0">
                <a:solidFill>
                  <a:schemeClr val="bg1"/>
                </a:solidFill>
              </a:defRPr>
            </a:lvl1pPr>
          </a:lstStyle>
          <a:p>
            <a:pPr lvl="0">
              <a:spcBef>
                <a:spcPts val="0"/>
              </a:spcBef>
            </a:pPr>
            <a:r>
              <a:rPr lang="pl-PL" dirty="0" smtClean="0"/>
              <a:t>INSERT </a:t>
            </a:r>
            <a:r>
              <a:rPr lang="pl-PL" dirty="0" err="1" smtClean="0"/>
              <a:t>TITLE</a:t>
            </a:r>
            <a:endParaRPr lang="pl-PL" dirty="0"/>
          </a:p>
        </p:txBody>
      </p:sp>
      <p:sp>
        <p:nvSpPr>
          <p:cNvPr id="7" name="Symbol zastępczy tekstu 6"/>
          <p:cNvSpPr>
            <a:spLocks noGrp="1"/>
          </p:cNvSpPr>
          <p:nvPr>
            <p:ph type="body" sz="quarter" idx="10" hasCustomPrompt="1"/>
          </p:nvPr>
        </p:nvSpPr>
        <p:spPr>
          <a:xfrm>
            <a:off x="4676997" y="737238"/>
            <a:ext cx="3535356" cy="1898650"/>
          </a:xfrm>
          <a:solidFill>
            <a:srgbClr val="26437E">
              <a:alpha val="50196"/>
            </a:srgb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3800" b="0">
                <a:solidFill>
                  <a:srgbClr val="FFFFFF">
                    <a:alpha val="40000"/>
                  </a:srgbClr>
                </a:solidFill>
              </a:defRPr>
            </a:lvl1pPr>
          </a:lstStyle>
          <a:p>
            <a:pPr lvl="0"/>
            <a:r>
              <a:rPr lang="pl-PL" dirty="0" smtClean="0"/>
              <a:t>50</a:t>
            </a:r>
            <a:endParaRPr lang="pl-PL" dirty="0"/>
          </a:p>
        </p:txBody>
      </p:sp>
      <p:pic>
        <p:nvPicPr>
          <p:cNvPr id="11" name="Obraz 10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50" y="4838700"/>
            <a:ext cx="800094" cy="122537"/>
          </a:xfrm>
          <a:prstGeom prst="rect">
            <a:avLst/>
          </a:prstGeom>
        </p:spPr>
      </p:pic>
      <p:sp>
        <p:nvSpPr>
          <p:cNvPr id="10" name="Prostokąt 9"/>
          <p:cNvSpPr/>
          <p:nvPr userDrawn="1"/>
        </p:nvSpPr>
        <p:spPr>
          <a:xfrm flipV="1">
            <a:off x="0" y="5097780"/>
            <a:ext cx="9144000" cy="4571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pl-PL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999530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cial Content 4">
    <p:bg>
      <p:bgPr>
        <a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 hasCustomPrompt="1"/>
          </p:nvPr>
        </p:nvSpPr>
        <p:spPr>
          <a:xfrm>
            <a:off x="4676997" y="2650036"/>
            <a:ext cx="3535356" cy="703223"/>
          </a:xfrm>
          <a:noFill/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600" b="1" baseline="0">
                <a:solidFill>
                  <a:schemeClr val="bg1"/>
                </a:solidFill>
              </a:defRPr>
            </a:lvl1pPr>
          </a:lstStyle>
          <a:p>
            <a:pPr lvl="0">
              <a:spcBef>
                <a:spcPts val="0"/>
              </a:spcBef>
            </a:pPr>
            <a:r>
              <a:rPr lang="pl-PL" dirty="0" smtClean="0"/>
              <a:t>INSERT </a:t>
            </a:r>
            <a:r>
              <a:rPr lang="pl-PL" dirty="0" err="1" smtClean="0"/>
              <a:t>TITLE</a:t>
            </a:r>
            <a:endParaRPr lang="pl-PL" dirty="0"/>
          </a:p>
        </p:txBody>
      </p:sp>
      <p:sp>
        <p:nvSpPr>
          <p:cNvPr id="7" name="Symbol zastępczy tekstu 6"/>
          <p:cNvSpPr>
            <a:spLocks noGrp="1"/>
          </p:cNvSpPr>
          <p:nvPr>
            <p:ph type="body" sz="quarter" idx="10" hasCustomPrompt="1"/>
          </p:nvPr>
        </p:nvSpPr>
        <p:spPr>
          <a:xfrm>
            <a:off x="4676997" y="737238"/>
            <a:ext cx="3535356" cy="1898650"/>
          </a:xfrm>
          <a:noFill/>
        </p:spPr>
        <p:txBody>
          <a:bodyPr anchor="ctr">
            <a:noAutofit/>
          </a:bodyPr>
          <a:lstStyle>
            <a:lvl1pPr marL="0" indent="0" algn="ctr">
              <a:buNone/>
              <a:defRPr sz="13800" b="0">
                <a:solidFill>
                  <a:srgbClr val="FFFFFF">
                    <a:alpha val="40000"/>
                  </a:srgbClr>
                </a:solidFill>
              </a:defRPr>
            </a:lvl1pPr>
          </a:lstStyle>
          <a:p>
            <a:pPr lvl="0"/>
            <a:r>
              <a:rPr lang="pl-PL" dirty="0" smtClean="0"/>
              <a:t>50</a:t>
            </a:r>
            <a:endParaRPr lang="pl-PL" dirty="0"/>
          </a:p>
        </p:txBody>
      </p:sp>
      <p:pic>
        <p:nvPicPr>
          <p:cNvPr id="11" name="Obraz 10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50" y="4838700"/>
            <a:ext cx="800094" cy="122537"/>
          </a:xfrm>
          <a:prstGeom prst="rect">
            <a:avLst/>
          </a:prstGeom>
        </p:spPr>
      </p:pic>
      <p:sp>
        <p:nvSpPr>
          <p:cNvPr id="10" name="Prostokąt 9"/>
          <p:cNvSpPr/>
          <p:nvPr userDrawn="1"/>
        </p:nvSpPr>
        <p:spPr>
          <a:xfrm flipV="1">
            <a:off x="0" y="5097780"/>
            <a:ext cx="9144000" cy="4571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pl-PL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679343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cial Content 5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 hasCustomPrompt="1"/>
          </p:nvPr>
        </p:nvSpPr>
        <p:spPr>
          <a:xfrm>
            <a:off x="536200" y="2650036"/>
            <a:ext cx="3535356" cy="703223"/>
          </a:xfrm>
          <a:solidFill>
            <a:srgbClr val="FFFFFF">
              <a:alpha val="50196"/>
            </a:srgbClr>
          </a:solidFill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600" b="1" baseline="0">
                <a:solidFill>
                  <a:schemeClr val="tx1"/>
                </a:solidFill>
              </a:defRPr>
            </a:lvl1pPr>
          </a:lstStyle>
          <a:p>
            <a:pPr lvl="0">
              <a:spcBef>
                <a:spcPts val="0"/>
              </a:spcBef>
            </a:pPr>
            <a:r>
              <a:rPr lang="pl-PL" dirty="0" smtClean="0"/>
              <a:t>INSERT </a:t>
            </a:r>
            <a:r>
              <a:rPr lang="pl-PL" dirty="0" err="1" smtClean="0"/>
              <a:t>TITLE</a:t>
            </a:r>
            <a:endParaRPr lang="pl-PL" dirty="0"/>
          </a:p>
        </p:txBody>
      </p:sp>
      <p:sp>
        <p:nvSpPr>
          <p:cNvPr id="7" name="Symbol zastępczy tekstu 6"/>
          <p:cNvSpPr>
            <a:spLocks noGrp="1"/>
          </p:cNvSpPr>
          <p:nvPr>
            <p:ph type="body" sz="quarter" idx="10" hasCustomPrompt="1"/>
          </p:nvPr>
        </p:nvSpPr>
        <p:spPr>
          <a:xfrm>
            <a:off x="536200" y="737238"/>
            <a:ext cx="3535356" cy="1898650"/>
          </a:xfrm>
          <a:solidFill>
            <a:srgbClr val="FFFFFF">
              <a:alpha val="50196"/>
            </a:srgb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3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pl-PL" dirty="0" smtClean="0"/>
              <a:t>50</a:t>
            </a:r>
            <a:endParaRPr lang="pl-PL" dirty="0"/>
          </a:p>
        </p:txBody>
      </p:sp>
      <p:pic>
        <p:nvPicPr>
          <p:cNvPr id="11" name="Obraz 10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50" y="4838700"/>
            <a:ext cx="800094" cy="122537"/>
          </a:xfrm>
          <a:prstGeom prst="rect">
            <a:avLst/>
          </a:prstGeom>
        </p:spPr>
      </p:pic>
      <p:sp>
        <p:nvSpPr>
          <p:cNvPr id="10" name="Prostokąt 9"/>
          <p:cNvSpPr/>
          <p:nvPr userDrawn="1"/>
        </p:nvSpPr>
        <p:spPr>
          <a:xfrm flipV="1">
            <a:off x="0" y="5097780"/>
            <a:ext cx="9144000" cy="4571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pl-PL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122772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tro"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rostokąt 20"/>
          <p:cNvSpPr/>
          <p:nvPr userDrawn="1"/>
        </p:nvSpPr>
        <p:spPr>
          <a:xfrm>
            <a:off x="3656012" y="0"/>
            <a:ext cx="3659981" cy="171132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Symbol zastępczy obrazu 7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3656013" cy="1711325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accent4"/>
                </a:solidFill>
              </a:defRPr>
            </a:lvl1pPr>
          </a:lstStyle>
          <a:p>
            <a:r>
              <a:rPr lang="pl-PL" dirty="0" smtClean="0"/>
              <a:t>CLICK AND CHOOSE </a:t>
            </a:r>
          </a:p>
          <a:p>
            <a:r>
              <a:rPr lang="pl-PL" dirty="0" smtClean="0"/>
              <a:t>PICTURE</a:t>
            </a:r>
            <a:endParaRPr lang="pl-PL" dirty="0"/>
          </a:p>
        </p:txBody>
      </p:sp>
      <p:sp>
        <p:nvSpPr>
          <p:cNvPr id="10" name="Symbol zastępczy obrazu 7"/>
          <p:cNvSpPr>
            <a:spLocks noGrp="1"/>
          </p:cNvSpPr>
          <p:nvPr>
            <p:ph type="pic" sz="quarter" idx="12" hasCustomPrompt="1"/>
          </p:nvPr>
        </p:nvSpPr>
        <p:spPr>
          <a:xfrm>
            <a:off x="3656013" y="1711325"/>
            <a:ext cx="1828007" cy="1711325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accent2"/>
                </a:solidFill>
              </a:defRPr>
            </a:lvl1pPr>
          </a:lstStyle>
          <a:p>
            <a:r>
              <a:rPr lang="pl-PL" dirty="0" smtClean="0"/>
              <a:t>CLICK AND CHOOSE </a:t>
            </a:r>
          </a:p>
          <a:p>
            <a:r>
              <a:rPr lang="pl-PL" dirty="0" smtClean="0"/>
              <a:t>PICTURE</a:t>
            </a:r>
            <a:endParaRPr lang="pl-PL" dirty="0"/>
          </a:p>
        </p:txBody>
      </p:sp>
      <p:sp>
        <p:nvSpPr>
          <p:cNvPr id="11" name="Symbol zastępczy obrazu 7"/>
          <p:cNvSpPr>
            <a:spLocks noGrp="1"/>
          </p:cNvSpPr>
          <p:nvPr>
            <p:ph type="pic" sz="quarter" idx="13" hasCustomPrompt="1"/>
          </p:nvPr>
        </p:nvSpPr>
        <p:spPr>
          <a:xfrm>
            <a:off x="5484020" y="1711325"/>
            <a:ext cx="1828007" cy="1711325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pl-PL" dirty="0" smtClean="0"/>
              <a:t>CLICK AND CHOOSE </a:t>
            </a:r>
          </a:p>
          <a:p>
            <a:r>
              <a:rPr lang="pl-PL" dirty="0" smtClean="0"/>
              <a:t>PICTURE</a:t>
            </a:r>
            <a:endParaRPr lang="pl-PL" dirty="0"/>
          </a:p>
        </p:txBody>
      </p:sp>
      <p:sp>
        <p:nvSpPr>
          <p:cNvPr id="12" name="Symbol zastępczy obrazu 7"/>
          <p:cNvSpPr>
            <a:spLocks noGrp="1"/>
          </p:cNvSpPr>
          <p:nvPr>
            <p:ph type="pic" sz="quarter" idx="14" hasCustomPrompt="1"/>
          </p:nvPr>
        </p:nvSpPr>
        <p:spPr>
          <a:xfrm>
            <a:off x="1828006" y="3422650"/>
            <a:ext cx="3656014" cy="1711325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</a:lstStyle>
          <a:p>
            <a:r>
              <a:rPr lang="pl-PL" dirty="0" smtClean="0"/>
              <a:t>CLICK AND CHOOSE </a:t>
            </a:r>
          </a:p>
          <a:p>
            <a:r>
              <a:rPr lang="pl-PL" dirty="0" smtClean="0"/>
              <a:t>PICTURE</a:t>
            </a:r>
            <a:endParaRPr lang="pl-PL" dirty="0"/>
          </a:p>
        </p:txBody>
      </p:sp>
      <p:sp>
        <p:nvSpPr>
          <p:cNvPr id="13" name="Prostokąt 12"/>
          <p:cNvSpPr/>
          <p:nvPr userDrawn="1"/>
        </p:nvSpPr>
        <p:spPr>
          <a:xfrm>
            <a:off x="0" y="1711325"/>
            <a:ext cx="1828006" cy="34321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Prostokąt 13"/>
          <p:cNvSpPr/>
          <p:nvPr userDrawn="1"/>
        </p:nvSpPr>
        <p:spPr>
          <a:xfrm>
            <a:off x="7315994" y="3422650"/>
            <a:ext cx="1828006" cy="172085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Symbol zastępczy tekstu 15"/>
          <p:cNvSpPr>
            <a:spLocks noGrp="1"/>
          </p:cNvSpPr>
          <p:nvPr>
            <p:ph type="body" sz="quarter" idx="17" hasCustomPrompt="1"/>
          </p:nvPr>
        </p:nvSpPr>
        <p:spPr>
          <a:xfrm>
            <a:off x="3715545" y="208365"/>
            <a:ext cx="2490419" cy="342697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pl-PL" dirty="0" smtClean="0"/>
              <a:t>INSERT NAME</a:t>
            </a:r>
          </a:p>
        </p:txBody>
      </p:sp>
      <p:sp>
        <p:nvSpPr>
          <p:cNvPr id="22" name="Symbol zastępczy obrazu 7"/>
          <p:cNvSpPr>
            <a:spLocks noGrp="1"/>
          </p:cNvSpPr>
          <p:nvPr>
            <p:ph type="pic" sz="quarter" idx="18" hasCustomPrompt="1"/>
          </p:nvPr>
        </p:nvSpPr>
        <p:spPr>
          <a:xfrm>
            <a:off x="5484020" y="3422650"/>
            <a:ext cx="1828007" cy="1711325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pl-PL" dirty="0" smtClean="0"/>
              <a:t>CLICK AND CHOOSE </a:t>
            </a:r>
          </a:p>
          <a:p>
            <a:r>
              <a:rPr lang="pl-PL" dirty="0" smtClean="0"/>
              <a:t>PICTURE</a:t>
            </a:r>
            <a:endParaRPr lang="pl-PL" dirty="0"/>
          </a:p>
        </p:txBody>
      </p:sp>
      <p:sp>
        <p:nvSpPr>
          <p:cNvPr id="19" name="Symbol zastępczy tekstu 15"/>
          <p:cNvSpPr>
            <a:spLocks noGrp="1"/>
          </p:cNvSpPr>
          <p:nvPr>
            <p:ph type="body" sz="quarter" idx="20" hasCustomPrompt="1"/>
          </p:nvPr>
        </p:nvSpPr>
        <p:spPr>
          <a:xfrm>
            <a:off x="3715545" y="553318"/>
            <a:ext cx="2490419" cy="342697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050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pl-PL" dirty="0" smtClean="0"/>
              <a:t>Insert </a:t>
            </a:r>
            <a:r>
              <a:rPr lang="pl-PL" dirty="0" err="1" smtClean="0"/>
              <a:t>description</a:t>
            </a:r>
            <a:endParaRPr lang="pl-PL" dirty="0"/>
          </a:p>
        </p:txBody>
      </p:sp>
      <p:sp>
        <p:nvSpPr>
          <p:cNvPr id="24" name="Symbol zastępczy tekstu 15"/>
          <p:cNvSpPr>
            <a:spLocks noGrp="1"/>
          </p:cNvSpPr>
          <p:nvPr>
            <p:ph type="body" sz="quarter" idx="21" hasCustomPrompt="1"/>
          </p:nvPr>
        </p:nvSpPr>
        <p:spPr>
          <a:xfrm>
            <a:off x="59534" y="1919690"/>
            <a:ext cx="1617876" cy="342697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pl-PL" dirty="0" smtClean="0"/>
              <a:t>INSERT NAME</a:t>
            </a:r>
          </a:p>
        </p:txBody>
      </p:sp>
      <p:sp>
        <p:nvSpPr>
          <p:cNvPr id="25" name="Symbol zastępczy tekstu 15"/>
          <p:cNvSpPr>
            <a:spLocks noGrp="1"/>
          </p:cNvSpPr>
          <p:nvPr>
            <p:ph type="body" sz="quarter" idx="22" hasCustomPrompt="1"/>
          </p:nvPr>
        </p:nvSpPr>
        <p:spPr>
          <a:xfrm>
            <a:off x="59534" y="2264643"/>
            <a:ext cx="1617876" cy="342697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050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pl-PL" dirty="0" smtClean="0"/>
              <a:t>Insert </a:t>
            </a:r>
            <a:r>
              <a:rPr lang="pl-PL" dirty="0" err="1" smtClean="0"/>
              <a:t>description</a:t>
            </a:r>
            <a:endParaRPr lang="pl-PL" dirty="0"/>
          </a:p>
        </p:txBody>
      </p:sp>
      <p:sp>
        <p:nvSpPr>
          <p:cNvPr id="28" name="Symbol zastępczy tekstu 15"/>
          <p:cNvSpPr>
            <a:spLocks noGrp="1"/>
          </p:cNvSpPr>
          <p:nvPr>
            <p:ph type="body" sz="quarter" idx="23" hasCustomPrompt="1"/>
          </p:nvPr>
        </p:nvSpPr>
        <p:spPr>
          <a:xfrm>
            <a:off x="7375528" y="3631015"/>
            <a:ext cx="1617876" cy="342697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pl-PL" dirty="0" smtClean="0"/>
              <a:t>INSERT NAME</a:t>
            </a:r>
          </a:p>
        </p:txBody>
      </p:sp>
      <p:sp>
        <p:nvSpPr>
          <p:cNvPr id="29" name="Symbol zastępczy tekstu 15"/>
          <p:cNvSpPr>
            <a:spLocks noGrp="1"/>
          </p:cNvSpPr>
          <p:nvPr>
            <p:ph type="body" sz="quarter" idx="24" hasCustomPrompt="1"/>
          </p:nvPr>
        </p:nvSpPr>
        <p:spPr>
          <a:xfrm>
            <a:off x="7375528" y="3975968"/>
            <a:ext cx="1617876" cy="705033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050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pl-PL" dirty="0" smtClean="0"/>
              <a:t>Insert </a:t>
            </a:r>
            <a:r>
              <a:rPr lang="pl-PL" dirty="0" err="1" smtClean="0"/>
              <a:t>description</a:t>
            </a:r>
            <a:endParaRPr lang="pl-PL" dirty="0"/>
          </a:p>
        </p:txBody>
      </p:sp>
      <p:sp>
        <p:nvSpPr>
          <p:cNvPr id="32" name="Prostokąt 31"/>
          <p:cNvSpPr/>
          <p:nvPr userDrawn="1"/>
        </p:nvSpPr>
        <p:spPr>
          <a:xfrm>
            <a:off x="7315994" y="-18"/>
            <a:ext cx="1828006" cy="342266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3" name="Symbol zastępczy tekstu 15"/>
          <p:cNvSpPr>
            <a:spLocks noGrp="1"/>
          </p:cNvSpPr>
          <p:nvPr>
            <p:ph type="body" sz="quarter" idx="25" hasCustomPrompt="1"/>
          </p:nvPr>
        </p:nvSpPr>
        <p:spPr>
          <a:xfrm>
            <a:off x="7375528" y="208347"/>
            <a:ext cx="1617876" cy="342697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pl-PL" dirty="0" smtClean="0"/>
              <a:t>INSERT NAME</a:t>
            </a:r>
          </a:p>
        </p:txBody>
      </p:sp>
      <p:sp>
        <p:nvSpPr>
          <p:cNvPr id="34" name="Symbol zastępczy tekstu 15"/>
          <p:cNvSpPr>
            <a:spLocks noGrp="1"/>
          </p:cNvSpPr>
          <p:nvPr>
            <p:ph type="body" sz="quarter" idx="26" hasCustomPrompt="1"/>
          </p:nvPr>
        </p:nvSpPr>
        <p:spPr>
          <a:xfrm>
            <a:off x="7375528" y="553300"/>
            <a:ext cx="1617876" cy="724438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050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pl-PL" dirty="0" smtClean="0"/>
              <a:t>Insert </a:t>
            </a:r>
            <a:r>
              <a:rPr lang="pl-PL" dirty="0" err="1" smtClean="0"/>
              <a:t>description</a:t>
            </a:r>
            <a:endParaRPr lang="pl-PL" dirty="0"/>
          </a:p>
        </p:txBody>
      </p:sp>
      <p:sp>
        <p:nvSpPr>
          <p:cNvPr id="42" name="Prostokąt 41"/>
          <p:cNvSpPr/>
          <p:nvPr userDrawn="1"/>
        </p:nvSpPr>
        <p:spPr>
          <a:xfrm>
            <a:off x="1828007" y="1711325"/>
            <a:ext cx="1828006" cy="172085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3" name="Symbol zastępczy tekstu 15"/>
          <p:cNvSpPr>
            <a:spLocks noGrp="1"/>
          </p:cNvSpPr>
          <p:nvPr>
            <p:ph type="body" sz="quarter" idx="27" hasCustomPrompt="1"/>
          </p:nvPr>
        </p:nvSpPr>
        <p:spPr>
          <a:xfrm>
            <a:off x="1887541" y="1919690"/>
            <a:ext cx="1617876" cy="342697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pl-PL" dirty="0" smtClean="0"/>
              <a:t>INSERT NAME</a:t>
            </a:r>
          </a:p>
        </p:txBody>
      </p:sp>
      <p:sp>
        <p:nvSpPr>
          <p:cNvPr id="44" name="Symbol zastępczy tekstu 15"/>
          <p:cNvSpPr>
            <a:spLocks noGrp="1"/>
          </p:cNvSpPr>
          <p:nvPr>
            <p:ph type="body" sz="quarter" idx="28" hasCustomPrompt="1"/>
          </p:nvPr>
        </p:nvSpPr>
        <p:spPr>
          <a:xfrm>
            <a:off x="1887541" y="2264643"/>
            <a:ext cx="1617876" cy="342697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050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pl-PL" dirty="0" smtClean="0"/>
              <a:t>Insert </a:t>
            </a:r>
            <a:r>
              <a:rPr lang="pl-PL" dirty="0" err="1" smtClean="0"/>
              <a:t>description</a:t>
            </a:r>
            <a:endParaRPr lang="pl-PL" dirty="0"/>
          </a:p>
        </p:txBody>
      </p:sp>
      <p:pic>
        <p:nvPicPr>
          <p:cNvPr id="23" name="Obraz 2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50" y="4838700"/>
            <a:ext cx="800094" cy="122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31469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icture">
    <p:bg>
      <p:bgPr>
        <a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 userDrawn="1"/>
        </p:nvSpPr>
        <p:spPr>
          <a:xfrm>
            <a:off x="1047625" y="0"/>
            <a:ext cx="3140188" cy="5143500"/>
          </a:xfrm>
          <a:prstGeom prst="rect">
            <a:avLst/>
          </a:prstGeom>
          <a:solidFill>
            <a:schemeClr val="tx2">
              <a:alpha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Symbol zastępczy tekstu 6"/>
          <p:cNvSpPr>
            <a:spLocks noGrp="1"/>
          </p:cNvSpPr>
          <p:nvPr>
            <p:ph type="body" sz="quarter" idx="18" hasCustomPrompt="1"/>
          </p:nvPr>
        </p:nvSpPr>
        <p:spPr>
          <a:xfrm>
            <a:off x="1205071" y="2217496"/>
            <a:ext cx="2825296" cy="930713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pl-PL" dirty="0" smtClean="0"/>
              <a:t>Insert </a:t>
            </a:r>
            <a:r>
              <a:rPr lang="pl-PL" dirty="0" err="1" smtClean="0"/>
              <a:t>description</a:t>
            </a:r>
            <a:endParaRPr lang="pl-PL" dirty="0"/>
          </a:p>
        </p:txBody>
      </p:sp>
      <p:pic>
        <p:nvPicPr>
          <p:cNvPr id="5" name="Obraz 4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50" y="4838700"/>
            <a:ext cx="800094" cy="122537"/>
          </a:xfrm>
          <a:prstGeom prst="rect">
            <a:avLst/>
          </a:prstGeom>
        </p:spPr>
      </p:pic>
      <p:sp>
        <p:nvSpPr>
          <p:cNvPr id="8" name="Tytuł 2"/>
          <p:cNvSpPr>
            <a:spLocks noGrp="1"/>
          </p:cNvSpPr>
          <p:nvPr>
            <p:ph type="title" hasCustomPrompt="1"/>
          </p:nvPr>
        </p:nvSpPr>
        <p:spPr>
          <a:xfrm>
            <a:off x="1205071" y="1020282"/>
            <a:ext cx="2825296" cy="1197213"/>
          </a:xfrm>
        </p:spPr>
        <p:txBody>
          <a:bodyPr>
            <a:normAutofit/>
          </a:bodyPr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INSERT </a:t>
            </a:r>
            <a:r>
              <a:rPr lang="pl-PL" dirty="0" err="1" smtClean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2744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s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 userDrawn="1"/>
        </p:nvSpPr>
        <p:spPr>
          <a:xfrm>
            <a:off x="0" y="0"/>
            <a:ext cx="3140188" cy="5143500"/>
          </a:xfrm>
          <a:prstGeom prst="rect">
            <a:avLst/>
          </a:prstGeom>
          <a:solidFill>
            <a:schemeClr val="tx1">
              <a:alpha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4" name="PoleTekstowe 3"/>
          <p:cNvSpPr txBox="1"/>
          <p:nvPr userDrawn="1"/>
        </p:nvSpPr>
        <p:spPr>
          <a:xfrm>
            <a:off x="596102" y="-1005939"/>
            <a:ext cx="1155867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6600" dirty="0" smtClean="0">
                <a:solidFill>
                  <a:schemeClr val="bg1"/>
                </a:solidFill>
              </a:rPr>
              <a:t>„</a:t>
            </a:r>
          </a:p>
        </p:txBody>
      </p:sp>
      <p:sp>
        <p:nvSpPr>
          <p:cNvPr id="9" name="Symbol zastępczy tekstu 6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3289899"/>
            <a:ext cx="2112496" cy="285750"/>
          </a:xfrm>
        </p:spPr>
        <p:txBody>
          <a:bodyPr anchor="t">
            <a:noAutofit/>
          </a:bodyPr>
          <a:lstStyle>
            <a:lvl1pPr marL="0" indent="0" algn="ctr">
              <a:buNone/>
              <a:defRPr sz="1400" b="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pl-PL" dirty="0" smtClean="0"/>
              <a:t>Insert </a:t>
            </a:r>
            <a:r>
              <a:rPr lang="pl-PL" dirty="0" err="1" smtClean="0"/>
              <a:t>author</a:t>
            </a:r>
            <a:r>
              <a:rPr lang="pl-PL" dirty="0" smtClean="0"/>
              <a:t> of </a:t>
            </a:r>
            <a:r>
              <a:rPr lang="pl-PL" dirty="0" err="1" smtClean="0"/>
              <a:t>quote</a:t>
            </a:r>
            <a:endParaRPr lang="pl-PL" dirty="0"/>
          </a:p>
        </p:txBody>
      </p:sp>
      <p:sp>
        <p:nvSpPr>
          <p:cNvPr id="11" name="Symbol zastępczy tekstu 6"/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1570914"/>
            <a:ext cx="2112496" cy="1450441"/>
          </a:xfrm>
        </p:spPr>
        <p:txBody>
          <a:bodyPr anchor="b">
            <a:noAutofit/>
          </a:bodyPr>
          <a:lstStyle>
            <a:lvl1pPr marL="0" indent="0" algn="ctr">
              <a:lnSpc>
                <a:spcPct val="120000"/>
              </a:lnSpc>
              <a:buNone/>
              <a:defRPr sz="2000" b="0" i="1">
                <a:solidFill>
                  <a:srgbClr val="FFFFFF"/>
                </a:solidFill>
              </a:defRPr>
            </a:lvl1pPr>
          </a:lstStyle>
          <a:p>
            <a:pPr lvl="0"/>
            <a:r>
              <a:rPr lang="pl-PL" dirty="0" smtClean="0"/>
              <a:t>Insert </a:t>
            </a:r>
          </a:p>
          <a:p>
            <a:pPr lvl="0"/>
            <a:r>
              <a:rPr lang="pl-PL" dirty="0" err="1" smtClean="0"/>
              <a:t>quote</a:t>
            </a:r>
            <a:r>
              <a:rPr lang="pl-PL" dirty="0" smtClean="0"/>
              <a:t> </a:t>
            </a:r>
          </a:p>
          <a:p>
            <a:pPr lvl="0"/>
            <a:r>
              <a:rPr lang="pl-PL" dirty="0" err="1" smtClean="0"/>
              <a:t>here</a:t>
            </a:r>
            <a:endParaRPr lang="pl-PL" dirty="0"/>
          </a:p>
        </p:txBody>
      </p:sp>
      <p:pic>
        <p:nvPicPr>
          <p:cNvPr id="7" name="Obraz 6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50" y="4838700"/>
            <a:ext cx="800094" cy="122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97565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s 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ymbol zastępczy tekstu 6"/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1570914"/>
            <a:ext cx="2112496" cy="1450441"/>
          </a:xfrm>
        </p:spPr>
        <p:txBody>
          <a:bodyPr anchor="b">
            <a:noAutofit/>
          </a:bodyPr>
          <a:lstStyle>
            <a:lvl1pPr marL="0" indent="0" algn="ctr">
              <a:lnSpc>
                <a:spcPct val="120000"/>
              </a:lnSpc>
              <a:buNone/>
              <a:defRPr sz="2000" b="0" i="1">
                <a:solidFill>
                  <a:srgbClr val="FFFFFF"/>
                </a:solidFill>
              </a:defRPr>
            </a:lvl1pPr>
          </a:lstStyle>
          <a:p>
            <a:pPr lvl="0"/>
            <a:r>
              <a:rPr lang="pl-PL" dirty="0" smtClean="0"/>
              <a:t>Insert </a:t>
            </a:r>
          </a:p>
          <a:p>
            <a:pPr lvl="0"/>
            <a:r>
              <a:rPr lang="pl-PL" dirty="0" err="1" smtClean="0"/>
              <a:t>quote</a:t>
            </a:r>
            <a:r>
              <a:rPr lang="pl-PL" dirty="0" smtClean="0"/>
              <a:t> </a:t>
            </a:r>
          </a:p>
          <a:p>
            <a:pPr lvl="0"/>
            <a:r>
              <a:rPr lang="pl-PL" dirty="0" err="1" smtClean="0"/>
              <a:t>here</a:t>
            </a:r>
            <a:endParaRPr lang="pl-PL" dirty="0"/>
          </a:p>
        </p:txBody>
      </p:sp>
      <p:sp>
        <p:nvSpPr>
          <p:cNvPr id="4" name="PoleTekstowe 3"/>
          <p:cNvSpPr txBox="1"/>
          <p:nvPr userDrawn="1"/>
        </p:nvSpPr>
        <p:spPr>
          <a:xfrm>
            <a:off x="596102" y="-1005939"/>
            <a:ext cx="1155867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6600" dirty="0" smtClean="0">
                <a:solidFill>
                  <a:schemeClr val="bg1"/>
                </a:solidFill>
              </a:rPr>
              <a:t>„</a:t>
            </a:r>
          </a:p>
        </p:txBody>
      </p:sp>
      <p:sp>
        <p:nvSpPr>
          <p:cNvPr id="9" name="Symbol zastępczy tekstu 6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3289899"/>
            <a:ext cx="2112496" cy="285750"/>
          </a:xfrm>
        </p:spPr>
        <p:txBody>
          <a:bodyPr anchor="t">
            <a:noAutofit/>
          </a:bodyPr>
          <a:lstStyle>
            <a:lvl1pPr marL="0" indent="0" algn="ctr">
              <a:buNone/>
              <a:defRPr sz="14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pl-PL" dirty="0" smtClean="0"/>
              <a:t>Insert </a:t>
            </a:r>
            <a:r>
              <a:rPr lang="pl-PL" dirty="0" err="1" smtClean="0"/>
              <a:t>author</a:t>
            </a:r>
            <a:r>
              <a:rPr lang="pl-PL" dirty="0" smtClean="0"/>
              <a:t> of </a:t>
            </a:r>
            <a:r>
              <a:rPr lang="pl-PL" dirty="0" err="1" smtClean="0"/>
              <a:t>quote</a:t>
            </a:r>
            <a:endParaRPr lang="pl-PL" dirty="0"/>
          </a:p>
        </p:txBody>
      </p:sp>
      <p:pic>
        <p:nvPicPr>
          <p:cNvPr id="6" name="Obraz 5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50" y="4838700"/>
            <a:ext cx="800094" cy="122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80252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5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50" y="4838700"/>
            <a:ext cx="800094" cy="122537"/>
          </a:xfrm>
          <a:prstGeom prst="rect">
            <a:avLst/>
          </a:prstGeom>
        </p:spPr>
      </p:pic>
      <p:sp>
        <p:nvSpPr>
          <p:cNvPr id="11" name="Prostokąt 10"/>
          <p:cNvSpPr/>
          <p:nvPr userDrawn="1"/>
        </p:nvSpPr>
        <p:spPr>
          <a:xfrm flipV="1">
            <a:off x="0" y="5097780"/>
            <a:ext cx="9144000" cy="4571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pl-PL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Tytuł 1"/>
          <p:cNvSpPr>
            <a:spLocks noGrp="1"/>
          </p:cNvSpPr>
          <p:nvPr>
            <p:ph type="title" hasCustomPrompt="1"/>
          </p:nvPr>
        </p:nvSpPr>
        <p:spPr>
          <a:xfrm>
            <a:off x="393700" y="4438649"/>
            <a:ext cx="4779963" cy="522587"/>
          </a:xfrm>
          <a:solidFill>
            <a:schemeClr val="tx1">
              <a:alpha val="95000"/>
            </a:schemeClr>
          </a:solidFill>
        </p:spPr>
        <p:txBody>
          <a:bodyPr anchor="ctr">
            <a:normAutofit/>
          </a:bodyPr>
          <a:lstStyle>
            <a:lvl1pPr algn="l">
              <a:defRPr sz="1800" b="0" baseline="0">
                <a:solidFill>
                  <a:schemeClr val="accent3"/>
                </a:solidFill>
              </a:defRPr>
            </a:lvl1pPr>
          </a:lstStyle>
          <a:p>
            <a:r>
              <a:rPr lang="pl-PL" dirty="0" smtClean="0"/>
              <a:t>INSERT </a:t>
            </a:r>
            <a:r>
              <a:rPr lang="pl-PL" dirty="0" err="1" smtClean="0"/>
              <a:t>SECTION</a:t>
            </a:r>
            <a:r>
              <a:rPr lang="pl-PL" dirty="0" smtClean="0"/>
              <a:t> </a:t>
            </a:r>
            <a:r>
              <a:rPr lang="pl-PL" dirty="0" err="1" smtClean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97565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rostokąt 15"/>
          <p:cNvSpPr/>
          <p:nvPr userDrawn="1"/>
        </p:nvSpPr>
        <p:spPr>
          <a:xfrm>
            <a:off x="0" y="4261651"/>
            <a:ext cx="9144000" cy="881848"/>
          </a:xfrm>
          <a:prstGeom prst="rect">
            <a:avLst/>
          </a:prstGeom>
          <a:solidFill>
            <a:schemeClr val="tx1">
              <a:alpha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pic>
        <p:nvPicPr>
          <p:cNvPr id="6" name="Obraz 5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50" y="4838700"/>
            <a:ext cx="800094" cy="122537"/>
          </a:xfrm>
          <a:prstGeom prst="rect">
            <a:avLst/>
          </a:prstGeom>
        </p:spPr>
      </p:pic>
      <p:sp>
        <p:nvSpPr>
          <p:cNvPr id="12" name="Prostokąt 11"/>
          <p:cNvSpPr/>
          <p:nvPr userDrawn="1"/>
        </p:nvSpPr>
        <p:spPr>
          <a:xfrm flipV="1">
            <a:off x="0" y="4215930"/>
            <a:ext cx="9144000" cy="45720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pl-PL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Tytuł 1"/>
          <p:cNvSpPr>
            <a:spLocks noGrp="1"/>
          </p:cNvSpPr>
          <p:nvPr>
            <p:ph type="title" hasCustomPrompt="1"/>
          </p:nvPr>
        </p:nvSpPr>
        <p:spPr>
          <a:xfrm>
            <a:off x="393700" y="4438649"/>
            <a:ext cx="4779963" cy="522588"/>
          </a:xfrm>
        </p:spPr>
        <p:txBody>
          <a:bodyPr anchor="ctr"/>
          <a:lstStyle>
            <a:lvl1pPr algn="l">
              <a:defRPr b="0">
                <a:solidFill>
                  <a:schemeClr val="accent3"/>
                </a:solidFill>
              </a:defRPr>
            </a:lvl1pPr>
          </a:lstStyle>
          <a:p>
            <a:r>
              <a:rPr lang="pl-PL" dirty="0" smtClean="0"/>
              <a:t>INSERT </a:t>
            </a:r>
            <a:r>
              <a:rPr lang="pl-PL" dirty="0" err="1" smtClean="0"/>
              <a:t>SECTION</a:t>
            </a:r>
            <a:r>
              <a:rPr lang="pl-PL" dirty="0" smtClean="0"/>
              <a:t> </a:t>
            </a:r>
            <a:r>
              <a:rPr lang="pl-PL" dirty="0" err="1" smtClean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818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dna 3">
    <p:bg>
      <p:bgPr>
        <a:blipFill dpi="0" rotWithShape="1">
          <a:blip r:embed="rId2" cstate="screen">
            <a:alphaModFix amt="10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ymbol zastępczy tekstu 38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036302"/>
            <a:ext cx="7965038" cy="295466"/>
          </a:xfrm>
          <a:noFill/>
        </p:spPr>
        <p:txBody>
          <a:bodyPr wrap="square" rtlCol="0" anchor="b">
            <a:spAutoFit/>
          </a:bodyPr>
          <a:lstStyle>
            <a:lvl1pPr marL="0" algn="l" defTabSz="457200" rtl="0" eaLnBrk="1" latinLnBrk="0" hangingPunct="1">
              <a:lnSpc>
                <a:spcPct val="110000"/>
              </a:lnSpc>
              <a:buNone/>
              <a:defRPr lang="pl-PL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0" algn="l" defTabSz="457200" rtl="0" eaLnBrk="1" latinLnBrk="0" hangingPunct="1">
              <a:lnSpc>
                <a:spcPct val="110000"/>
              </a:lnSpc>
              <a:buNone/>
              <a:defRPr lang="pl-PL" sz="900" b="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l-PL" dirty="0" smtClean="0"/>
              <a:t>Insert </a:t>
            </a:r>
            <a:r>
              <a:rPr lang="pl-PL" dirty="0" err="1" smtClean="0"/>
              <a:t>title</a:t>
            </a:r>
            <a:endParaRPr lang="pl-PL" dirty="0"/>
          </a:p>
        </p:txBody>
      </p:sp>
      <p:sp>
        <p:nvSpPr>
          <p:cNvPr id="45" name="Symbol zastępczy tekstu 38"/>
          <p:cNvSpPr>
            <a:spLocks noGrp="1"/>
          </p:cNvSpPr>
          <p:nvPr>
            <p:ph type="body" sz="quarter" idx="14" hasCustomPrompt="1"/>
          </p:nvPr>
        </p:nvSpPr>
        <p:spPr>
          <a:xfrm>
            <a:off x="455280" y="1405979"/>
            <a:ext cx="7965038" cy="295466"/>
          </a:xfrm>
          <a:noFill/>
        </p:spPr>
        <p:txBody>
          <a:bodyPr wrap="square" rtlCol="0" anchor="b">
            <a:spAutoFit/>
          </a:bodyPr>
          <a:lstStyle>
            <a:lvl1pPr marL="0" algn="l" defTabSz="457200" rtl="0" eaLnBrk="1" latinLnBrk="0" hangingPunct="1">
              <a:lnSpc>
                <a:spcPct val="110000"/>
              </a:lnSpc>
              <a:buNone/>
              <a:defRPr lang="pl-PL" sz="1200" b="1" kern="1200" smtClean="0">
                <a:solidFill>
                  <a:srgbClr val="26437E"/>
                </a:solidFill>
                <a:latin typeface="+mn-lt"/>
                <a:ea typeface="+mn-ea"/>
                <a:cs typeface="+mn-cs"/>
              </a:defRPr>
            </a:lvl1pPr>
            <a:lvl2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0" algn="l" defTabSz="457200" rtl="0" eaLnBrk="1" latinLnBrk="0" hangingPunct="1">
              <a:lnSpc>
                <a:spcPct val="110000"/>
              </a:lnSpc>
              <a:buNone/>
              <a:defRPr lang="pl-PL" sz="900" b="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l-PL" dirty="0" smtClean="0"/>
              <a:t>Insert </a:t>
            </a:r>
            <a:r>
              <a:rPr lang="pl-PL" dirty="0" err="1" smtClean="0"/>
              <a:t>title</a:t>
            </a:r>
            <a:endParaRPr lang="pl-PL" dirty="0"/>
          </a:p>
        </p:txBody>
      </p:sp>
      <p:pic>
        <p:nvPicPr>
          <p:cNvPr id="31" name="Obraz 30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22122" y="4717359"/>
            <a:ext cx="800100" cy="122537"/>
          </a:xfrm>
          <a:prstGeom prst="rect">
            <a:avLst/>
          </a:prstGeom>
        </p:spPr>
      </p:pic>
      <p:sp>
        <p:nvSpPr>
          <p:cNvPr id="9" name="Symbol zastępczy tekstu 38"/>
          <p:cNvSpPr>
            <a:spLocks noGrp="1"/>
          </p:cNvSpPr>
          <p:nvPr>
            <p:ph type="body" sz="quarter" idx="26" hasCustomPrompt="1"/>
          </p:nvPr>
        </p:nvSpPr>
        <p:spPr>
          <a:xfrm>
            <a:off x="455280" y="1775656"/>
            <a:ext cx="7965038" cy="295466"/>
          </a:xfrm>
          <a:noFill/>
        </p:spPr>
        <p:txBody>
          <a:bodyPr wrap="square" rtlCol="0" anchor="b">
            <a:spAutoFit/>
          </a:bodyPr>
          <a:lstStyle>
            <a:lvl1pPr marL="0" algn="l" defTabSz="457200" rtl="0" eaLnBrk="1" latinLnBrk="0" hangingPunct="1">
              <a:lnSpc>
                <a:spcPct val="110000"/>
              </a:lnSpc>
              <a:buNone/>
              <a:defRPr lang="pl-PL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0" algn="l" defTabSz="457200" rtl="0" eaLnBrk="1" latinLnBrk="0" hangingPunct="1">
              <a:lnSpc>
                <a:spcPct val="110000"/>
              </a:lnSpc>
              <a:buNone/>
              <a:defRPr lang="pl-PL" sz="900" b="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l-PL" dirty="0" smtClean="0"/>
              <a:t>Insert </a:t>
            </a:r>
            <a:r>
              <a:rPr lang="pl-PL" dirty="0" err="1" smtClean="0"/>
              <a:t>title</a:t>
            </a:r>
            <a:endParaRPr lang="pl-PL" dirty="0"/>
          </a:p>
        </p:txBody>
      </p:sp>
      <p:sp>
        <p:nvSpPr>
          <p:cNvPr id="10" name="Symbol zastępczy tekstu 38"/>
          <p:cNvSpPr>
            <a:spLocks noGrp="1"/>
          </p:cNvSpPr>
          <p:nvPr>
            <p:ph type="body" sz="quarter" idx="27" hasCustomPrompt="1"/>
          </p:nvPr>
        </p:nvSpPr>
        <p:spPr>
          <a:xfrm>
            <a:off x="453360" y="2145333"/>
            <a:ext cx="7965038" cy="279757"/>
          </a:xfrm>
          <a:noFill/>
        </p:spPr>
        <p:txBody>
          <a:bodyPr wrap="square" rtlCol="0" anchor="b">
            <a:spAutoFit/>
          </a:bodyPr>
          <a:lstStyle>
            <a:lvl1pPr marL="0" algn="l" defTabSz="457200" rtl="0" eaLnBrk="1" latinLnBrk="0" hangingPunct="1">
              <a:lnSpc>
                <a:spcPct val="110000"/>
              </a:lnSpc>
              <a:buNone/>
              <a:defRPr lang="pl-PL" sz="1200" b="1" kern="1200" smtClean="0">
                <a:solidFill>
                  <a:srgbClr val="26437E"/>
                </a:solidFill>
                <a:latin typeface="+mn-lt"/>
                <a:ea typeface="+mn-ea"/>
                <a:cs typeface="+mn-cs"/>
              </a:defRPr>
            </a:lvl1pPr>
            <a:lvl2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0" algn="l" defTabSz="457200" rtl="0" eaLnBrk="1" latinLnBrk="0" hangingPunct="1">
              <a:lnSpc>
                <a:spcPct val="110000"/>
              </a:lnSpc>
              <a:buNone/>
              <a:defRPr lang="pl-PL" sz="900" b="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l-PL" dirty="0" smtClean="0"/>
              <a:t>Insert </a:t>
            </a:r>
            <a:r>
              <a:rPr lang="pl-PL" dirty="0" err="1" smtClean="0"/>
              <a:t>title</a:t>
            </a:r>
            <a:endParaRPr lang="pl-PL" dirty="0"/>
          </a:p>
        </p:txBody>
      </p:sp>
      <p:sp>
        <p:nvSpPr>
          <p:cNvPr id="13" name="Symbol zastępczy tekstu 38"/>
          <p:cNvSpPr>
            <a:spLocks noGrp="1"/>
          </p:cNvSpPr>
          <p:nvPr>
            <p:ph type="body" sz="quarter" idx="28" hasCustomPrompt="1"/>
          </p:nvPr>
        </p:nvSpPr>
        <p:spPr>
          <a:xfrm>
            <a:off x="459104" y="2499301"/>
            <a:ext cx="7965038" cy="295466"/>
          </a:xfrm>
          <a:noFill/>
        </p:spPr>
        <p:txBody>
          <a:bodyPr wrap="square" rtlCol="0" anchor="b">
            <a:spAutoFit/>
          </a:bodyPr>
          <a:lstStyle>
            <a:lvl1pPr marL="0" algn="l" defTabSz="457200" rtl="0" eaLnBrk="1" latinLnBrk="0" hangingPunct="1">
              <a:lnSpc>
                <a:spcPct val="110000"/>
              </a:lnSpc>
              <a:buNone/>
              <a:defRPr lang="pl-PL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0" algn="l" defTabSz="457200" rtl="0" eaLnBrk="1" latinLnBrk="0" hangingPunct="1">
              <a:lnSpc>
                <a:spcPct val="110000"/>
              </a:lnSpc>
              <a:buNone/>
              <a:defRPr lang="pl-PL" sz="900" b="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l-PL" dirty="0" smtClean="0"/>
              <a:t>Insert </a:t>
            </a:r>
            <a:r>
              <a:rPr lang="pl-PL" dirty="0" err="1" smtClean="0"/>
              <a:t>title</a:t>
            </a:r>
            <a:endParaRPr lang="pl-PL" dirty="0"/>
          </a:p>
        </p:txBody>
      </p:sp>
      <p:sp>
        <p:nvSpPr>
          <p:cNvPr id="14" name="Symbol zastępczy tekstu 38"/>
          <p:cNvSpPr>
            <a:spLocks noGrp="1"/>
          </p:cNvSpPr>
          <p:nvPr>
            <p:ph type="body" sz="quarter" idx="29" hasCustomPrompt="1"/>
          </p:nvPr>
        </p:nvSpPr>
        <p:spPr>
          <a:xfrm>
            <a:off x="457184" y="2868978"/>
            <a:ext cx="7965038" cy="295466"/>
          </a:xfrm>
          <a:noFill/>
        </p:spPr>
        <p:txBody>
          <a:bodyPr wrap="square" rtlCol="0" anchor="b">
            <a:spAutoFit/>
          </a:bodyPr>
          <a:lstStyle>
            <a:lvl1pPr marL="0" algn="l" defTabSz="457200" rtl="0" eaLnBrk="1" latinLnBrk="0" hangingPunct="1">
              <a:lnSpc>
                <a:spcPct val="110000"/>
              </a:lnSpc>
              <a:buNone/>
              <a:defRPr lang="pl-PL" sz="1200" b="1" kern="1200" smtClean="0">
                <a:solidFill>
                  <a:srgbClr val="26437E"/>
                </a:solidFill>
                <a:latin typeface="+mn-lt"/>
                <a:ea typeface="+mn-ea"/>
                <a:cs typeface="+mn-cs"/>
              </a:defRPr>
            </a:lvl1pPr>
            <a:lvl2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0" algn="l" defTabSz="457200" rtl="0" eaLnBrk="1" latinLnBrk="0" hangingPunct="1">
              <a:lnSpc>
                <a:spcPct val="110000"/>
              </a:lnSpc>
              <a:buNone/>
              <a:defRPr lang="pl-PL" sz="900" b="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l-PL" dirty="0" smtClean="0"/>
              <a:t>Insert </a:t>
            </a:r>
            <a:r>
              <a:rPr lang="pl-PL" dirty="0" err="1" smtClean="0"/>
              <a:t>title</a:t>
            </a:r>
            <a:endParaRPr lang="pl-PL" dirty="0"/>
          </a:p>
        </p:txBody>
      </p:sp>
      <p:sp>
        <p:nvSpPr>
          <p:cNvPr id="15" name="Symbol zastępczy tekstu 38"/>
          <p:cNvSpPr>
            <a:spLocks noGrp="1"/>
          </p:cNvSpPr>
          <p:nvPr>
            <p:ph type="body" sz="quarter" idx="30" hasCustomPrompt="1"/>
          </p:nvPr>
        </p:nvSpPr>
        <p:spPr>
          <a:xfrm>
            <a:off x="461024" y="3238655"/>
            <a:ext cx="7965038" cy="295466"/>
          </a:xfrm>
          <a:noFill/>
        </p:spPr>
        <p:txBody>
          <a:bodyPr wrap="square" rtlCol="0" anchor="b">
            <a:spAutoFit/>
          </a:bodyPr>
          <a:lstStyle>
            <a:lvl1pPr marL="0" algn="l" defTabSz="457200" rtl="0" eaLnBrk="1" latinLnBrk="0" hangingPunct="1">
              <a:lnSpc>
                <a:spcPct val="110000"/>
              </a:lnSpc>
              <a:buNone/>
              <a:defRPr lang="pl-PL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0" algn="l" defTabSz="457200" rtl="0" eaLnBrk="1" latinLnBrk="0" hangingPunct="1">
              <a:lnSpc>
                <a:spcPct val="110000"/>
              </a:lnSpc>
              <a:buNone/>
              <a:defRPr lang="pl-PL" sz="900" b="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l-PL" dirty="0" smtClean="0"/>
              <a:t>Insert </a:t>
            </a:r>
            <a:r>
              <a:rPr lang="pl-PL" dirty="0" err="1" smtClean="0"/>
              <a:t>title</a:t>
            </a:r>
            <a:endParaRPr lang="pl-PL" dirty="0"/>
          </a:p>
        </p:txBody>
      </p:sp>
      <p:sp>
        <p:nvSpPr>
          <p:cNvPr id="16" name="Symbol zastępczy tekstu 38"/>
          <p:cNvSpPr>
            <a:spLocks noGrp="1"/>
          </p:cNvSpPr>
          <p:nvPr>
            <p:ph type="body" sz="quarter" idx="31" hasCustomPrompt="1"/>
          </p:nvPr>
        </p:nvSpPr>
        <p:spPr>
          <a:xfrm>
            <a:off x="459104" y="3608332"/>
            <a:ext cx="7965038" cy="295466"/>
          </a:xfrm>
          <a:noFill/>
        </p:spPr>
        <p:txBody>
          <a:bodyPr wrap="square" rtlCol="0" anchor="b">
            <a:spAutoFit/>
          </a:bodyPr>
          <a:lstStyle>
            <a:lvl1pPr marL="0" algn="l" defTabSz="457200" rtl="0" eaLnBrk="1" latinLnBrk="0" hangingPunct="1">
              <a:lnSpc>
                <a:spcPct val="110000"/>
              </a:lnSpc>
              <a:buNone/>
              <a:defRPr lang="pl-PL" sz="1200" b="1" kern="1200" smtClean="0">
                <a:solidFill>
                  <a:srgbClr val="26437E"/>
                </a:solidFill>
                <a:latin typeface="+mn-lt"/>
                <a:ea typeface="+mn-ea"/>
                <a:cs typeface="+mn-cs"/>
              </a:defRPr>
            </a:lvl1pPr>
            <a:lvl2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0" algn="l" defTabSz="457200" rtl="0" eaLnBrk="1" latinLnBrk="0" hangingPunct="1">
              <a:lnSpc>
                <a:spcPct val="110000"/>
              </a:lnSpc>
              <a:buNone/>
              <a:defRPr lang="pl-PL" sz="900" b="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l-PL" dirty="0" smtClean="0"/>
              <a:t>Insert </a:t>
            </a:r>
            <a:r>
              <a:rPr lang="pl-PL" dirty="0" err="1" smtClean="0"/>
              <a:t>title</a:t>
            </a:r>
            <a:endParaRPr lang="pl-PL" dirty="0"/>
          </a:p>
        </p:txBody>
      </p:sp>
      <p:sp>
        <p:nvSpPr>
          <p:cNvPr id="17" name="Symbol zastępczy tekstu 38"/>
          <p:cNvSpPr>
            <a:spLocks noGrp="1"/>
          </p:cNvSpPr>
          <p:nvPr>
            <p:ph type="body" sz="quarter" idx="32" hasCustomPrompt="1"/>
          </p:nvPr>
        </p:nvSpPr>
        <p:spPr>
          <a:xfrm>
            <a:off x="462944" y="3978009"/>
            <a:ext cx="7965038" cy="295466"/>
          </a:xfrm>
          <a:noFill/>
        </p:spPr>
        <p:txBody>
          <a:bodyPr wrap="square" rtlCol="0" anchor="b">
            <a:spAutoFit/>
          </a:bodyPr>
          <a:lstStyle>
            <a:lvl1pPr marL="0" algn="l" defTabSz="457200" rtl="0" eaLnBrk="1" latinLnBrk="0" hangingPunct="1">
              <a:lnSpc>
                <a:spcPct val="110000"/>
              </a:lnSpc>
              <a:buNone/>
              <a:defRPr lang="pl-PL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0" algn="l" defTabSz="457200" rtl="0" eaLnBrk="1" latinLnBrk="0" hangingPunct="1">
              <a:lnSpc>
                <a:spcPct val="110000"/>
              </a:lnSpc>
              <a:buNone/>
              <a:defRPr lang="pl-PL" sz="900" b="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l-PL" dirty="0" smtClean="0"/>
              <a:t>Insert </a:t>
            </a:r>
            <a:r>
              <a:rPr lang="pl-PL" dirty="0" err="1" smtClean="0"/>
              <a:t>title</a:t>
            </a:r>
            <a:endParaRPr lang="pl-PL" dirty="0"/>
          </a:p>
        </p:txBody>
      </p:sp>
      <p:sp>
        <p:nvSpPr>
          <p:cNvPr id="18" name="Symbol zastępczy tekstu 38"/>
          <p:cNvSpPr>
            <a:spLocks noGrp="1"/>
          </p:cNvSpPr>
          <p:nvPr>
            <p:ph type="body" sz="quarter" idx="33" hasCustomPrompt="1"/>
          </p:nvPr>
        </p:nvSpPr>
        <p:spPr>
          <a:xfrm>
            <a:off x="461024" y="4347686"/>
            <a:ext cx="7965038" cy="295466"/>
          </a:xfrm>
          <a:noFill/>
        </p:spPr>
        <p:txBody>
          <a:bodyPr wrap="square" rtlCol="0" anchor="b">
            <a:spAutoFit/>
          </a:bodyPr>
          <a:lstStyle>
            <a:lvl1pPr marL="0" algn="l" defTabSz="457200" rtl="0" eaLnBrk="1" latinLnBrk="0" hangingPunct="1">
              <a:lnSpc>
                <a:spcPct val="110000"/>
              </a:lnSpc>
              <a:buNone/>
              <a:defRPr lang="pl-PL" sz="1200" b="1" kern="1200" smtClean="0">
                <a:solidFill>
                  <a:srgbClr val="26437E"/>
                </a:solidFill>
                <a:latin typeface="+mn-lt"/>
                <a:ea typeface="+mn-ea"/>
                <a:cs typeface="+mn-cs"/>
              </a:defRPr>
            </a:lvl1pPr>
            <a:lvl2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0" algn="l" defTabSz="457200" rtl="0" eaLnBrk="1" latinLnBrk="0" hangingPunct="1">
              <a:lnSpc>
                <a:spcPct val="110000"/>
              </a:lnSpc>
              <a:buNone/>
              <a:defRPr lang="pl-PL" sz="900" b="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l-PL" dirty="0" smtClean="0"/>
              <a:t>Insert </a:t>
            </a:r>
            <a:r>
              <a:rPr lang="pl-PL" dirty="0" err="1" smtClean="0"/>
              <a:t>title</a:t>
            </a:r>
            <a:endParaRPr lang="pl-PL" dirty="0"/>
          </a:p>
        </p:txBody>
      </p:sp>
      <p:sp>
        <p:nvSpPr>
          <p:cNvPr id="25" name="Prostokąt 24"/>
          <p:cNvSpPr/>
          <p:nvPr userDrawn="1"/>
        </p:nvSpPr>
        <p:spPr>
          <a:xfrm flipV="1">
            <a:off x="0" y="807921"/>
            <a:ext cx="9144000" cy="4571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pl-PL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0" name="Tytuł 1"/>
          <p:cNvSpPr>
            <a:spLocks noGrp="1"/>
          </p:cNvSpPr>
          <p:nvPr>
            <p:ph type="title" hasCustomPrompt="1"/>
          </p:nvPr>
        </p:nvSpPr>
        <p:spPr>
          <a:xfrm>
            <a:off x="457200" y="98403"/>
            <a:ext cx="8229600" cy="703463"/>
          </a:xfrm>
        </p:spPr>
        <p:txBody>
          <a:bodyPr/>
          <a:lstStyle>
            <a:lvl1pPr algn="l">
              <a:defRPr/>
            </a:lvl1pPr>
          </a:lstStyle>
          <a:p>
            <a:r>
              <a:rPr lang="pl-PL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85523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 hasCustomPrompt="1"/>
          </p:nvPr>
        </p:nvSpPr>
        <p:spPr>
          <a:xfrm>
            <a:off x="457200" y="1600200"/>
            <a:ext cx="8236344" cy="773466"/>
          </a:xfrm>
        </p:spPr>
        <p:txBody>
          <a:bodyPr lIns="0" rIns="0" anchor="b">
            <a:noAutofit/>
          </a:bodyPr>
          <a:lstStyle>
            <a:lvl1pPr algn="l">
              <a:lnSpc>
                <a:spcPct val="80000"/>
              </a:lnSpc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INSERT TITLE (</a:t>
            </a:r>
            <a:r>
              <a:rPr lang="pl-PL" dirty="0" err="1" smtClean="0"/>
              <a:t>e.g</a:t>
            </a:r>
            <a:r>
              <a:rPr lang="pl-PL" dirty="0" smtClean="0"/>
              <a:t>. THANK YOU!)</a:t>
            </a:r>
            <a:endParaRPr lang="pl-PL" dirty="0"/>
          </a:p>
        </p:txBody>
      </p:sp>
      <p:sp>
        <p:nvSpPr>
          <p:cNvPr id="7" name="Podtytuł 2"/>
          <p:cNvSpPr>
            <a:spLocks noGrp="1"/>
          </p:cNvSpPr>
          <p:nvPr>
            <p:ph type="subTitle" idx="1" hasCustomPrompt="1"/>
          </p:nvPr>
        </p:nvSpPr>
        <p:spPr>
          <a:xfrm>
            <a:off x="457200" y="3810975"/>
            <a:ext cx="2870200" cy="1211875"/>
          </a:xfrm>
        </p:spPr>
        <p:txBody>
          <a:bodyPr lIns="0" tIns="0" rIns="0" bIns="0">
            <a:normAutofit/>
          </a:bodyPr>
          <a:lstStyle>
            <a:lvl1pPr marL="0" indent="0" algn="l">
              <a:spcBef>
                <a:spcPts val="168"/>
              </a:spcBef>
              <a:buNone/>
              <a:defRPr sz="1000" b="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dirty="0" smtClean="0"/>
              <a:t>COMARCH</a:t>
            </a:r>
          </a:p>
          <a:p>
            <a:r>
              <a:rPr lang="pl-PL" dirty="0" smtClean="0"/>
              <a:t>al. Jana Pawła II 39 a </a:t>
            </a:r>
          </a:p>
          <a:p>
            <a:r>
              <a:rPr lang="pl-PL" dirty="0" smtClean="0"/>
              <a:t>31-864 Kraków </a:t>
            </a:r>
          </a:p>
          <a:p>
            <a:r>
              <a:rPr lang="pl-PL" dirty="0" smtClean="0"/>
              <a:t>Tel. +48 (12) 64 61 000 </a:t>
            </a:r>
          </a:p>
          <a:p>
            <a:r>
              <a:rPr lang="pl-PL" dirty="0" smtClean="0"/>
              <a:t>E-Mail: </a:t>
            </a:r>
            <a:r>
              <a:rPr lang="pl-PL" dirty="0" err="1" smtClean="0"/>
              <a:t>info@comarch.pl</a:t>
            </a:r>
            <a:r>
              <a:rPr lang="pl-PL" dirty="0" smtClean="0"/>
              <a:t> </a:t>
            </a:r>
          </a:p>
          <a:p>
            <a:r>
              <a:rPr lang="pl-PL" dirty="0" smtClean="0"/>
              <a:t>www.comarch.com</a:t>
            </a:r>
            <a:endParaRPr lang="pl-PL" dirty="0"/>
          </a:p>
        </p:txBody>
      </p:sp>
      <p:pic>
        <p:nvPicPr>
          <p:cNvPr id="9" name="Obraz 8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50" y="4838700"/>
            <a:ext cx="800094" cy="122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26888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2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 hasCustomPrompt="1"/>
          </p:nvPr>
        </p:nvSpPr>
        <p:spPr>
          <a:xfrm>
            <a:off x="457199" y="1600200"/>
            <a:ext cx="8236347" cy="773466"/>
          </a:xfrm>
        </p:spPr>
        <p:txBody>
          <a:bodyPr lIns="0" rIns="0" anchor="b">
            <a:noAutofit/>
          </a:bodyPr>
          <a:lstStyle>
            <a:lvl1pPr algn="l">
              <a:lnSpc>
                <a:spcPct val="80000"/>
              </a:lnSpc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pl-PL" dirty="0" smtClean="0"/>
              <a:t>INSERT TITLE </a:t>
            </a:r>
            <a:br>
              <a:rPr lang="pl-PL" dirty="0" smtClean="0"/>
            </a:br>
            <a:r>
              <a:rPr lang="pl-PL" dirty="0" smtClean="0"/>
              <a:t>(</a:t>
            </a:r>
            <a:r>
              <a:rPr lang="pl-PL" dirty="0" err="1" smtClean="0"/>
              <a:t>e.g</a:t>
            </a:r>
            <a:r>
              <a:rPr lang="pl-PL" dirty="0" smtClean="0"/>
              <a:t>. THANK YOU!)</a:t>
            </a:r>
            <a:endParaRPr lang="pl-PL" dirty="0"/>
          </a:p>
        </p:txBody>
      </p:sp>
      <p:sp>
        <p:nvSpPr>
          <p:cNvPr id="8" name="Podtytuł 2"/>
          <p:cNvSpPr>
            <a:spLocks noGrp="1"/>
          </p:cNvSpPr>
          <p:nvPr>
            <p:ph type="subTitle" idx="1" hasCustomPrompt="1"/>
          </p:nvPr>
        </p:nvSpPr>
        <p:spPr>
          <a:xfrm>
            <a:off x="457200" y="3810975"/>
            <a:ext cx="2870200" cy="1211875"/>
          </a:xfrm>
        </p:spPr>
        <p:txBody>
          <a:bodyPr lIns="0" tIns="0" rIns="0" bIns="0">
            <a:noAutofit/>
          </a:bodyPr>
          <a:lstStyle>
            <a:lvl1pPr marL="0" indent="0" algn="l">
              <a:spcBef>
                <a:spcPts val="168"/>
              </a:spcBef>
              <a:buNone/>
              <a:defRPr sz="1000" b="0" baseline="0"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dirty="0" smtClean="0"/>
              <a:t>COMARCH</a:t>
            </a:r>
          </a:p>
          <a:p>
            <a:r>
              <a:rPr lang="pl-PL" dirty="0" smtClean="0"/>
              <a:t>al. Jana Pawła II 39 a </a:t>
            </a:r>
          </a:p>
          <a:p>
            <a:r>
              <a:rPr lang="pl-PL" dirty="0" smtClean="0"/>
              <a:t>31-864 Kraków </a:t>
            </a:r>
          </a:p>
          <a:p>
            <a:r>
              <a:rPr lang="pl-PL" dirty="0" smtClean="0"/>
              <a:t>Tel. +48 (12) 64 61 000 </a:t>
            </a:r>
          </a:p>
          <a:p>
            <a:r>
              <a:rPr lang="pl-PL" dirty="0" smtClean="0"/>
              <a:t>E-Mail: </a:t>
            </a:r>
            <a:r>
              <a:rPr lang="pl-PL" dirty="0" err="1" smtClean="0"/>
              <a:t>info@comarch.pl</a:t>
            </a:r>
            <a:r>
              <a:rPr lang="pl-PL" dirty="0" smtClean="0"/>
              <a:t> </a:t>
            </a:r>
          </a:p>
          <a:p>
            <a:r>
              <a:rPr lang="pl-PL" dirty="0" smtClean="0"/>
              <a:t>www.comarch.com</a:t>
            </a:r>
            <a:endParaRPr lang="pl-PL" dirty="0"/>
          </a:p>
        </p:txBody>
      </p:sp>
      <p:pic>
        <p:nvPicPr>
          <p:cNvPr id="9" name="Obraz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47" y="4838700"/>
            <a:ext cx="800100" cy="122537"/>
          </a:xfrm>
          <a:prstGeom prst="rect">
            <a:avLst/>
          </a:prstGeom>
        </p:spPr>
      </p:pic>
      <p:sp>
        <p:nvSpPr>
          <p:cNvPr id="11" name="Prostokąt 10"/>
          <p:cNvSpPr/>
          <p:nvPr userDrawn="1"/>
        </p:nvSpPr>
        <p:spPr>
          <a:xfrm flipV="1">
            <a:off x="0" y="5097780"/>
            <a:ext cx="9144000" cy="4571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pl-PL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723016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bg>
      <p:bgPr>
        <a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 userDrawn="1"/>
        </p:nvSpPr>
        <p:spPr>
          <a:xfrm>
            <a:off x="0" y="0"/>
            <a:ext cx="2152650" cy="5143500"/>
          </a:xfrm>
          <a:prstGeom prst="rect">
            <a:avLst/>
          </a:prstGeom>
          <a:solidFill>
            <a:schemeClr val="tx1">
              <a:alpha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odtytuł 2"/>
          <p:cNvSpPr>
            <a:spLocks noGrp="1"/>
          </p:cNvSpPr>
          <p:nvPr>
            <p:ph type="subTitle" idx="1" hasCustomPrompt="1"/>
          </p:nvPr>
        </p:nvSpPr>
        <p:spPr>
          <a:xfrm>
            <a:off x="457200" y="2599101"/>
            <a:ext cx="1587500" cy="975950"/>
          </a:xfrm>
        </p:spPr>
        <p:txBody>
          <a:bodyPr lIns="0" rIns="0">
            <a:normAutofit/>
          </a:bodyPr>
          <a:lstStyle>
            <a:lvl1pPr marL="0" indent="0" algn="l">
              <a:buNone/>
              <a:defRPr sz="700" b="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dirty="0" smtClean="0"/>
              <a:t>al. Jana Pawła II 39 a </a:t>
            </a:r>
          </a:p>
          <a:p>
            <a:r>
              <a:rPr lang="pl-PL" dirty="0" smtClean="0"/>
              <a:t>31-864 Kraków </a:t>
            </a:r>
          </a:p>
          <a:p>
            <a:r>
              <a:rPr lang="pl-PL" dirty="0" smtClean="0"/>
              <a:t>Tel. +48 (12) 64 61 000 </a:t>
            </a:r>
          </a:p>
          <a:p>
            <a:r>
              <a:rPr lang="pl-PL" dirty="0" smtClean="0"/>
              <a:t>E-Mail: info@comarch.pl </a:t>
            </a:r>
          </a:p>
          <a:p>
            <a:r>
              <a:rPr lang="pl-PL" dirty="0" smtClean="0"/>
              <a:t>www.comarch.com </a:t>
            </a:r>
            <a:endParaRPr lang="pl-PL" dirty="0"/>
          </a:p>
        </p:txBody>
      </p:sp>
      <p:pic>
        <p:nvPicPr>
          <p:cNvPr id="9" name="Obraz 8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2331426"/>
            <a:ext cx="800100" cy="122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96621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2">
    <p:bg>
      <p:bgPr>
        <a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 userDrawn="1"/>
        </p:nvSpPr>
        <p:spPr>
          <a:xfrm>
            <a:off x="0" y="0"/>
            <a:ext cx="2152650" cy="5143500"/>
          </a:xfrm>
          <a:prstGeom prst="rect">
            <a:avLst/>
          </a:prstGeom>
          <a:solidFill>
            <a:schemeClr val="tx1">
              <a:alpha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9" name="Obraz 8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2331426"/>
            <a:ext cx="800100" cy="122537"/>
          </a:xfrm>
          <a:prstGeom prst="rect">
            <a:avLst/>
          </a:prstGeom>
        </p:spPr>
      </p:pic>
      <p:sp>
        <p:nvSpPr>
          <p:cNvPr id="6" name="Podtytuł 2"/>
          <p:cNvSpPr>
            <a:spLocks noGrp="1"/>
          </p:cNvSpPr>
          <p:nvPr>
            <p:ph type="subTitle" idx="1" hasCustomPrompt="1"/>
          </p:nvPr>
        </p:nvSpPr>
        <p:spPr>
          <a:xfrm>
            <a:off x="457200" y="2599101"/>
            <a:ext cx="1587500" cy="975950"/>
          </a:xfrm>
        </p:spPr>
        <p:txBody>
          <a:bodyPr lIns="0" rIns="0">
            <a:normAutofit/>
          </a:bodyPr>
          <a:lstStyle>
            <a:lvl1pPr marL="0" indent="0" algn="l">
              <a:buNone/>
              <a:defRPr sz="700" b="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dirty="0" smtClean="0"/>
              <a:t>al. Jana Pawła II 39 a </a:t>
            </a:r>
          </a:p>
          <a:p>
            <a:r>
              <a:rPr lang="pl-PL" dirty="0" smtClean="0"/>
              <a:t>31-864 Kraków </a:t>
            </a:r>
          </a:p>
          <a:p>
            <a:r>
              <a:rPr lang="pl-PL" dirty="0" smtClean="0"/>
              <a:t>Tel. +48 (12) 64 61 000 </a:t>
            </a:r>
          </a:p>
          <a:p>
            <a:r>
              <a:rPr lang="pl-PL" dirty="0" smtClean="0"/>
              <a:t>E-Mail: info@comarch.pl </a:t>
            </a:r>
          </a:p>
          <a:p>
            <a:r>
              <a:rPr lang="pl-PL" dirty="0" smtClean="0"/>
              <a:t>www.comarch.com</a:t>
            </a:r>
            <a:endParaRPr lang="pl-PL" dirty="0"/>
          </a:p>
        </p:txBody>
      </p:sp>
      <p:pic>
        <p:nvPicPr>
          <p:cNvPr id="8" name="Obraz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50" y="4838700"/>
            <a:ext cx="800094" cy="122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25832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- Thank you and social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rostokąt 1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Tytuł 1"/>
          <p:cNvSpPr>
            <a:spLocks noGrp="1"/>
          </p:cNvSpPr>
          <p:nvPr>
            <p:ph type="ctrTitle" hasCustomPrompt="1"/>
          </p:nvPr>
        </p:nvSpPr>
        <p:spPr>
          <a:xfrm>
            <a:off x="2066925" y="1335547"/>
            <a:ext cx="5010150" cy="773466"/>
          </a:xfrm>
        </p:spPr>
        <p:txBody>
          <a:bodyPr anchor="b">
            <a:noAutofit/>
          </a:bodyPr>
          <a:lstStyle>
            <a:lvl1pPr algn="ctr">
              <a:lnSpc>
                <a:spcPct val="80000"/>
              </a:lnSpc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INSERT TITLE </a:t>
            </a:r>
            <a:br>
              <a:rPr lang="pl-PL" dirty="0" smtClean="0"/>
            </a:br>
            <a:r>
              <a:rPr lang="pl-PL" dirty="0" smtClean="0"/>
              <a:t>(</a:t>
            </a:r>
            <a:r>
              <a:rPr lang="pl-PL" dirty="0" err="1" smtClean="0"/>
              <a:t>e.g</a:t>
            </a:r>
            <a:r>
              <a:rPr lang="pl-PL" dirty="0" smtClean="0"/>
              <a:t>. THANK YOU!)</a:t>
            </a:r>
            <a:endParaRPr lang="pl-PL" dirty="0"/>
          </a:p>
        </p:txBody>
      </p:sp>
      <p:sp>
        <p:nvSpPr>
          <p:cNvPr id="13" name="Symbol zastępczy tekstu 12"/>
          <p:cNvSpPr>
            <a:spLocks noGrp="1"/>
          </p:cNvSpPr>
          <p:nvPr>
            <p:ph type="body" sz="quarter" idx="10" hasCustomPrompt="1"/>
          </p:nvPr>
        </p:nvSpPr>
        <p:spPr>
          <a:xfrm>
            <a:off x="2066925" y="2108660"/>
            <a:ext cx="5010150" cy="509166"/>
          </a:xfrm>
        </p:spPr>
        <p:txBody>
          <a:bodyPr vert="horz" lIns="91440" tIns="45720" rIns="91440" bIns="45720" rtlCol="0" anchor="t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pl-PL" sz="18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 smtClean="0"/>
              <a:t>INSERT SUBTITLE </a:t>
            </a:r>
            <a:br>
              <a:rPr lang="pl-PL" dirty="0" smtClean="0"/>
            </a:br>
            <a:r>
              <a:rPr lang="pl-PL" dirty="0" smtClean="0"/>
              <a:t>(</a:t>
            </a:r>
            <a:r>
              <a:rPr lang="pl-PL" dirty="0" err="1" smtClean="0"/>
              <a:t>e.g</a:t>
            </a:r>
            <a:r>
              <a:rPr lang="pl-PL" dirty="0" smtClean="0"/>
              <a:t>. </a:t>
            </a:r>
            <a:r>
              <a:rPr lang="pl-PL" dirty="0" err="1" smtClean="0"/>
              <a:t>Questions</a:t>
            </a:r>
            <a:r>
              <a:rPr lang="pl-PL" dirty="0" smtClean="0"/>
              <a:t>?)</a:t>
            </a:r>
          </a:p>
          <a:p>
            <a:pPr marL="0" marR="0" lvl="0" indent="0" algn="ctr" defTabSz="4572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l-PL" dirty="0"/>
          </a:p>
        </p:txBody>
      </p:sp>
      <p:sp>
        <p:nvSpPr>
          <p:cNvPr id="23" name="Prostokąt 22"/>
          <p:cNvSpPr/>
          <p:nvPr userDrawn="1"/>
        </p:nvSpPr>
        <p:spPr>
          <a:xfrm>
            <a:off x="0" y="3893770"/>
            <a:ext cx="9144000" cy="1249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Symbol zastępczy tekstu 12"/>
          <p:cNvSpPr>
            <a:spLocks noGrp="1"/>
          </p:cNvSpPr>
          <p:nvPr>
            <p:ph type="body" sz="quarter" idx="11" hasCustomPrompt="1"/>
          </p:nvPr>
        </p:nvSpPr>
        <p:spPr>
          <a:xfrm>
            <a:off x="765130" y="4372370"/>
            <a:ext cx="1642937" cy="254138"/>
          </a:xfrm>
        </p:spPr>
        <p:txBody>
          <a:bodyPr vert="horz" lIns="91440" tIns="45720" rIns="91440" bIns="45720" rtlCol="0"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pl-PL" sz="900" b="0" i="0" smtClean="0">
                <a:solidFill>
                  <a:schemeClr val="tx2"/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 err="1" smtClean="0"/>
              <a:t>facebook.com</a:t>
            </a:r>
            <a:r>
              <a:rPr lang="pl-PL" dirty="0" smtClean="0"/>
              <a:t>/</a:t>
            </a:r>
            <a:r>
              <a:rPr lang="pl-PL" dirty="0" err="1" smtClean="0"/>
              <a:t>comarcherp</a:t>
            </a:r>
            <a:endParaRPr lang="pl-PL" dirty="0"/>
          </a:p>
        </p:txBody>
      </p:sp>
      <p:pic>
        <p:nvPicPr>
          <p:cNvPr id="25" name="Picture 6" descr="C:\Users\Dominik\Downloads\Social_Icons\facebook.png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7958" y="4329978"/>
            <a:ext cx="327172" cy="327172"/>
          </a:xfrm>
          <a:prstGeom prst="rect">
            <a:avLst/>
          </a:prstGeom>
          <a:noFill/>
        </p:spPr>
      </p:pic>
      <p:sp>
        <p:nvSpPr>
          <p:cNvPr id="26" name="Symbol zastępczy tekstu 12"/>
          <p:cNvSpPr>
            <a:spLocks noGrp="1"/>
          </p:cNvSpPr>
          <p:nvPr>
            <p:ph type="body" sz="quarter" idx="12" hasCustomPrompt="1"/>
          </p:nvPr>
        </p:nvSpPr>
        <p:spPr>
          <a:xfrm>
            <a:off x="3698148" y="4372370"/>
            <a:ext cx="1642937" cy="254138"/>
          </a:xfrm>
        </p:spPr>
        <p:txBody>
          <a:bodyPr vert="horz" lIns="91440" tIns="45720" rIns="91440" bIns="45720" rtlCol="0"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pl-PL" sz="900" b="0" i="0" smtClean="0">
                <a:solidFill>
                  <a:schemeClr val="tx2"/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 err="1" smtClean="0"/>
              <a:t>twitter.com</a:t>
            </a:r>
            <a:r>
              <a:rPr lang="pl-PL" dirty="0" smtClean="0"/>
              <a:t>/</a:t>
            </a:r>
            <a:r>
              <a:rPr lang="pl-PL" dirty="0" err="1" smtClean="0"/>
              <a:t>comarcherp</a:t>
            </a:r>
            <a:endParaRPr lang="pl-PL" dirty="0"/>
          </a:p>
        </p:txBody>
      </p:sp>
      <p:pic>
        <p:nvPicPr>
          <p:cNvPr id="28" name="Picture 4" descr="C:\Users\Dominik\Downloads\Social_Icons\twitter.png"/>
          <p:cNvPicPr>
            <a:picLocks noChangeAspect="1" noChangeArrowheads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70976" y="4329978"/>
            <a:ext cx="327172" cy="327172"/>
          </a:xfrm>
          <a:prstGeom prst="rect">
            <a:avLst/>
          </a:prstGeom>
          <a:noFill/>
        </p:spPr>
      </p:pic>
      <p:sp>
        <p:nvSpPr>
          <p:cNvPr id="29" name="Symbol zastępczy tekstu 12"/>
          <p:cNvSpPr>
            <a:spLocks noGrp="1"/>
          </p:cNvSpPr>
          <p:nvPr>
            <p:ph type="body" sz="quarter" idx="13" hasCustomPrompt="1"/>
          </p:nvPr>
        </p:nvSpPr>
        <p:spPr>
          <a:xfrm>
            <a:off x="7043863" y="4372370"/>
            <a:ext cx="1642937" cy="254138"/>
          </a:xfrm>
        </p:spPr>
        <p:txBody>
          <a:bodyPr vert="horz" lIns="91440" tIns="45720" rIns="91440" bIns="45720" rtlCol="0"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pl-PL" sz="900" b="0" i="0" smtClean="0">
                <a:solidFill>
                  <a:schemeClr val="tx2"/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 err="1" smtClean="0"/>
              <a:t>youtube.com</a:t>
            </a:r>
            <a:r>
              <a:rPr lang="pl-PL" dirty="0" smtClean="0"/>
              <a:t>/</a:t>
            </a:r>
            <a:r>
              <a:rPr lang="pl-PL" dirty="0" err="1" smtClean="0"/>
              <a:t>comarcherp</a:t>
            </a:r>
            <a:endParaRPr lang="pl-PL" dirty="0"/>
          </a:p>
        </p:txBody>
      </p:sp>
      <p:pic>
        <p:nvPicPr>
          <p:cNvPr id="33" name="Picture 5" descr="C:\Users\Dominik\Downloads\Social_Icons\youtube.png"/>
          <p:cNvPicPr>
            <a:picLocks noChangeAspect="1" noChangeArrowheads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16691" y="4329978"/>
            <a:ext cx="327172" cy="327172"/>
          </a:xfrm>
          <a:prstGeom prst="rect">
            <a:avLst/>
          </a:prstGeom>
          <a:noFill/>
        </p:spPr>
      </p:pic>
      <p:pic>
        <p:nvPicPr>
          <p:cNvPr id="14" name="Obraz 13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47" y="4838700"/>
            <a:ext cx="800100" cy="122537"/>
          </a:xfrm>
          <a:prstGeom prst="rect">
            <a:avLst/>
          </a:prstGeom>
        </p:spPr>
      </p:pic>
      <p:sp>
        <p:nvSpPr>
          <p:cNvPr id="16" name="Prostokąt 15"/>
          <p:cNvSpPr/>
          <p:nvPr userDrawn="1"/>
        </p:nvSpPr>
        <p:spPr>
          <a:xfrm flipV="1">
            <a:off x="0" y="3848050"/>
            <a:ext cx="9144000" cy="4571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pl-PL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596621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2" y="468083"/>
            <a:ext cx="6589199" cy="960667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600200"/>
            <a:ext cx="6591985" cy="2833217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772400" y="4601318"/>
            <a:ext cx="766380" cy="27762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l-PL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533396"/>
            <a:ext cx="1358356" cy="381003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9766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B4C8AC3-A029-4341-9A2E-92BA9DF184B1}" type="datetimeFigureOut">
              <a:rPr lang="pl-PL" smtClean="0"/>
              <a:t>23.02.2017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1DF5-E824-4DB0-A0E4-4991BFC4573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2227148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B4C8AC3-A029-4341-9A2E-92BA9DF184B1}" type="datetimeFigureOut">
              <a:rPr lang="pl-PL" smtClean="0"/>
              <a:t>23.02.2017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1DF5-E824-4DB0-A0E4-4991BFC4573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83146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ostokąt 4"/>
          <p:cNvSpPr/>
          <p:nvPr userDrawn="1"/>
        </p:nvSpPr>
        <p:spPr>
          <a:xfrm>
            <a:off x="0" y="1911350"/>
            <a:ext cx="9144000" cy="32321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Prostokąt 9"/>
          <p:cNvSpPr/>
          <p:nvPr userDrawn="1"/>
        </p:nvSpPr>
        <p:spPr>
          <a:xfrm flipV="1">
            <a:off x="0" y="1911349"/>
            <a:ext cx="9144000" cy="4571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pl-PL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Symbol zastępczy obrazu 3"/>
          <p:cNvSpPr>
            <a:spLocks noGrp="1"/>
          </p:cNvSpPr>
          <p:nvPr>
            <p:ph type="pic" sz="quarter" idx="28" hasCustomPrompt="1"/>
          </p:nvPr>
        </p:nvSpPr>
        <p:spPr>
          <a:xfrm>
            <a:off x="3786182" y="857249"/>
            <a:ext cx="1638300" cy="1638301"/>
          </a:xfrm>
          <a:prstGeom prst="ellipse">
            <a:avLst/>
          </a:prstGeom>
          <a:solidFill>
            <a:schemeClr val="bg1"/>
          </a:solidFill>
          <a:ln w="127000">
            <a:solidFill>
              <a:schemeClr val="bg1">
                <a:alpha val="3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 algn="ctr" defTabSz="457200" rtl="0" eaLnBrk="1" latinLnBrk="0" hangingPunct="1">
              <a:buNone/>
              <a:defRPr lang="pl-PL" sz="1600" dirty="0">
                <a:solidFill>
                  <a:srgbClr val="BFBFBF"/>
                </a:solidFill>
              </a:defRPr>
            </a:lvl1pPr>
          </a:lstStyle>
          <a:p>
            <a:r>
              <a:rPr lang="pl-PL" dirty="0" smtClean="0"/>
              <a:t>PICTURE</a:t>
            </a:r>
            <a:endParaRPr lang="pl-PL" dirty="0"/>
          </a:p>
        </p:txBody>
      </p:sp>
      <p:sp>
        <p:nvSpPr>
          <p:cNvPr id="22" name="Symbol zastępczy tekstu 15"/>
          <p:cNvSpPr>
            <a:spLocks noGrp="1"/>
          </p:cNvSpPr>
          <p:nvPr>
            <p:ph type="body" sz="quarter" idx="12" hasCustomPrompt="1"/>
          </p:nvPr>
        </p:nvSpPr>
        <p:spPr>
          <a:xfrm>
            <a:off x="3084116" y="4513263"/>
            <a:ext cx="2975769" cy="363537"/>
          </a:xfrm>
        </p:spPr>
        <p:txBody>
          <a:bodyPr anchor="ctr">
            <a:noAutofit/>
          </a:bodyPr>
          <a:lstStyle>
            <a:lvl1pPr marL="0" indent="0" algn="ctr">
              <a:buNone/>
              <a:defRPr sz="1000" baseline="0">
                <a:solidFill>
                  <a:schemeClr val="tx2"/>
                </a:solidFill>
              </a:defRPr>
            </a:lvl1pPr>
            <a:lvl2pPr marL="457200" indent="0">
              <a:buNone/>
              <a:defRPr sz="1100">
                <a:solidFill>
                  <a:schemeClr val="tx2"/>
                </a:solidFill>
              </a:defRPr>
            </a:lvl2pPr>
            <a:lvl3pPr marL="914400" indent="0">
              <a:buNone/>
              <a:defRPr sz="1050">
                <a:solidFill>
                  <a:schemeClr val="tx2"/>
                </a:solidFill>
              </a:defRPr>
            </a:lvl3pPr>
            <a:lvl4pPr marL="1371600" indent="0">
              <a:buNone/>
              <a:defRPr sz="1000">
                <a:solidFill>
                  <a:schemeClr val="tx2"/>
                </a:solidFill>
              </a:defRPr>
            </a:lvl4pPr>
            <a:lvl5pPr marL="1828800" indent="0">
              <a:buNone/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pl-PL" dirty="0" err="1" smtClean="0"/>
              <a:t>If</a:t>
            </a:r>
            <a:r>
              <a:rPr lang="pl-PL" dirty="0" smtClean="0"/>
              <a:t> </a:t>
            </a:r>
            <a:r>
              <a:rPr lang="pl-PL" dirty="0" err="1" smtClean="0"/>
              <a:t>you</a:t>
            </a:r>
            <a:r>
              <a:rPr lang="pl-PL" dirty="0" smtClean="0"/>
              <a:t> want insert link for </a:t>
            </a:r>
            <a:r>
              <a:rPr lang="pl-PL" dirty="0" err="1" smtClean="0"/>
              <a:t>social</a:t>
            </a:r>
            <a:r>
              <a:rPr lang="pl-PL" dirty="0" smtClean="0"/>
              <a:t> media profile </a:t>
            </a:r>
          </a:p>
          <a:p>
            <a:pPr lvl="0"/>
            <a:r>
              <a:rPr lang="pl-PL" dirty="0" err="1" smtClean="0"/>
              <a:t>e.g</a:t>
            </a:r>
            <a:r>
              <a:rPr lang="pl-PL" dirty="0" smtClean="0"/>
              <a:t>.: </a:t>
            </a:r>
            <a:r>
              <a:rPr lang="pl-PL" dirty="0" err="1" smtClean="0"/>
              <a:t>twitter.com/comarc</a:t>
            </a:r>
            <a:r>
              <a:rPr lang="pl-PL" dirty="0" smtClean="0"/>
              <a:t>h</a:t>
            </a:r>
            <a:endParaRPr lang="pl-PL" dirty="0"/>
          </a:p>
        </p:txBody>
      </p:sp>
      <p:pic>
        <p:nvPicPr>
          <p:cNvPr id="12" name="Obraz 1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47" y="4838700"/>
            <a:ext cx="800100" cy="122537"/>
          </a:xfrm>
          <a:prstGeom prst="rect">
            <a:avLst/>
          </a:prstGeom>
        </p:spPr>
      </p:pic>
      <p:sp>
        <p:nvSpPr>
          <p:cNvPr id="13" name="Symbol zastępczy numeru slajdu 5"/>
          <p:cNvSpPr>
            <a:spLocks noGrp="1"/>
          </p:cNvSpPr>
          <p:nvPr>
            <p:ph type="sldNum" sz="quarter" idx="29"/>
          </p:nvPr>
        </p:nvSpPr>
        <p:spPr>
          <a:xfrm>
            <a:off x="457200" y="4767263"/>
            <a:ext cx="412749" cy="273843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>
              <a:defRPr lang="pl-PL" sz="1050" smtClean="0">
                <a:solidFill>
                  <a:schemeClr val="accent1"/>
                </a:solidFill>
              </a:defRPr>
            </a:lvl1pPr>
          </a:lstStyle>
          <a:p>
            <a:pPr algn="ctr"/>
            <a:fld id="{B398D967-AF51-1944-8D3F-4D6A679B2400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17" name="Tytuł 1"/>
          <p:cNvSpPr>
            <a:spLocks noGrp="1"/>
          </p:cNvSpPr>
          <p:nvPr>
            <p:ph type="ctrTitle" hasCustomPrompt="1"/>
          </p:nvPr>
        </p:nvSpPr>
        <p:spPr>
          <a:xfrm>
            <a:off x="641350" y="2568574"/>
            <a:ext cx="7861300" cy="386116"/>
          </a:xfrm>
        </p:spPr>
        <p:txBody>
          <a:bodyPr anchor="b">
            <a:noAutofit/>
          </a:bodyPr>
          <a:lstStyle>
            <a:lvl1pPr algn="ctr">
              <a:lnSpc>
                <a:spcPct val="80000"/>
              </a:lnSpc>
              <a:defRPr sz="1600" b="1" baseline="0">
                <a:solidFill>
                  <a:srgbClr val="009DE0"/>
                </a:solidFill>
              </a:defRPr>
            </a:lvl1pPr>
          </a:lstStyle>
          <a:p>
            <a:r>
              <a:rPr lang="pl-PL" dirty="0" smtClean="0"/>
              <a:t>Insert </a:t>
            </a:r>
            <a:r>
              <a:rPr lang="pl-PL" dirty="0" err="1" smtClean="0"/>
              <a:t>your</a:t>
            </a:r>
            <a:r>
              <a:rPr lang="pl-PL" dirty="0" smtClean="0"/>
              <a:t> first </a:t>
            </a:r>
            <a:r>
              <a:rPr lang="pl-PL" dirty="0" err="1" smtClean="0"/>
              <a:t>name</a:t>
            </a:r>
            <a:r>
              <a:rPr lang="pl-PL" dirty="0" smtClean="0"/>
              <a:t> and </a:t>
            </a:r>
            <a:r>
              <a:rPr lang="pl-PL" dirty="0" err="1" smtClean="0"/>
              <a:t>surname</a:t>
            </a:r>
            <a:endParaRPr lang="pl-PL" dirty="0"/>
          </a:p>
        </p:txBody>
      </p:sp>
      <p:sp>
        <p:nvSpPr>
          <p:cNvPr id="18" name="Podtytuł 2"/>
          <p:cNvSpPr>
            <a:spLocks noGrp="1"/>
          </p:cNvSpPr>
          <p:nvPr>
            <p:ph type="subTitle" idx="1" hasCustomPrompt="1"/>
          </p:nvPr>
        </p:nvSpPr>
        <p:spPr>
          <a:xfrm>
            <a:off x="641350" y="2971386"/>
            <a:ext cx="7861300" cy="335575"/>
          </a:xfrm>
        </p:spPr>
        <p:txBody>
          <a:bodyPr>
            <a:normAutofit/>
          </a:bodyPr>
          <a:lstStyle>
            <a:lvl1pPr marL="0" indent="0" algn="ctr">
              <a:buNone/>
              <a:defRPr sz="1300" b="0" baseline="0">
                <a:solidFill>
                  <a:schemeClr val="accent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dirty="0" smtClean="0"/>
              <a:t>Insert </a:t>
            </a:r>
            <a:r>
              <a:rPr lang="pl-PL" dirty="0" err="1" smtClean="0"/>
              <a:t>your</a:t>
            </a:r>
            <a:r>
              <a:rPr lang="pl-PL" dirty="0" smtClean="0"/>
              <a:t> </a:t>
            </a:r>
            <a:r>
              <a:rPr lang="pl-PL" dirty="0" err="1" smtClean="0"/>
              <a:t>position</a:t>
            </a:r>
            <a:endParaRPr lang="pl-PL" dirty="0"/>
          </a:p>
        </p:txBody>
      </p:sp>
      <p:sp>
        <p:nvSpPr>
          <p:cNvPr id="19" name="Symbol zastępczy tekstu 8"/>
          <p:cNvSpPr>
            <a:spLocks noGrp="1"/>
          </p:cNvSpPr>
          <p:nvPr>
            <p:ph type="body" sz="quarter" idx="11" hasCustomPrompt="1"/>
          </p:nvPr>
        </p:nvSpPr>
        <p:spPr>
          <a:xfrm>
            <a:off x="641350" y="3340100"/>
            <a:ext cx="7861300" cy="1098550"/>
          </a:xfrm>
        </p:spPr>
        <p:txBody>
          <a:bodyPr>
            <a:noAutofit/>
          </a:bodyPr>
          <a:lstStyle>
            <a:lvl1pPr marL="0" indent="0" algn="ctr">
              <a:buNone/>
              <a:defRPr lang="pl-PL" sz="1000" b="0" kern="1200" baseline="0" dirty="0" smtClean="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900">
                <a:solidFill>
                  <a:srgbClr val="FFFFFF"/>
                </a:solidFill>
              </a:defRPr>
            </a:lvl2pPr>
            <a:lvl3pPr marL="914400" indent="0">
              <a:buNone/>
              <a:defRPr sz="900">
                <a:solidFill>
                  <a:srgbClr val="FFFFFF"/>
                </a:solidFill>
              </a:defRPr>
            </a:lvl3pPr>
            <a:lvl4pPr marL="1371600" indent="0">
              <a:buNone/>
              <a:defRPr sz="900">
                <a:solidFill>
                  <a:srgbClr val="FFFFFF"/>
                </a:solidFill>
              </a:defRPr>
            </a:lvl4pPr>
            <a:lvl5pPr marL="1828800" indent="0">
              <a:buNone/>
              <a:defRPr sz="900">
                <a:solidFill>
                  <a:srgbClr val="FFFFFF"/>
                </a:solidFill>
              </a:defRPr>
            </a:lvl5pPr>
          </a:lstStyle>
          <a:p>
            <a:pPr lvl="0"/>
            <a:r>
              <a:rPr lang="pl-PL" dirty="0" smtClean="0"/>
              <a:t>Insert </a:t>
            </a:r>
            <a:r>
              <a:rPr lang="pl-PL" dirty="0" err="1" smtClean="0"/>
              <a:t>description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71334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ostokąt 4"/>
          <p:cNvSpPr/>
          <p:nvPr userDrawn="1"/>
        </p:nvSpPr>
        <p:spPr>
          <a:xfrm>
            <a:off x="0" y="1911350"/>
            <a:ext cx="9144000" cy="32321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9" name="Prostokąt 28"/>
          <p:cNvSpPr/>
          <p:nvPr userDrawn="1"/>
        </p:nvSpPr>
        <p:spPr>
          <a:xfrm flipV="1">
            <a:off x="0" y="1911349"/>
            <a:ext cx="9144000" cy="4571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pl-PL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Symbol zastępczy obrazu 3"/>
          <p:cNvSpPr>
            <a:spLocks noGrp="1"/>
          </p:cNvSpPr>
          <p:nvPr>
            <p:ph type="pic" sz="quarter" idx="28" hasCustomPrompt="1"/>
          </p:nvPr>
        </p:nvSpPr>
        <p:spPr>
          <a:xfrm>
            <a:off x="3786182" y="857249"/>
            <a:ext cx="1638300" cy="1638301"/>
          </a:xfrm>
          <a:prstGeom prst="ellipse">
            <a:avLst/>
          </a:prstGeom>
          <a:solidFill>
            <a:schemeClr val="bg1"/>
          </a:solidFill>
          <a:ln w="127000">
            <a:solidFill>
              <a:schemeClr val="bg1">
                <a:alpha val="3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 algn="ctr" defTabSz="457200" rtl="0" eaLnBrk="1" latinLnBrk="0" hangingPunct="1">
              <a:buNone/>
              <a:defRPr lang="pl-PL" sz="1600" dirty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pl-PL" dirty="0" smtClean="0"/>
              <a:t>PICTURE</a:t>
            </a:r>
            <a:endParaRPr lang="pl-PL" dirty="0"/>
          </a:p>
        </p:txBody>
      </p:sp>
      <p:sp>
        <p:nvSpPr>
          <p:cNvPr id="22" name="Symbol zastępczy tekstu 15"/>
          <p:cNvSpPr>
            <a:spLocks noGrp="1"/>
          </p:cNvSpPr>
          <p:nvPr>
            <p:ph type="body" sz="quarter" idx="12" hasCustomPrompt="1"/>
          </p:nvPr>
        </p:nvSpPr>
        <p:spPr>
          <a:xfrm>
            <a:off x="3084116" y="4513263"/>
            <a:ext cx="2975769" cy="363537"/>
          </a:xfrm>
        </p:spPr>
        <p:txBody>
          <a:bodyPr anchor="ctr">
            <a:noAutofit/>
          </a:bodyPr>
          <a:lstStyle>
            <a:lvl1pPr marL="0" indent="0" algn="ctr">
              <a:buNone/>
              <a:defRPr sz="1000" baseline="0">
                <a:solidFill>
                  <a:schemeClr val="tx2"/>
                </a:solidFill>
              </a:defRPr>
            </a:lvl1pPr>
            <a:lvl2pPr marL="457200" indent="0">
              <a:buNone/>
              <a:defRPr sz="1100">
                <a:solidFill>
                  <a:schemeClr val="tx2"/>
                </a:solidFill>
              </a:defRPr>
            </a:lvl2pPr>
            <a:lvl3pPr marL="914400" indent="0">
              <a:buNone/>
              <a:defRPr sz="1050">
                <a:solidFill>
                  <a:schemeClr val="tx2"/>
                </a:solidFill>
              </a:defRPr>
            </a:lvl3pPr>
            <a:lvl4pPr marL="1371600" indent="0">
              <a:buNone/>
              <a:defRPr sz="1000">
                <a:solidFill>
                  <a:schemeClr val="tx2"/>
                </a:solidFill>
              </a:defRPr>
            </a:lvl4pPr>
            <a:lvl5pPr marL="1828800" indent="0">
              <a:buNone/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pl-PL" dirty="0" err="1" smtClean="0"/>
              <a:t>If</a:t>
            </a:r>
            <a:r>
              <a:rPr lang="pl-PL" dirty="0" smtClean="0"/>
              <a:t> </a:t>
            </a:r>
            <a:r>
              <a:rPr lang="pl-PL" dirty="0" err="1" smtClean="0"/>
              <a:t>you</a:t>
            </a:r>
            <a:r>
              <a:rPr lang="pl-PL" dirty="0" smtClean="0"/>
              <a:t> want insert link for </a:t>
            </a:r>
            <a:r>
              <a:rPr lang="pl-PL" dirty="0" err="1" smtClean="0"/>
              <a:t>social</a:t>
            </a:r>
            <a:r>
              <a:rPr lang="pl-PL" dirty="0" smtClean="0"/>
              <a:t> media profile </a:t>
            </a:r>
          </a:p>
          <a:p>
            <a:pPr lvl="0"/>
            <a:r>
              <a:rPr lang="pl-PL" dirty="0" err="1" smtClean="0"/>
              <a:t>e.g</a:t>
            </a:r>
            <a:r>
              <a:rPr lang="pl-PL" dirty="0" smtClean="0"/>
              <a:t>.: </a:t>
            </a:r>
            <a:r>
              <a:rPr lang="pl-PL" dirty="0" err="1" smtClean="0"/>
              <a:t>twitter.com/comarc</a:t>
            </a:r>
            <a:r>
              <a:rPr lang="pl-PL" dirty="0" smtClean="0"/>
              <a:t>h</a:t>
            </a:r>
            <a:endParaRPr lang="pl-PL" dirty="0"/>
          </a:p>
        </p:txBody>
      </p:sp>
      <p:pic>
        <p:nvPicPr>
          <p:cNvPr id="12" name="Obraz 1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47" y="4838700"/>
            <a:ext cx="800100" cy="122537"/>
          </a:xfrm>
          <a:prstGeom prst="rect">
            <a:avLst/>
          </a:prstGeom>
        </p:spPr>
      </p:pic>
      <p:sp>
        <p:nvSpPr>
          <p:cNvPr id="13" name="Symbol zastępczy numeru slajdu 5"/>
          <p:cNvSpPr>
            <a:spLocks noGrp="1"/>
          </p:cNvSpPr>
          <p:nvPr>
            <p:ph type="sldNum" sz="quarter" idx="29"/>
          </p:nvPr>
        </p:nvSpPr>
        <p:spPr>
          <a:xfrm>
            <a:off x="457200" y="4767263"/>
            <a:ext cx="412749" cy="273843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>
              <a:defRPr lang="pl-PL" sz="1050" smtClean="0">
                <a:solidFill>
                  <a:schemeClr val="accent1"/>
                </a:solidFill>
              </a:defRPr>
            </a:lvl1pPr>
          </a:lstStyle>
          <a:p>
            <a:pPr algn="ctr"/>
            <a:fld id="{B398D967-AF51-1944-8D3F-4D6A679B2400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24" name="Symbol zastępczy obrazu 3"/>
          <p:cNvSpPr>
            <a:spLocks noGrp="1"/>
          </p:cNvSpPr>
          <p:nvPr>
            <p:ph type="pic" sz="quarter" idx="32" hasCustomPrompt="1"/>
          </p:nvPr>
        </p:nvSpPr>
        <p:spPr>
          <a:xfrm>
            <a:off x="714348" y="857249"/>
            <a:ext cx="1638300" cy="1638301"/>
          </a:xfrm>
          <a:prstGeom prst="ellipse">
            <a:avLst/>
          </a:prstGeom>
          <a:solidFill>
            <a:schemeClr val="bg1"/>
          </a:solidFill>
          <a:ln w="127000">
            <a:solidFill>
              <a:schemeClr val="bg1">
                <a:alpha val="3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 algn="ctr" defTabSz="457200" rtl="0" eaLnBrk="1" latinLnBrk="0" hangingPunct="1">
              <a:buNone/>
              <a:defRPr lang="pl-PL" sz="1600" dirty="0">
                <a:solidFill>
                  <a:srgbClr val="BFBFBF"/>
                </a:solidFill>
              </a:defRPr>
            </a:lvl1pPr>
          </a:lstStyle>
          <a:p>
            <a:r>
              <a:rPr lang="pl-PL" dirty="0" smtClean="0"/>
              <a:t>PICTURE</a:t>
            </a:r>
            <a:endParaRPr lang="pl-PL" dirty="0"/>
          </a:p>
        </p:txBody>
      </p:sp>
      <p:sp>
        <p:nvSpPr>
          <p:cNvPr id="25" name="Symbol zastępczy obrazu 3"/>
          <p:cNvSpPr>
            <a:spLocks noGrp="1"/>
          </p:cNvSpPr>
          <p:nvPr>
            <p:ph type="pic" sz="quarter" idx="33" hasCustomPrompt="1"/>
          </p:nvPr>
        </p:nvSpPr>
        <p:spPr>
          <a:xfrm>
            <a:off x="6794500" y="857249"/>
            <a:ext cx="1638300" cy="1638301"/>
          </a:xfrm>
          <a:prstGeom prst="ellipse">
            <a:avLst/>
          </a:prstGeom>
          <a:solidFill>
            <a:schemeClr val="bg1"/>
          </a:solidFill>
          <a:ln w="127000">
            <a:solidFill>
              <a:schemeClr val="bg1">
                <a:alpha val="3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lang="pl-PL" sz="1600" dirty="0">
                <a:solidFill>
                  <a:srgbClr val="BFBFBF"/>
                </a:solidFill>
              </a:defRPr>
            </a:lvl1pPr>
          </a:lstStyle>
          <a:p>
            <a:r>
              <a:rPr lang="pl-PL" dirty="0" smtClean="0"/>
              <a:t>PICTURE</a:t>
            </a:r>
            <a:endParaRPr lang="pl-PL" dirty="0"/>
          </a:p>
        </p:txBody>
      </p:sp>
      <p:sp>
        <p:nvSpPr>
          <p:cNvPr id="37" name="Symbol zastępczy tekstu 6"/>
          <p:cNvSpPr>
            <a:spLocks noGrp="1"/>
          </p:cNvSpPr>
          <p:nvPr>
            <p:ph type="body" sz="quarter" idx="16" hasCustomPrompt="1"/>
          </p:nvPr>
        </p:nvSpPr>
        <p:spPr>
          <a:xfrm>
            <a:off x="723900" y="2663026"/>
            <a:ext cx="1638300" cy="285750"/>
          </a:xfrm>
        </p:spPr>
        <p:txBody>
          <a:bodyPr anchor="t">
            <a:noAutofit/>
          </a:bodyPr>
          <a:lstStyle>
            <a:lvl1pPr marL="0" indent="0" algn="ctr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pl-PL" sz="1600" b="1" kern="1200" baseline="0" dirty="0">
                <a:solidFill>
                  <a:srgbClr val="009DE0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pl-PL" dirty="0" smtClean="0"/>
              <a:t>Insert </a:t>
            </a:r>
            <a:r>
              <a:rPr lang="pl-PL" dirty="0" err="1" smtClean="0"/>
              <a:t>name</a:t>
            </a:r>
            <a:endParaRPr lang="pl-PL" dirty="0"/>
          </a:p>
        </p:txBody>
      </p:sp>
      <p:sp>
        <p:nvSpPr>
          <p:cNvPr id="38" name="Symbol zastępczy tekstu 6"/>
          <p:cNvSpPr>
            <a:spLocks noGrp="1"/>
          </p:cNvSpPr>
          <p:nvPr>
            <p:ph type="body" sz="quarter" idx="17" hasCustomPrompt="1"/>
          </p:nvPr>
        </p:nvSpPr>
        <p:spPr>
          <a:xfrm>
            <a:off x="723900" y="3034066"/>
            <a:ext cx="1638300" cy="161006"/>
          </a:xfrm>
        </p:spPr>
        <p:txBody>
          <a:bodyPr anchor="ctr">
            <a:noAutofit/>
          </a:bodyPr>
          <a:lstStyle>
            <a:lvl1pPr marL="0" indent="0" algn="ctr">
              <a:buNone/>
              <a:defRPr lang="pl-PL" sz="1300" b="0" kern="1200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ctr" defTabSz="457200" rtl="0" eaLnBrk="1" latinLnBrk="0" hangingPunct="1">
              <a:spcBef>
                <a:spcPct val="20000"/>
              </a:spcBef>
              <a:buFont typeface="Wingdings" charset="2"/>
              <a:buNone/>
            </a:pPr>
            <a:r>
              <a:rPr lang="pl-PL" dirty="0" smtClean="0"/>
              <a:t>Insert </a:t>
            </a:r>
            <a:r>
              <a:rPr lang="pl-PL" dirty="0" err="1" smtClean="0"/>
              <a:t>position</a:t>
            </a:r>
            <a:endParaRPr lang="pl-PL" dirty="0"/>
          </a:p>
        </p:txBody>
      </p:sp>
      <p:sp>
        <p:nvSpPr>
          <p:cNvPr id="39" name="Symbol zastępczy tekstu 6"/>
          <p:cNvSpPr>
            <a:spLocks noGrp="1"/>
          </p:cNvSpPr>
          <p:nvPr>
            <p:ph type="body" sz="quarter" idx="18" hasCustomPrompt="1"/>
          </p:nvPr>
        </p:nvSpPr>
        <p:spPr>
          <a:xfrm>
            <a:off x="723900" y="3340293"/>
            <a:ext cx="1638300" cy="1030504"/>
          </a:xfrm>
        </p:spPr>
        <p:txBody>
          <a:bodyPr anchor="t">
            <a:noAutofit/>
          </a:bodyPr>
          <a:lstStyle>
            <a:lvl1pPr marL="0" indent="0" algn="ctr">
              <a:buNone/>
              <a:defRPr lang="pl-PL" sz="1000" b="0" kern="1200" baseline="0" dirty="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pl-PL" dirty="0" smtClean="0"/>
              <a:t>Insert </a:t>
            </a:r>
            <a:r>
              <a:rPr lang="pl-PL" dirty="0" err="1" smtClean="0"/>
              <a:t>description</a:t>
            </a:r>
            <a:endParaRPr lang="pl-PL" dirty="0"/>
          </a:p>
        </p:txBody>
      </p:sp>
      <p:sp>
        <p:nvSpPr>
          <p:cNvPr id="40" name="Symbol zastępczy tekstu 6"/>
          <p:cNvSpPr>
            <a:spLocks noGrp="1"/>
          </p:cNvSpPr>
          <p:nvPr>
            <p:ph type="body" sz="quarter" idx="20" hasCustomPrompt="1"/>
          </p:nvPr>
        </p:nvSpPr>
        <p:spPr>
          <a:xfrm>
            <a:off x="3768438" y="2663026"/>
            <a:ext cx="1638300" cy="285750"/>
          </a:xfrm>
        </p:spPr>
        <p:txBody>
          <a:bodyPr anchor="t">
            <a:noAutofit/>
          </a:bodyPr>
          <a:lstStyle>
            <a:lvl1pPr marL="0" indent="0" algn="ctr">
              <a:buNone/>
              <a:defRPr lang="pl-PL" sz="1600" b="1" kern="1200" baseline="0" dirty="0">
                <a:solidFill>
                  <a:srgbClr val="009DE0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ctr" defTabSz="457200" rtl="0" eaLnBrk="1" latinLnBrk="0" hangingPunct="1">
              <a:lnSpc>
                <a:spcPct val="80000"/>
              </a:lnSpc>
              <a:spcBef>
                <a:spcPct val="0"/>
              </a:spcBef>
              <a:buFont typeface="Wingdings" charset="2"/>
              <a:buNone/>
            </a:pPr>
            <a:r>
              <a:rPr lang="pl-PL" dirty="0" smtClean="0"/>
              <a:t>Insert </a:t>
            </a:r>
            <a:r>
              <a:rPr lang="pl-PL" dirty="0" err="1" smtClean="0"/>
              <a:t>name</a:t>
            </a:r>
            <a:endParaRPr lang="pl-PL" dirty="0"/>
          </a:p>
        </p:txBody>
      </p:sp>
      <p:sp>
        <p:nvSpPr>
          <p:cNvPr id="41" name="Symbol zastępczy tekstu 6"/>
          <p:cNvSpPr>
            <a:spLocks noGrp="1"/>
          </p:cNvSpPr>
          <p:nvPr>
            <p:ph type="body" sz="quarter" idx="21" hasCustomPrompt="1"/>
          </p:nvPr>
        </p:nvSpPr>
        <p:spPr>
          <a:xfrm>
            <a:off x="3768438" y="3034066"/>
            <a:ext cx="1638300" cy="161006"/>
          </a:xfrm>
        </p:spPr>
        <p:txBody>
          <a:bodyPr anchor="ctr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Wingdings" charset="2"/>
              <a:buNone/>
              <a:defRPr lang="pl-PL" sz="1300" b="0" kern="1200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ctr" defTabSz="457200" rtl="0" eaLnBrk="1" latinLnBrk="0" hangingPunct="1">
              <a:spcBef>
                <a:spcPct val="20000"/>
              </a:spcBef>
              <a:buFont typeface="Wingdings" charset="2"/>
              <a:buNone/>
            </a:pPr>
            <a:r>
              <a:rPr lang="pl-PL" dirty="0" smtClean="0"/>
              <a:t>Insert </a:t>
            </a:r>
            <a:r>
              <a:rPr lang="pl-PL" dirty="0" err="1" smtClean="0"/>
              <a:t>position</a:t>
            </a:r>
            <a:endParaRPr lang="pl-PL" dirty="0"/>
          </a:p>
        </p:txBody>
      </p:sp>
      <p:sp>
        <p:nvSpPr>
          <p:cNvPr id="42" name="Symbol zastępczy tekstu 6"/>
          <p:cNvSpPr>
            <a:spLocks noGrp="1"/>
          </p:cNvSpPr>
          <p:nvPr>
            <p:ph type="body" sz="quarter" idx="22" hasCustomPrompt="1"/>
          </p:nvPr>
        </p:nvSpPr>
        <p:spPr>
          <a:xfrm>
            <a:off x="3768438" y="3340293"/>
            <a:ext cx="1638300" cy="1030504"/>
          </a:xfrm>
        </p:spPr>
        <p:txBody>
          <a:bodyPr anchor="t">
            <a:noAutofit/>
          </a:bodyPr>
          <a:lstStyle>
            <a:lvl1pPr marL="0" indent="0" algn="ctr">
              <a:buNone/>
              <a:defRPr lang="pl-PL" sz="1000" b="0" kern="1200" baseline="0" dirty="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pl-PL" dirty="0" smtClean="0"/>
              <a:t>Insert </a:t>
            </a:r>
            <a:r>
              <a:rPr lang="pl-PL" dirty="0" err="1" smtClean="0"/>
              <a:t>description</a:t>
            </a:r>
            <a:endParaRPr lang="pl-PL" dirty="0"/>
          </a:p>
        </p:txBody>
      </p:sp>
      <p:sp>
        <p:nvSpPr>
          <p:cNvPr id="43" name="Symbol zastępczy tekstu 6"/>
          <p:cNvSpPr>
            <a:spLocks noGrp="1"/>
          </p:cNvSpPr>
          <p:nvPr>
            <p:ph type="body" sz="quarter" idx="24" hasCustomPrompt="1"/>
          </p:nvPr>
        </p:nvSpPr>
        <p:spPr>
          <a:xfrm>
            <a:off x="6806823" y="2663026"/>
            <a:ext cx="1638300" cy="285750"/>
          </a:xfrm>
        </p:spPr>
        <p:txBody>
          <a:bodyPr anchor="t">
            <a:noAutofit/>
          </a:bodyPr>
          <a:lstStyle>
            <a:lvl1pPr marL="0" indent="0" algn="ctr">
              <a:buNone/>
              <a:defRPr lang="pl-PL" sz="1600" b="1" kern="1200" baseline="0" dirty="0">
                <a:solidFill>
                  <a:srgbClr val="009DE0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ctr" defTabSz="457200" rtl="0" eaLnBrk="1" latinLnBrk="0" hangingPunct="1">
              <a:lnSpc>
                <a:spcPct val="80000"/>
              </a:lnSpc>
              <a:spcBef>
                <a:spcPct val="0"/>
              </a:spcBef>
              <a:buFont typeface="Wingdings" charset="2"/>
              <a:buNone/>
            </a:pPr>
            <a:r>
              <a:rPr lang="pl-PL" dirty="0" smtClean="0"/>
              <a:t>Insert </a:t>
            </a:r>
            <a:r>
              <a:rPr lang="pl-PL" dirty="0" err="1" smtClean="0"/>
              <a:t>name</a:t>
            </a:r>
            <a:endParaRPr lang="pl-PL" dirty="0"/>
          </a:p>
        </p:txBody>
      </p:sp>
      <p:sp>
        <p:nvSpPr>
          <p:cNvPr id="44" name="Symbol zastępczy tekstu 6"/>
          <p:cNvSpPr>
            <a:spLocks noGrp="1"/>
          </p:cNvSpPr>
          <p:nvPr>
            <p:ph type="body" sz="quarter" idx="25" hasCustomPrompt="1"/>
          </p:nvPr>
        </p:nvSpPr>
        <p:spPr>
          <a:xfrm>
            <a:off x="6806823" y="3034066"/>
            <a:ext cx="1638300" cy="161006"/>
          </a:xfrm>
        </p:spPr>
        <p:txBody>
          <a:bodyPr anchor="ctr">
            <a:noAutofit/>
          </a:bodyPr>
          <a:lstStyle>
            <a:lvl1pPr marL="0" indent="0" algn="ctr">
              <a:buNone/>
              <a:defRPr lang="pl-PL" sz="1300" b="0" kern="1200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ctr" defTabSz="457200" rtl="0" eaLnBrk="1" latinLnBrk="0" hangingPunct="1">
              <a:spcBef>
                <a:spcPct val="20000"/>
              </a:spcBef>
              <a:buFont typeface="Wingdings" charset="2"/>
              <a:buNone/>
            </a:pPr>
            <a:r>
              <a:rPr lang="pl-PL" dirty="0" smtClean="0"/>
              <a:t>Insert </a:t>
            </a:r>
            <a:r>
              <a:rPr lang="pl-PL" dirty="0" err="1" smtClean="0"/>
              <a:t>position</a:t>
            </a:r>
            <a:endParaRPr lang="pl-PL" dirty="0"/>
          </a:p>
        </p:txBody>
      </p:sp>
      <p:sp>
        <p:nvSpPr>
          <p:cNvPr id="45" name="Symbol zastępczy tekstu 6"/>
          <p:cNvSpPr>
            <a:spLocks noGrp="1"/>
          </p:cNvSpPr>
          <p:nvPr>
            <p:ph type="body" sz="quarter" idx="26" hasCustomPrompt="1"/>
          </p:nvPr>
        </p:nvSpPr>
        <p:spPr>
          <a:xfrm>
            <a:off x="6806823" y="3340293"/>
            <a:ext cx="1638300" cy="1030504"/>
          </a:xfrm>
        </p:spPr>
        <p:txBody>
          <a:bodyPr anchor="t">
            <a:noAutofit/>
          </a:bodyPr>
          <a:lstStyle>
            <a:lvl1pPr marL="0" indent="0" algn="ctr">
              <a:buNone/>
              <a:defRPr lang="pl-PL" sz="1000" b="0" kern="1200" baseline="0" dirty="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pl-PL" dirty="0" smtClean="0"/>
              <a:t>Insert </a:t>
            </a:r>
            <a:r>
              <a:rPr lang="pl-PL" dirty="0" err="1" smtClean="0"/>
              <a:t>description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09410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Obraz 1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47" y="4838700"/>
            <a:ext cx="800100" cy="122537"/>
          </a:xfrm>
          <a:prstGeom prst="rect">
            <a:avLst/>
          </a:prstGeom>
        </p:spPr>
      </p:pic>
      <p:sp>
        <p:nvSpPr>
          <p:cNvPr id="14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457200" y="4767263"/>
            <a:ext cx="412749" cy="273843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>
              <a:defRPr lang="pl-PL" sz="1050" smtClean="0">
                <a:solidFill>
                  <a:schemeClr val="accent1"/>
                </a:solidFill>
              </a:defRPr>
            </a:lvl1pPr>
          </a:lstStyle>
          <a:p>
            <a:pPr algn="ctr"/>
            <a:fld id="{B398D967-AF51-1944-8D3F-4D6A679B2400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17" name="Prostokąt 16"/>
          <p:cNvSpPr/>
          <p:nvPr userDrawn="1"/>
        </p:nvSpPr>
        <p:spPr>
          <a:xfrm flipV="1">
            <a:off x="0" y="807921"/>
            <a:ext cx="9144000" cy="4571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pl-PL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Symbol zastępczy tekstu 3"/>
          <p:cNvSpPr>
            <a:spLocks noGrp="1"/>
          </p:cNvSpPr>
          <p:nvPr>
            <p:ph type="body" sz="quarter" idx="27" hasCustomPrompt="1"/>
          </p:nvPr>
        </p:nvSpPr>
        <p:spPr>
          <a:xfrm>
            <a:off x="457200" y="853640"/>
            <a:ext cx="8235950" cy="3913622"/>
          </a:xfrm>
        </p:spPr>
        <p:txBody>
          <a:bodyPr/>
          <a:lstStyle>
            <a:lvl1pPr>
              <a:defRPr b="0"/>
            </a:lvl1pPr>
            <a:lvl4pPr>
              <a:defRPr/>
            </a:lvl4pPr>
            <a:lvl5pPr>
              <a:defRPr/>
            </a:lvl5pPr>
          </a:lstStyle>
          <a:p>
            <a:pPr lvl="0"/>
            <a:r>
              <a:rPr lang="pl-PL" dirty="0" err="1" smtClean="0"/>
              <a:t>Click</a:t>
            </a:r>
            <a:r>
              <a:rPr lang="pl-PL" dirty="0" smtClean="0"/>
              <a:t> to </a:t>
            </a:r>
            <a:r>
              <a:rPr lang="pl-PL" dirty="0" err="1" smtClean="0"/>
              <a:t>edit</a:t>
            </a:r>
            <a:endParaRPr lang="pl-PL" dirty="0" smtClean="0"/>
          </a:p>
          <a:p>
            <a:pPr lvl="1"/>
            <a:r>
              <a:rPr lang="pl-PL" dirty="0" err="1" smtClean="0"/>
              <a:t>Second</a:t>
            </a:r>
            <a:r>
              <a:rPr lang="pl-PL" dirty="0" smtClean="0"/>
              <a:t> </a:t>
            </a:r>
            <a:r>
              <a:rPr lang="pl-PL" dirty="0" err="1" smtClean="0"/>
              <a:t>level</a:t>
            </a:r>
            <a:endParaRPr lang="pl-PL" dirty="0" smtClean="0"/>
          </a:p>
          <a:p>
            <a:pPr lvl="2"/>
            <a:r>
              <a:rPr lang="pl-PL" dirty="0" smtClean="0"/>
              <a:t>Third </a:t>
            </a:r>
            <a:r>
              <a:rPr lang="pl-PL" dirty="0" err="1" smtClean="0"/>
              <a:t>level</a:t>
            </a:r>
            <a:endParaRPr lang="pl-PL" dirty="0" smtClean="0"/>
          </a:p>
          <a:p>
            <a:pPr lvl="3"/>
            <a:r>
              <a:rPr lang="pl-PL" dirty="0" err="1" smtClean="0"/>
              <a:t>Fourth</a:t>
            </a:r>
            <a:r>
              <a:rPr lang="pl-PL" dirty="0" smtClean="0"/>
              <a:t> </a:t>
            </a:r>
            <a:r>
              <a:rPr lang="pl-PL" dirty="0" err="1" smtClean="0"/>
              <a:t>level</a:t>
            </a:r>
            <a:endParaRPr lang="pl-PL" dirty="0" smtClean="0"/>
          </a:p>
          <a:p>
            <a:pPr lvl="4"/>
            <a:r>
              <a:rPr lang="pl-PL" dirty="0" err="1" smtClean="0"/>
              <a:t>Fifth</a:t>
            </a:r>
            <a:r>
              <a:rPr lang="pl-PL" dirty="0" smtClean="0"/>
              <a:t> </a:t>
            </a:r>
            <a:r>
              <a:rPr lang="pl-PL" dirty="0" err="1" smtClean="0"/>
              <a:t>level</a:t>
            </a:r>
            <a:endParaRPr lang="pl-PL" dirty="0" smtClean="0"/>
          </a:p>
        </p:txBody>
      </p:sp>
      <p:sp>
        <p:nvSpPr>
          <p:cNvPr id="10" name="Tytuł 3"/>
          <p:cNvSpPr>
            <a:spLocks noGrp="1"/>
          </p:cNvSpPr>
          <p:nvPr>
            <p:ph type="title" hasCustomPrompt="1"/>
          </p:nvPr>
        </p:nvSpPr>
        <p:spPr>
          <a:xfrm>
            <a:off x="457200" y="117756"/>
            <a:ext cx="8229600" cy="684110"/>
          </a:xfrm>
        </p:spPr>
        <p:txBody>
          <a:bodyPr/>
          <a:lstStyle>
            <a:lvl1pPr algn="l">
              <a:defRPr/>
            </a:lvl1pPr>
          </a:lstStyle>
          <a:p>
            <a:r>
              <a:rPr lang="pl-PL" dirty="0" smtClean="0"/>
              <a:t>INSERT </a:t>
            </a:r>
            <a:r>
              <a:rPr lang="pl-PL" dirty="0" err="1" smtClean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788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Obraz 1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47" y="4838700"/>
            <a:ext cx="800100" cy="122537"/>
          </a:xfrm>
          <a:prstGeom prst="rect">
            <a:avLst/>
          </a:prstGeom>
        </p:spPr>
      </p:pic>
      <p:sp>
        <p:nvSpPr>
          <p:cNvPr id="14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457200" y="4767263"/>
            <a:ext cx="412749" cy="273843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>
              <a:defRPr lang="pl-PL" sz="1050" smtClean="0">
                <a:solidFill>
                  <a:schemeClr val="accent1"/>
                </a:solidFill>
              </a:defRPr>
            </a:lvl1pPr>
          </a:lstStyle>
          <a:p>
            <a:pPr algn="ctr"/>
            <a:fld id="{B398D967-AF51-1944-8D3F-4D6A679B2400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17" name="Prostokąt 16"/>
          <p:cNvSpPr/>
          <p:nvPr userDrawn="1"/>
        </p:nvSpPr>
        <p:spPr>
          <a:xfrm flipV="1">
            <a:off x="0" y="807921"/>
            <a:ext cx="9144000" cy="4571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pl-PL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7" name="Obraz 6" descr="logo_client.jp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80731" y="95656"/>
            <a:ext cx="1412419" cy="706210"/>
          </a:xfrm>
          <a:prstGeom prst="rect">
            <a:avLst/>
          </a:prstGeom>
        </p:spPr>
      </p:pic>
      <p:sp>
        <p:nvSpPr>
          <p:cNvPr id="8" name="Symbol zastępczy tekstu 3"/>
          <p:cNvSpPr>
            <a:spLocks noGrp="1"/>
          </p:cNvSpPr>
          <p:nvPr>
            <p:ph type="body" sz="quarter" idx="27" hasCustomPrompt="1"/>
          </p:nvPr>
        </p:nvSpPr>
        <p:spPr>
          <a:xfrm>
            <a:off x="457200" y="853640"/>
            <a:ext cx="8235950" cy="3913622"/>
          </a:xfrm>
        </p:spPr>
        <p:txBody>
          <a:bodyPr/>
          <a:lstStyle>
            <a:lvl1pPr>
              <a:defRPr b="0"/>
            </a:lvl1pPr>
            <a:lvl4pPr>
              <a:defRPr/>
            </a:lvl4pPr>
            <a:lvl5pPr>
              <a:defRPr/>
            </a:lvl5pPr>
          </a:lstStyle>
          <a:p>
            <a:pPr lvl="0"/>
            <a:r>
              <a:rPr lang="pl-PL" dirty="0" err="1" smtClean="0"/>
              <a:t>Click</a:t>
            </a:r>
            <a:r>
              <a:rPr lang="pl-PL" dirty="0" smtClean="0"/>
              <a:t> to </a:t>
            </a:r>
            <a:r>
              <a:rPr lang="pl-PL" dirty="0" err="1" smtClean="0"/>
              <a:t>edit</a:t>
            </a:r>
            <a:endParaRPr lang="pl-PL" dirty="0" smtClean="0"/>
          </a:p>
          <a:p>
            <a:pPr lvl="1"/>
            <a:r>
              <a:rPr lang="pl-PL" dirty="0" err="1" smtClean="0"/>
              <a:t>Second</a:t>
            </a:r>
            <a:r>
              <a:rPr lang="pl-PL" dirty="0" smtClean="0"/>
              <a:t> </a:t>
            </a:r>
            <a:r>
              <a:rPr lang="pl-PL" dirty="0" err="1" smtClean="0"/>
              <a:t>level</a:t>
            </a:r>
            <a:endParaRPr lang="pl-PL" dirty="0" smtClean="0"/>
          </a:p>
          <a:p>
            <a:pPr lvl="2"/>
            <a:r>
              <a:rPr lang="pl-PL" dirty="0" smtClean="0"/>
              <a:t>Third </a:t>
            </a:r>
            <a:r>
              <a:rPr lang="pl-PL" dirty="0" err="1" smtClean="0"/>
              <a:t>level</a:t>
            </a:r>
            <a:endParaRPr lang="pl-PL" dirty="0" smtClean="0"/>
          </a:p>
          <a:p>
            <a:pPr lvl="3"/>
            <a:r>
              <a:rPr lang="pl-PL" dirty="0" err="1" smtClean="0"/>
              <a:t>Fourth</a:t>
            </a:r>
            <a:r>
              <a:rPr lang="pl-PL" dirty="0" smtClean="0"/>
              <a:t> </a:t>
            </a:r>
            <a:r>
              <a:rPr lang="pl-PL" dirty="0" err="1" smtClean="0"/>
              <a:t>level</a:t>
            </a:r>
            <a:endParaRPr lang="pl-PL" dirty="0" smtClean="0"/>
          </a:p>
          <a:p>
            <a:pPr lvl="4"/>
            <a:r>
              <a:rPr lang="pl-PL" dirty="0" err="1" smtClean="0"/>
              <a:t>Fifth</a:t>
            </a:r>
            <a:r>
              <a:rPr lang="pl-PL" dirty="0" smtClean="0"/>
              <a:t> </a:t>
            </a:r>
            <a:r>
              <a:rPr lang="pl-PL" dirty="0" err="1" smtClean="0"/>
              <a:t>level</a:t>
            </a:r>
            <a:endParaRPr lang="pl-PL" dirty="0" smtClean="0"/>
          </a:p>
        </p:txBody>
      </p:sp>
      <p:sp>
        <p:nvSpPr>
          <p:cNvPr id="10" name="Tytuł 1"/>
          <p:cNvSpPr>
            <a:spLocks noGrp="1"/>
          </p:cNvSpPr>
          <p:nvPr>
            <p:ph type="title" hasCustomPrompt="1"/>
          </p:nvPr>
        </p:nvSpPr>
        <p:spPr>
          <a:xfrm>
            <a:off x="457200" y="107364"/>
            <a:ext cx="8229600" cy="700557"/>
          </a:xfrm>
        </p:spPr>
        <p:txBody>
          <a:bodyPr/>
          <a:lstStyle>
            <a:lvl1pPr algn="l">
              <a:defRPr/>
            </a:lvl1pPr>
          </a:lstStyle>
          <a:p>
            <a:r>
              <a:rPr lang="pl-PL" dirty="0" smtClean="0"/>
              <a:t>INSERT </a:t>
            </a:r>
            <a:r>
              <a:rPr lang="pl-PL" dirty="0" err="1" smtClean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788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lvl="0" indent="0" algn="l">
              <a:spcBef>
                <a:spcPct val="20000"/>
              </a:spcBef>
              <a:buFont typeface="Arial"/>
            </a:pPr>
            <a:r>
              <a:rPr lang="pl-PL" dirty="0" smtClean="0"/>
              <a:t>INSERT </a:t>
            </a:r>
            <a:r>
              <a:rPr lang="pl-PL" dirty="0" err="1" smtClean="0"/>
              <a:t>TITLE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dirty="0" err="1" smtClean="0"/>
              <a:t>Click</a:t>
            </a:r>
            <a:r>
              <a:rPr lang="pl-PL" dirty="0" smtClean="0"/>
              <a:t> to </a:t>
            </a:r>
            <a:r>
              <a:rPr lang="pl-PL" dirty="0" err="1" smtClean="0"/>
              <a:t>edit</a:t>
            </a:r>
            <a:endParaRPr lang="pl-PL" dirty="0" smtClean="0"/>
          </a:p>
          <a:p>
            <a:pPr lvl="1"/>
            <a:r>
              <a:rPr lang="pl-PL" dirty="0" err="1" smtClean="0"/>
              <a:t>Second</a:t>
            </a:r>
            <a:r>
              <a:rPr lang="pl-PL" dirty="0" smtClean="0"/>
              <a:t> </a:t>
            </a:r>
            <a:r>
              <a:rPr lang="pl-PL" dirty="0" err="1" smtClean="0"/>
              <a:t>level</a:t>
            </a:r>
            <a:endParaRPr lang="pl-PL" dirty="0" smtClean="0"/>
          </a:p>
          <a:p>
            <a:pPr lvl="2"/>
            <a:r>
              <a:rPr lang="pl-PL" dirty="0" smtClean="0"/>
              <a:t>Third </a:t>
            </a:r>
            <a:r>
              <a:rPr lang="pl-PL" dirty="0" err="1" smtClean="0"/>
              <a:t>level</a:t>
            </a:r>
            <a:endParaRPr lang="pl-PL" dirty="0" smtClean="0"/>
          </a:p>
          <a:p>
            <a:pPr lvl="3"/>
            <a:r>
              <a:rPr lang="pl-PL" dirty="0" err="1" smtClean="0"/>
              <a:t>Fourth</a:t>
            </a:r>
            <a:r>
              <a:rPr lang="pl-PL" dirty="0" smtClean="0"/>
              <a:t> </a:t>
            </a:r>
            <a:r>
              <a:rPr lang="pl-PL" dirty="0" err="1" smtClean="0"/>
              <a:t>level</a:t>
            </a:r>
            <a:endParaRPr lang="pl-PL" dirty="0" smtClean="0"/>
          </a:p>
          <a:p>
            <a:pPr lvl="4"/>
            <a:r>
              <a:rPr lang="pl-PL" dirty="0" err="1" smtClean="0"/>
              <a:t>Fifth</a:t>
            </a:r>
            <a:r>
              <a:rPr lang="pl-PL" dirty="0" smtClean="0"/>
              <a:t> </a:t>
            </a:r>
            <a:r>
              <a:rPr lang="pl-PL" dirty="0" err="1" smtClean="0"/>
              <a:t>level</a:t>
            </a:r>
            <a:endParaRPr lang="pl-PL" dirty="0"/>
          </a:p>
        </p:txBody>
      </p:sp>
      <p:sp>
        <p:nvSpPr>
          <p:cNvPr id="7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1676400" y="4767263"/>
            <a:ext cx="5118100" cy="273844"/>
          </a:xfrm>
          <a:prstGeom prst="rect">
            <a:avLst/>
          </a:prstGeom>
        </p:spPr>
        <p:txBody>
          <a:bodyPr/>
          <a:lstStyle>
            <a:lvl1pPr algn="l">
              <a:defRPr sz="1050"/>
            </a:lvl1pPr>
          </a:lstStyle>
          <a:p>
            <a:r>
              <a:rPr lang="pl-PL" dirty="0" err="1" smtClean="0"/>
              <a:t>Footer</a:t>
            </a:r>
            <a:endParaRPr lang="pl-PL" dirty="0"/>
          </a:p>
        </p:txBody>
      </p:sp>
      <p:sp>
        <p:nvSpPr>
          <p:cNvPr id="9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274050" y="4822826"/>
            <a:ext cx="412749" cy="196850"/>
          </a:xfrm>
          <a:prstGeom prst="rect">
            <a:avLst/>
          </a:prstGeom>
          <a:solidFill>
            <a:schemeClr val="accent3"/>
          </a:solidFill>
        </p:spPr>
        <p:txBody>
          <a:bodyPr vert="horz" lIns="91440" tIns="45720" rIns="91440" bIns="45720" rtlCol="0" anchor="ctr"/>
          <a:lstStyle>
            <a:lvl1pPr>
              <a:defRPr lang="pl-PL" sz="1050" smtClean="0">
                <a:solidFill>
                  <a:srgbClr val="FFFFFF"/>
                </a:solidFill>
              </a:defRPr>
            </a:lvl1pPr>
          </a:lstStyle>
          <a:p>
            <a:pPr algn="ctr"/>
            <a:fld id="{B398D967-AF51-1944-8D3F-4D6A679B2400}" type="slidenum">
              <a:rPr lang="pl-PL" smtClean="0"/>
              <a:pPr algn="ctr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92589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98" r:id="rId2"/>
    <p:sldLayoutId id="2147483672" r:id="rId3"/>
    <p:sldLayoutId id="2147483778" r:id="rId4"/>
    <p:sldLayoutId id="2147483791" r:id="rId5"/>
    <p:sldLayoutId id="2147483666" r:id="rId6"/>
    <p:sldLayoutId id="2147483794" r:id="rId7"/>
    <p:sldLayoutId id="2147483650" r:id="rId8"/>
    <p:sldLayoutId id="2147483796" r:id="rId9"/>
    <p:sldLayoutId id="2147483782" r:id="rId10"/>
    <p:sldLayoutId id="2147483664" r:id="rId11"/>
    <p:sldLayoutId id="2147483739" r:id="rId12"/>
    <p:sldLayoutId id="2147483738" r:id="rId13"/>
    <p:sldLayoutId id="2147483693" r:id="rId14"/>
    <p:sldLayoutId id="2147483695" r:id="rId15"/>
    <p:sldLayoutId id="2147483691" r:id="rId16"/>
    <p:sldLayoutId id="2147483787" r:id="rId17"/>
    <p:sldLayoutId id="2147483784" r:id="rId18"/>
    <p:sldLayoutId id="2147483789" r:id="rId19"/>
    <p:sldLayoutId id="2147483783" r:id="rId20"/>
    <p:sldLayoutId id="2147483788" r:id="rId21"/>
    <p:sldLayoutId id="2147483703" r:id="rId22"/>
    <p:sldLayoutId id="2147483681" r:id="rId23"/>
    <p:sldLayoutId id="2147483799" r:id="rId24"/>
    <p:sldLayoutId id="2147483779" r:id="rId25"/>
    <p:sldLayoutId id="2147483800" r:id="rId26"/>
    <p:sldLayoutId id="2147483683" r:id="rId27"/>
    <p:sldLayoutId id="2147483801" r:id="rId28"/>
    <p:sldLayoutId id="2147483745" r:id="rId29"/>
    <p:sldLayoutId id="2147483802" r:id="rId30"/>
    <p:sldLayoutId id="2147483684" r:id="rId31"/>
    <p:sldLayoutId id="2147483803" r:id="rId32"/>
    <p:sldLayoutId id="2147483772" r:id="rId33"/>
    <p:sldLayoutId id="2147483773" r:id="rId34"/>
    <p:sldLayoutId id="2147483774" r:id="rId35"/>
    <p:sldLayoutId id="2147483726" r:id="rId36"/>
    <p:sldLayoutId id="2147483677" r:id="rId37"/>
    <p:sldLayoutId id="2147483706" r:id="rId38"/>
    <p:sldLayoutId id="2147483680" r:id="rId39"/>
    <p:sldLayoutId id="2147483702" r:id="rId40"/>
    <p:sldLayoutId id="2147483712" r:id="rId41"/>
    <p:sldLayoutId id="2147483786" r:id="rId42"/>
    <p:sldLayoutId id="2147483785" r:id="rId43"/>
    <p:sldLayoutId id="2147483741" r:id="rId44"/>
    <p:sldLayoutId id="2147483717" r:id="rId45"/>
    <p:sldLayoutId id="2147483718" r:id="rId46"/>
    <p:sldLayoutId id="2147483719" r:id="rId47"/>
    <p:sldLayoutId id="2147483723" r:id="rId48"/>
    <p:sldLayoutId id="2147483795" r:id="rId49"/>
    <p:sldLayoutId id="2147483668" r:id="rId50"/>
    <p:sldLayoutId id="2147483770" r:id="rId51"/>
    <p:sldLayoutId id="2147483678" r:id="rId52"/>
    <p:sldLayoutId id="2147483679" r:id="rId53"/>
    <p:sldLayoutId id="2147483737" r:id="rId54"/>
    <p:sldLayoutId id="2147483805" r:id="rId55"/>
    <p:sldLayoutId id="2147483806" r:id="rId56"/>
    <p:sldLayoutId id="2147483807" r:id="rId57"/>
  </p:sldLayoutIdLst>
  <p:txStyles>
    <p:titleStyle>
      <a:lvl1pPr algn="ctr" defTabSz="457200" rtl="0" eaLnBrk="1" latinLnBrk="0" hangingPunct="1">
        <a:spcBef>
          <a:spcPct val="0"/>
        </a:spcBef>
        <a:buNone/>
        <a:defRPr lang="pl-PL" sz="2000" b="1" kern="1200" baseline="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§"/>
        <a:defRPr lang="pl-PL" sz="1800" b="1" kern="1200" smtClean="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charset="2"/>
        <a:buChar char="§"/>
        <a:defRPr lang="pl-PL" sz="1600" kern="1200" baseline="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Wingdings" charset="2"/>
        <a:buChar char="§"/>
        <a:defRPr lang="pl-PL" sz="1400" kern="1200" baseline="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Wingdings" charset="2"/>
        <a:buChar char="§"/>
        <a:defRPr lang="pl-PL" sz="1200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Wingdings" charset="2"/>
        <a:buChar char="§"/>
        <a:defRPr lang="pl-PL" sz="12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0.xml"/><Relationship Id="rId4" Type="http://schemas.openxmlformats.org/officeDocument/2006/relationships/hyperlink" Target="mailto:mail.szkolenia@comarch.p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ytuł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CENTRUM SZKOLENIOWE COMARCH</a:t>
            </a:r>
            <a:endParaRPr lang="en-GB" dirty="0"/>
          </a:p>
        </p:txBody>
      </p:sp>
      <p:sp>
        <p:nvSpPr>
          <p:cNvPr id="9" name="Podtytuł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SZKOLENIE:  </a:t>
            </a:r>
            <a:r>
              <a:rPr lang="pl-PL" dirty="0" smtClean="0"/>
              <a:t>SQL – język dostępu do bazy danych MySQL</a:t>
            </a:r>
            <a:endParaRPr lang="en-GB" dirty="0"/>
          </a:p>
        </p:txBody>
      </p:sp>
      <p:sp>
        <p:nvSpPr>
          <p:cNvPr id="10" name="Symbol zastępczy tekstu 9"/>
          <p:cNvSpPr>
            <a:spLocks noGrp="1"/>
          </p:cNvSpPr>
          <p:nvPr>
            <p:ph type="body" sz="quarter" idx="10"/>
          </p:nvPr>
        </p:nvSpPr>
        <p:spPr>
          <a:xfrm>
            <a:off x="457200" y="4127525"/>
            <a:ext cx="4000500" cy="279757"/>
          </a:xfrm>
        </p:spPr>
        <p:txBody>
          <a:bodyPr/>
          <a:lstStyle/>
          <a:p>
            <a:r>
              <a:rPr lang="pl-PL" dirty="0" smtClean="0"/>
              <a:t>Marcin Albiniak</a:t>
            </a:r>
            <a:endParaRPr lang="en-GB" dirty="0"/>
          </a:p>
        </p:txBody>
      </p:sp>
      <p:sp>
        <p:nvSpPr>
          <p:cNvPr id="11" name="Symbol zastępczy tekstu 10"/>
          <p:cNvSpPr>
            <a:spLocks noGrp="1"/>
          </p:cNvSpPr>
          <p:nvPr>
            <p:ph type="body" sz="quarter" idx="11"/>
          </p:nvPr>
        </p:nvSpPr>
        <p:spPr>
          <a:xfrm>
            <a:off x="457200" y="4407282"/>
            <a:ext cx="4000500" cy="279757"/>
          </a:xfrm>
        </p:spPr>
        <p:txBody>
          <a:bodyPr/>
          <a:lstStyle/>
          <a:p>
            <a:r>
              <a:rPr lang="pl-PL" dirty="0" smtClean="0"/>
              <a:t>Trener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7108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pl-PL" smtClean="0"/>
              <a:t>Relacyjne bazy danych</a:t>
            </a:r>
          </a:p>
        </p:txBody>
      </p:sp>
      <p:sp>
        <p:nvSpPr>
          <p:cNvPr id="9219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altLang="pl-PL" b="1" dirty="0">
                <a:solidFill>
                  <a:schemeClr val="accent2">
                    <a:lumMod val="75000"/>
                  </a:schemeClr>
                </a:solidFill>
              </a:rPr>
              <a:t>Relacyjna baza danych </a:t>
            </a:r>
            <a:r>
              <a:rPr lang="pl-PL" altLang="pl-PL" dirty="0" smtClean="0"/>
              <a:t>- zbiór danych zawartych w wielu tabelach połączonych ze sobą </a:t>
            </a:r>
            <a:r>
              <a:rPr lang="pl-PL" altLang="pl-PL" b="1" dirty="0">
                <a:solidFill>
                  <a:schemeClr val="accent2">
                    <a:lumMod val="75000"/>
                  </a:schemeClr>
                </a:solidFill>
              </a:rPr>
              <a:t>relacjami</a:t>
            </a:r>
            <a:r>
              <a:rPr lang="pl-PL" altLang="pl-PL" dirty="0" smtClean="0"/>
              <a:t> (związkami) </a:t>
            </a:r>
            <a:br>
              <a:rPr lang="pl-PL" altLang="pl-PL" dirty="0" smtClean="0"/>
            </a:br>
            <a:r>
              <a:rPr lang="pl-PL" altLang="pl-PL" dirty="0" smtClean="0"/>
              <a:t>– jedna tabela dla każdego typu informacji</a:t>
            </a:r>
          </a:p>
          <a:p>
            <a:pPr lvl="1"/>
            <a:r>
              <a:rPr lang="pl-PL" altLang="pl-PL" dirty="0" smtClean="0"/>
              <a:t>optymalizacja dla dużej ilości danych</a:t>
            </a:r>
          </a:p>
          <a:p>
            <a:pPr lvl="1"/>
            <a:r>
              <a:rPr lang="pl-PL" altLang="pl-PL" dirty="0" smtClean="0"/>
              <a:t>szybsze wyszukiwanie</a:t>
            </a:r>
          </a:p>
        </p:txBody>
      </p:sp>
    </p:spTree>
    <p:extLst>
      <p:ext uri="{BB962C8B-B14F-4D97-AF65-F5344CB8AC3E}">
        <p14:creationId xmlns:p14="http://schemas.microsoft.com/office/powerpoint/2010/main" val="3713075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ytuł 1"/>
          <p:cNvSpPr>
            <a:spLocks noGrp="1"/>
          </p:cNvSpPr>
          <p:nvPr>
            <p:ph type="title"/>
          </p:nvPr>
        </p:nvSpPr>
        <p:spPr>
          <a:xfrm>
            <a:off x="2416296" y="367053"/>
            <a:ext cx="4801340" cy="920257"/>
          </a:xfrm>
        </p:spPr>
        <p:txBody>
          <a:bodyPr/>
          <a:lstStyle/>
          <a:p>
            <a:r>
              <a:rPr lang="pl-PL" altLang="pl-PL" dirty="0" smtClean="0"/>
              <a:t>Klucze tabeli</a:t>
            </a:r>
          </a:p>
        </p:txBody>
      </p:sp>
      <p:sp>
        <p:nvSpPr>
          <p:cNvPr id="10243" name="Symbol zastępczy zawartości 2"/>
          <p:cNvSpPr>
            <a:spLocks noGrp="1"/>
          </p:cNvSpPr>
          <p:nvPr>
            <p:ph idx="1"/>
          </p:nvPr>
        </p:nvSpPr>
        <p:spPr>
          <a:xfrm>
            <a:off x="1240931" y="1151402"/>
            <a:ext cx="6662139" cy="2745648"/>
          </a:xfrm>
        </p:spPr>
        <p:txBody>
          <a:bodyPr>
            <a:normAutofit lnSpcReduction="10000"/>
          </a:bodyPr>
          <a:lstStyle/>
          <a:p>
            <a:pPr lvl="1"/>
            <a:r>
              <a:rPr lang="pl-PL" altLang="pl-PL" dirty="0" smtClean="0"/>
              <a:t>Zaleta systemu obsługi relacyjnych baz danych polega na zdolności do szybkiego wyszukiwania i kojarzenia informacji przechowywanych w odrębnych tabelach.</a:t>
            </a:r>
          </a:p>
          <a:p>
            <a:pPr lvl="1"/>
            <a:r>
              <a:rPr lang="pl-PL" altLang="pl-PL" dirty="0" smtClean="0"/>
              <a:t>Realizacja tego celu wymaga obecności w tabeli pola lub ich zestawu jednoznacznie identyfikującego każdy rekord zapisany w tabeli. </a:t>
            </a:r>
          </a:p>
          <a:p>
            <a:pPr lvl="1"/>
            <a:r>
              <a:rPr lang="pl-PL" altLang="pl-PL" dirty="0" smtClean="0"/>
              <a:t>Pole to lub ich zestaw nosi nazwę </a:t>
            </a:r>
            <a:r>
              <a:rPr lang="pl-PL" altLang="pl-PL" sz="1350" b="1" dirty="0">
                <a:solidFill>
                  <a:schemeClr val="accent2">
                    <a:lumMod val="75000"/>
                  </a:schemeClr>
                </a:solidFill>
              </a:rPr>
              <a:t>klucza podstawowego </a:t>
            </a:r>
            <a:r>
              <a:rPr lang="pl-PL" altLang="pl-PL" dirty="0" smtClean="0"/>
              <a:t>tabeli </a:t>
            </a:r>
            <a:r>
              <a:rPr lang="pl-PL" altLang="pl-PL" i="1" dirty="0" smtClean="0"/>
              <a:t>(</a:t>
            </a:r>
            <a:r>
              <a:rPr lang="pl-PL" altLang="pl-PL" i="1" dirty="0" err="1" smtClean="0"/>
              <a:t>primary</a:t>
            </a:r>
            <a:r>
              <a:rPr lang="pl-PL" altLang="pl-PL" i="1" dirty="0" smtClean="0"/>
              <a:t> </a:t>
            </a:r>
            <a:r>
              <a:rPr lang="pl-PL" altLang="pl-PL" i="1" dirty="0" err="1" smtClean="0"/>
              <a:t>key</a:t>
            </a:r>
            <a:r>
              <a:rPr lang="pl-PL" altLang="pl-PL" dirty="0" smtClean="0"/>
              <a:t>)</a:t>
            </a:r>
            <a:r>
              <a:rPr lang="pl-PL" altLang="pl-PL" i="1" dirty="0" smtClean="0"/>
              <a:t>.</a:t>
            </a:r>
            <a:r>
              <a:rPr lang="pl-PL" altLang="pl-PL" dirty="0" smtClean="0"/>
              <a:t> </a:t>
            </a:r>
          </a:p>
          <a:p>
            <a:pPr lvl="1"/>
            <a:r>
              <a:rPr lang="pl-PL" altLang="pl-PL" dirty="0" smtClean="0"/>
              <a:t>Po zdefiniowaniu w tabeli klucza podstawowego, nie będzie można w jego pole wprowadzić wartości już istniejącej w tabeli ani wartości </a:t>
            </a:r>
            <a:r>
              <a:rPr lang="pl-PL" altLang="pl-PL" i="1" dirty="0" err="1" smtClean="0"/>
              <a:t>Null</a:t>
            </a:r>
            <a:r>
              <a:rPr lang="pl-PL" altLang="pl-PL" dirty="0" smtClean="0"/>
              <a:t> (pustej).</a:t>
            </a:r>
          </a:p>
        </p:txBody>
      </p:sp>
    </p:spTree>
    <p:extLst>
      <p:ext uri="{BB962C8B-B14F-4D97-AF65-F5344CB8AC3E}">
        <p14:creationId xmlns:p14="http://schemas.microsoft.com/office/powerpoint/2010/main" val="4045750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altLang="pl-PL" dirty="0" smtClean="0"/>
              <a:t>Najważniejsze typy klucza podstawowego:</a:t>
            </a:r>
          </a:p>
          <a:p>
            <a:pPr lvl="1"/>
            <a:r>
              <a:rPr lang="pl-PL" altLang="pl-PL" dirty="0" smtClean="0"/>
              <a:t>klucze podstawowe </a:t>
            </a:r>
            <a:r>
              <a:rPr lang="pl-PL" altLang="pl-PL" sz="1350" b="1" dirty="0">
                <a:solidFill>
                  <a:schemeClr val="accent2">
                    <a:lumMod val="75000"/>
                  </a:schemeClr>
                </a:solidFill>
              </a:rPr>
              <a:t>jednopolowe</a:t>
            </a:r>
          </a:p>
          <a:p>
            <a:pPr lvl="1"/>
            <a:r>
              <a:rPr lang="pl-PL" altLang="pl-PL" dirty="0" smtClean="0"/>
              <a:t>klucze podstawowe </a:t>
            </a:r>
            <a:r>
              <a:rPr lang="pl-PL" altLang="pl-PL" sz="1350" b="1" dirty="0">
                <a:solidFill>
                  <a:schemeClr val="accent2">
                    <a:lumMod val="75000"/>
                  </a:schemeClr>
                </a:solidFill>
              </a:rPr>
              <a:t>wielopolowe</a:t>
            </a:r>
            <a:r>
              <a:rPr lang="pl-PL" altLang="pl-PL" dirty="0" smtClean="0"/>
              <a:t> – gdy żadne z pól nie gwarantuje, że wartości w nim zawartych będą unikatowe</a:t>
            </a:r>
          </a:p>
          <a:p>
            <a:pPr lvl="1"/>
            <a:r>
              <a:rPr lang="pl-PL" altLang="pl-PL" dirty="0" smtClean="0"/>
              <a:t>klucze typu „</a:t>
            </a:r>
            <a:r>
              <a:rPr lang="pl-PL" altLang="pl-PL" sz="1350" b="1" dirty="0" err="1">
                <a:solidFill>
                  <a:schemeClr val="accent2">
                    <a:lumMod val="75000"/>
                  </a:schemeClr>
                </a:solidFill>
              </a:rPr>
              <a:t>autonumeracja</a:t>
            </a:r>
            <a:r>
              <a:rPr lang="pl-PL" altLang="pl-PL" dirty="0" smtClean="0"/>
              <a:t>” – licznik zwiększany automatycznie przy dodawaniu nowego rekordu</a:t>
            </a:r>
          </a:p>
          <a:p>
            <a:endParaRPr lang="pl-PL" altLang="pl-PL" dirty="0" smtClean="0"/>
          </a:p>
        </p:txBody>
      </p:sp>
    </p:spTree>
    <p:extLst>
      <p:ext uri="{BB962C8B-B14F-4D97-AF65-F5344CB8AC3E}">
        <p14:creationId xmlns:p14="http://schemas.microsoft.com/office/powerpoint/2010/main" val="16826194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pl-PL" dirty="0" smtClean="0"/>
              <a:t>Relacje</a:t>
            </a:r>
          </a:p>
        </p:txBody>
      </p:sp>
      <p:sp>
        <p:nvSpPr>
          <p:cNvPr id="12291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altLang="pl-PL" dirty="0" smtClean="0"/>
              <a:t>Relacje opisują sposób powiązania informacji zawartych w wielu tabelach.</a:t>
            </a:r>
          </a:p>
          <a:p>
            <a:pPr>
              <a:spcBef>
                <a:spcPct val="50000"/>
              </a:spcBef>
            </a:pPr>
            <a:r>
              <a:rPr lang="pl-PL" altLang="pl-PL" b="1" dirty="0">
                <a:solidFill>
                  <a:schemeClr val="accent2">
                    <a:lumMod val="75000"/>
                  </a:schemeClr>
                </a:solidFill>
              </a:rPr>
              <a:t>Relacja</a:t>
            </a:r>
            <a:r>
              <a:rPr lang="pl-PL" altLang="pl-PL" dirty="0" smtClean="0"/>
              <a:t> – związek ustanowiony pomiędzy wspólnymi polami (kolumnami) w dwóch tabelach</a:t>
            </a:r>
          </a:p>
          <a:p>
            <a:endParaRPr lang="pl-PL" altLang="pl-PL" dirty="0" smtClean="0"/>
          </a:p>
        </p:txBody>
      </p:sp>
    </p:spTree>
    <p:extLst>
      <p:ext uri="{BB962C8B-B14F-4D97-AF65-F5344CB8AC3E}">
        <p14:creationId xmlns:p14="http://schemas.microsoft.com/office/powerpoint/2010/main" val="3550064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ymbol zastępczy zawartości 2"/>
          <p:cNvSpPr>
            <a:spLocks noGrp="1"/>
          </p:cNvSpPr>
          <p:nvPr>
            <p:ph idx="1"/>
          </p:nvPr>
        </p:nvSpPr>
        <p:spPr>
          <a:xfrm>
            <a:off x="1436431" y="1346903"/>
            <a:ext cx="6260337" cy="2745648"/>
          </a:xfrm>
        </p:spPr>
        <p:txBody>
          <a:bodyPr/>
          <a:lstStyle/>
          <a:p>
            <a:r>
              <a:rPr lang="pl-PL" altLang="pl-PL" dirty="0" smtClean="0"/>
              <a:t>Relacja działa poprzez dopasowanie danych w polach kluczowych — zwykle są to pola o tej samej nazwie w obu tabelach. W większości przypadków dopasowywane pola to </a:t>
            </a:r>
            <a:r>
              <a:rPr lang="pl-PL" altLang="pl-PL" b="1" dirty="0">
                <a:solidFill>
                  <a:schemeClr val="accent2">
                    <a:lumMod val="75000"/>
                  </a:schemeClr>
                </a:solidFill>
              </a:rPr>
              <a:t>klucz podstawowy </a:t>
            </a:r>
            <a:r>
              <a:rPr lang="pl-PL" altLang="pl-PL" dirty="0" smtClean="0"/>
              <a:t>z jednej tabeli, który dostarcza unikatowego identyfikatora dla każdego rekordu, oraz </a:t>
            </a:r>
            <a:r>
              <a:rPr lang="pl-PL" altLang="pl-PL" b="1" dirty="0">
                <a:solidFill>
                  <a:schemeClr val="accent2">
                    <a:lumMod val="75000"/>
                  </a:schemeClr>
                </a:solidFill>
              </a:rPr>
              <a:t>klucz obcy </a:t>
            </a:r>
            <a:r>
              <a:rPr lang="pl-PL" altLang="pl-PL" dirty="0" smtClean="0"/>
              <a:t>w drugiej tabeli.</a:t>
            </a:r>
          </a:p>
          <a:p>
            <a:endParaRPr lang="pl-PL" altLang="pl-PL" dirty="0" smtClean="0"/>
          </a:p>
        </p:txBody>
      </p:sp>
    </p:spTree>
    <p:extLst>
      <p:ext uri="{BB962C8B-B14F-4D97-AF65-F5344CB8AC3E}">
        <p14:creationId xmlns:p14="http://schemas.microsoft.com/office/powerpoint/2010/main" val="14909158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pl-PL" smtClean="0"/>
              <a:t>Klucz obcy</a:t>
            </a:r>
          </a:p>
        </p:txBody>
      </p:sp>
      <p:sp>
        <p:nvSpPr>
          <p:cNvPr id="1536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altLang="pl-PL" smtClean="0"/>
              <a:t>Klucz obcy (foreign key) – jedno lub kilka pól (kolumn) tabeli, które odwołują się do pola lub pól klucza podstawowego w innej tabeli.</a:t>
            </a:r>
          </a:p>
          <a:p>
            <a:r>
              <a:rPr lang="pl-PL" altLang="pl-PL" smtClean="0"/>
              <a:t>Klucz obcy wskazuje sposób powiązania tabel relacjami</a:t>
            </a:r>
          </a:p>
          <a:p>
            <a:r>
              <a:rPr lang="pl-PL" altLang="pl-PL" smtClean="0"/>
              <a:t>typy danych w polach klucza podstawowego i obcego muszą być zgodne</a:t>
            </a:r>
          </a:p>
          <a:p>
            <a:endParaRPr lang="pl-PL" altLang="pl-PL" smtClean="0"/>
          </a:p>
        </p:txBody>
      </p:sp>
    </p:spTree>
    <p:extLst>
      <p:ext uri="{BB962C8B-B14F-4D97-AF65-F5344CB8AC3E}">
        <p14:creationId xmlns:p14="http://schemas.microsoft.com/office/powerpoint/2010/main" val="40939059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pl-PL" dirty="0" smtClean="0"/>
              <a:t>Typy relacji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7" name="Symbol zastępczy zawartości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pl-PL" altLang="pl-PL" sz="1225" dirty="0"/>
                  <a:t>Relacje występujące w bazie danych mogą być typu:</a:t>
                </a:r>
              </a:p>
              <a:p>
                <a:pPr>
                  <a:lnSpc>
                    <a:spcPct val="90000"/>
                  </a:lnSpc>
                  <a:buFont typeface="Wingdings" panose="05000000000000000000" pitchFamily="2" charset="2"/>
                  <a:buChar char="Ø"/>
                </a:pPr>
                <a:r>
                  <a:rPr lang="pl-PL" altLang="pl-PL" sz="1225" dirty="0"/>
                  <a:t>Jeden do jednego (1-1) – czyli jednemu rekordowi pierwszej tabeli odpowiada jeden rekord z drugiej tabeli</a:t>
                </a:r>
              </a:p>
              <a:p>
                <a:pPr>
                  <a:lnSpc>
                    <a:spcPct val="90000"/>
                  </a:lnSpc>
                  <a:buFont typeface="Wingdings" panose="05000000000000000000" pitchFamily="2" charset="2"/>
                  <a:buChar char="Ø"/>
                </a:pPr>
                <a:r>
                  <a:rPr lang="pl-PL" altLang="pl-PL" sz="1225" dirty="0"/>
                  <a:t>Jeden do wielu (1-</a:t>
                </a:r>
                <a14:m>
                  <m:oMath xmlns:m="http://schemas.openxmlformats.org/officeDocument/2006/math">
                    <m:r>
                      <a:rPr lang="pl-PL" altLang="pl-PL" sz="1225" i="1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 Set SWA"/>
                      </a:rPr>
                      <m:t>∞</m:t>
                    </m:r>
                  </m:oMath>
                </a14:m>
                <a:r>
                  <a:rPr lang="pl-PL" altLang="pl-PL" sz="1225" dirty="0">
                    <a:sym typeface="Symbol Set SWA"/>
                  </a:rPr>
                  <a:t>) </a:t>
                </a:r>
                <a:r>
                  <a:rPr lang="pl-PL" altLang="pl-PL" sz="1225" dirty="0"/>
                  <a:t>rekordowi (wierszu) w pierwszej tabeli odpowiada wiele rekordów z  drugiej tabeli, ale każdemu rekordowi z drugiej tabeli odpowiada tylko jeden dopasowany rekord z pierwszej tabeli. Przykład: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pl-PL" altLang="pl-PL" sz="1225" dirty="0"/>
                  <a:t>do jednego autora przypisanych jest wiele książek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pl-PL" altLang="pl-PL" sz="1225" dirty="0"/>
                  <a:t>każda książka ma tylko jednego autora</a:t>
                </a:r>
              </a:p>
              <a:p>
                <a:pPr>
                  <a:lnSpc>
                    <a:spcPct val="90000"/>
                  </a:lnSpc>
                  <a:buFont typeface="Wingdings" panose="05000000000000000000" pitchFamily="2" charset="2"/>
                  <a:buChar char="Ø"/>
                </a:pPr>
                <a:r>
                  <a:rPr lang="pl-PL" altLang="pl-PL" sz="1225" dirty="0"/>
                  <a:t>Wiele do wielu (</a:t>
                </a:r>
                <a14:m>
                  <m:oMath xmlns:m="http://schemas.openxmlformats.org/officeDocument/2006/math">
                    <m:r>
                      <a:rPr lang="pl-PL" altLang="pl-PL" sz="1225" i="1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 Set SWA"/>
                      </a:rPr>
                      <m:t>∞ </m:t>
                    </m:r>
                  </m:oMath>
                </a14:m>
                <a:r>
                  <a:rPr lang="pl-PL" altLang="pl-PL" sz="1225" dirty="0">
                    <a:sym typeface="Symbol Set SWA"/>
                  </a:rPr>
                  <a:t>- </a:t>
                </a:r>
                <a14:m>
                  <m:oMath xmlns:m="http://schemas.openxmlformats.org/officeDocument/2006/math">
                    <m:r>
                      <a:rPr lang="pl-PL" altLang="pl-PL" sz="1225" i="1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 Set SWA"/>
                      </a:rPr>
                      <m:t>∞</m:t>
                    </m:r>
                  </m:oMath>
                </a14:m>
                <a:r>
                  <a:rPr lang="pl-PL" altLang="pl-PL" sz="1225" dirty="0">
                    <a:sym typeface="Symbol Set SWA"/>
                  </a:rPr>
                  <a:t>) czyli wiele rekordów z pierwszej tabeli jest powiązanych z wieloma rekordami z drugiej tabeli </a:t>
                </a:r>
                <a:endParaRPr lang="pl-PL" altLang="pl-PL" sz="1225" dirty="0"/>
              </a:p>
              <a:p>
                <a:endParaRPr lang="pl-PL" altLang="pl-PL" dirty="0" smtClean="0"/>
              </a:p>
            </p:txBody>
          </p:sp>
        </mc:Choice>
        <mc:Fallback xmlns="">
          <p:sp>
            <p:nvSpPr>
              <p:cNvPr id="16387" name="Symbol zastępczy zawartości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87" t="-1611" r="-336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08200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pl-PL" smtClean="0"/>
              <a:t>Etapy projektowania</a:t>
            </a:r>
            <a:br>
              <a:rPr lang="pl-PL" altLang="pl-PL" smtClean="0"/>
            </a:br>
            <a:r>
              <a:rPr lang="pl-PL" altLang="pl-PL" smtClean="0"/>
              <a:t>relacyjnej bazy danych</a:t>
            </a:r>
          </a:p>
        </p:txBody>
      </p:sp>
      <p:sp>
        <p:nvSpPr>
          <p:cNvPr id="23555" name="Symbol zastępczy zawartości 2"/>
          <p:cNvSpPr>
            <a:spLocks noGrp="1"/>
          </p:cNvSpPr>
          <p:nvPr>
            <p:ph idx="1"/>
          </p:nvPr>
        </p:nvSpPr>
        <p:spPr>
          <a:xfrm>
            <a:off x="1485037" y="1885879"/>
            <a:ext cx="6260337" cy="2745648"/>
          </a:xfrm>
        </p:spPr>
        <p:txBody>
          <a:bodyPr/>
          <a:lstStyle/>
          <a:p>
            <a:r>
              <a:rPr lang="pl-PL" altLang="pl-PL" b="1" dirty="0">
                <a:solidFill>
                  <a:schemeClr val="accent2">
                    <a:lumMod val="75000"/>
                  </a:schemeClr>
                </a:solidFill>
              </a:rPr>
              <a:t>Etap 1</a:t>
            </a:r>
            <a:r>
              <a:rPr lang="pl-PL" altLang="pl-PL" dirty="0" smtClean="0">
                <a:solidFill>
                  <a:srgbClr val="C00000"/>
                </a:solidFill>
              </a:rPr>
              <a:t> </a:t>
            </a:r>
            <a:r>
              <a:rPr lang="pl-PL" altLang="pl-PL" dirty="0" smtClean="0"/>
              <a:t>– Określenie </a:t>
            </a:r>
            <a:r>
              <a:rPr lang="pl-PL" altLang="pl-PL" dirty="0" smtClean="0">
                <a:solidFill>
                  <a:srgbClr val="C00000"/>
                </a:solidFill>
              </a:rPr>
              <a:t>celu</a:t>
            </a:r>
            <a:r>
              <a:rPr lang="pl-PL" altLang="pl-PL" dirty="0" smtClean="0"/>
              <a:t>, jakiemu ma służyć baza danych:</a:t>
            </a:r>
          </a:p>
          <a:p>
            <a:pPr marL="622158" lvl="1" indent="-311079">
              <a:buFont typeface="Arial" panose="020B0604020202020204" pitchFamily="34" charset="0"/>
              <a:buChar char="•"/>
            </a:pPr>
            <a:r>
              <a:rPr lang="pl-PL" altLang="pl-PL" dirty="0" smtClean="0"/>
              <a:t>jakich informacji ma dostarczyć baza danych</a:t>
            </a:r>
          </a:p>
          <a:p>
            <a:pPr marL="622158" lvl="1" indent="-311079">
              <a:buFont typeface="Arial" panose="020B0604020202020204" pitchFamily="34" charset="0"/>
              <a:buChar char="•"/>
            </a:pPr>
            <a:r>
              <a:rPr lang="pl-PL" altLang="pl-PL" dirty="0" smtClean="0"/>
              <a:t>jakie zagadnienia będą analizowane w bazie (tabele)</a:t>
            </a:r>
          </a:p>
          <a:p>
            <a:pPr marL="622158" lvl="1" indent="-311079">
              <a:buFont typeface="Arial" panose="020B0604020202020204" pitchFamily="34" charset="0"/>
              <a:buChar char="•"/>
            </a:pPr>
            <a:r>
              <a:rPr lang="pl-PL" altLang="pl-PL" dirty="0" smtClean="0"/>
              <a:t>jakie informacje mają określać każde zagadnienie (pola w tabelach)</a:t>
            </a:r>
          </a:p>
          <a:p>
            <a:endParaRPr lang="pl-PL" altLang="pl-PL" dirty="0" smtClean="0"/>
          </a:p>
        </p:txBody>
      </p:sp>
    </p:spTree>
    <p:extLst>
      <p:ext uri="{BB962C8B-B14F-4D97-AF65-F5344CB8AC3E}">
        <p14:creationId xmlns:p14="http://schemas.microsoft.com/office/powerpoint/2010/main" val="34194510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ymbol zastępczy zawartości 2"/>
          <p:cNvSpPr>
            <a:spLocks noGrp="1"/>
          </p:cNvSpPr>
          <p:nvPr>
            <p:ph idx="1"/>
          </p:nvPr>
        </p:nvSpPr>
        <p:spPr>
          <a:xfrm>
            <a:off x="1485037" y="1200007"/>
            <a:ext cx="6260337" cy="2745648"/>
          </a:xfrm>
        </p:spPr>
        <p:txBody>
          <a:bodyPr/>
          <a:lstStyle/>
          <a:p>
            <a:pPr marL="622158" lvl="1" indent="-311079">
              <a:buFont typeface="Arial" panose="020B0604020202020204" pitchFamily="34" charset="0"/>
              <a:buChar char="•"/>
            </a:pPr>
            <a:r>
              <a:rPr lang="pl-PL" altLang="pl-PL" smtClean="0"/>
              <a:t>konsultacja z przyszłymi użytkownikami bazy danych</a:t>
            </a:r>
          </a:p>
          <a:p>
            <a:pPr marL="622158" lvl="1" indent="-311079">
              <a:buFont typeface="Arial" panose="020B0604020202020204" pitchFamily="34" charset="0"/>
              <a:buChar char="•"/>
            </a:pPr>
            <a:r>
              <a:rPr lang="pl-PL" altLang="pl-PL" smtClean="0"/>
              <a:t>naszkicować wzory raportów, które powinna wytwarzać</a:t>
            </a:r>
          </a:p>
          <a:p>
            <a:pPr marL="622158" lvl="1" indent="-311079">
              <a:buFont typeface="Arial" panose="020B0604020202020204" pitchFamily="34" charset="0"/>
              <a:buChar char="•"/>
            </a:pPr>
            <a:r>
              <a:rPr lang="pl-PL" altLang="pl-PL" smtClean="0"/>
              <a:t>zgromadzić formularze do wpisywania danych, które są używane obecnie</a:t>
            </a:r>
          </a:p>
          <a:p>
            <a:pPr marL="622158" lvl="1" indent="-311079">
              <a:buFont typeface="Arial" panose="020B0604020202020204" pitchFamily="34" charset="0"/>
              <a:buChar char="•"/>
            </a:pPr>
            <a:r>
              <a:rPr lang="pl-PL" altLang="pl-PL" smtClean="0"/>
              <a:t>zapoznać się z działaniem dobrze zaprojektowanych baz danych, podobnych do tej, która ma być utworzona</a:t>
            </a:r>
          </a:p>
          <a:p>
            <a:endParaRPr lang="pl-PL" altLang="pl-PL" smtClean="0"/>
          </a:p>
        </p:txBody>
      </p:sp>
    </p:spTree>
    <p:extLst>
      <p:ext uri="{BB962C8B-B14F-4D97-AF65-F5344CB8AC3E}">
        <p14:creationId xmlns:p14="http://schemas.microsoft.com/office/powerpoint/2010/main" val="38038563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ymbol zastępczy zawartości 2"/>
          <p:cNvSpPr>
            <a:spLocks noGrp="1"/>
          </p:cNvSpPr>
          <p:nvPr>
            <p:ph idx="1"/>
          </p:nvPr>
        </p:nvSpPr>
        <p:spPr>
          <a:xfrm>
            <a:off x="1534418" y="1444905"/>
            <a:ext cx="6260337" cy="2745648"/>
          </a:xfrm>
        </p:spPr>
        <p:txBody>
          <a:bodyPr/>
          <a:lstStyle/>
          <a:p>
            <a:r>
              <a:rPr lang="pl-PL" altLang="pl-PL" b="1" dirty="0">
                <a:solidFill>
                  <a:schemeClr val="accent2">
                    <a:lumMod val="75000"/>
                  </a:schemeClr>
                </a:solidFill>
              </a:rPr>
              <a:t>Etap 2</a:t>
            </a:r>
            <a:r>
              <a:rPr lang="pl-PL" altLang="pl-PL" dirty="0" smtClean="0">
                <a:solidFill>
                  <a:srgbClr val="C00000"/>
                </a:solidFill>
              </a:rPr>
              <a:t> </a:t>
            </a:r>
            <a:r>
              <a:rPr lang="pl-PL" altLang="pl-PL" dirty="0" smtClean="0"/>
              <a:t>– Określenie </a:t>
            </a:r>
            <a:r>
              <a:rPr lang="pl-PL" altLang="pl-PL" dirty="0" smtClean="0">
                <a:solidFill>
                  <a:srgbClr val="C00000"/>
                </a:solidFill>
              </a:rPr>
              <a:t>tabel</a:t>
            </a:r>
            <a:r>
              <a:rPr lang="pl-PL" altLang="pl-PL" dirty="0" smtClean="0"/>
              <a:t>, które są potrzebne w bazie danych:</a:t>
            </a:r>
          </a:p>
          <a:p>
            <a:pPr marL="622158" lvl="1" indent="-311079">
              <a:buFont typeface="Arial" panose="020B0604020202020204" pitchFamily="34" charset="0"/>
              <a:buChar char="•"/>
            </a:pPr>
            <a:r>
              <a:rPr lang="pl-PL" altLang="pl-PL" dirty="0" smtClean="0"/>
              <a:t>tabela nie powinna zawierać powtarzających się informacji, a informacje nie powinny powtarzać się</a:t>
            </a:r>
            <a:br>
              <a:rPr lang="pl-PL" altLang="pl-PL" dirty="0" smtClean="0"/>
            </a:br>
            <a:r>
              <a:rPr lang="pl-PL" altLang="pl-PL" dirty="0" smtClean="0"/>
              <a:t>w różnych tabelach – dane wystarczy aktualizować</a:t>
            </a:r>
            <a:br>
              <a:rPr lang="pl-PL" altLang="pl-PL" dirty="0" smtClean="0"/>
            </a:br>
            <a:r>
              <a:rPr lang="pl-PL" altLang="pl-PL" dirty="0" smtClean="0"/>
              <a:t>w jednym miejscu</a:t>
            </a:r>
          </a:p>
          <a:p>
            <a:pPr marL="622158" lvl="1" indent="-311079">
              <a:buFont typeface="Arial" panose="020B0604020202020204" pitchFamily="34" charset="0"/>
              <a:buChar char="•"/>
            </a:pPr>
            <a:r>
              <a:rPr lang="pl-PL" altLang="pl-PL" dirty="0" smtClean="0"/>
              <a:t>każda tabela powinna zawierać informacje tylko na jeden temat – dane na temat jednego zagadnienia można przetwarzać niezależnie od danych dotyczących innych zagadnień</a:t>
            </a:r>
          </a:p>
          <a:p>
            <a:endParaRPr lang="pl-PL" altLang="pl-PL" dirty="0" smtClean="0"/>
          </a:p>
        </p:txBody>
      </p:sp>
    </p:spTree>
    <p:extLst>
      <p:ext uri="{BB962C8B-B14F-4D97-AF65-F5344CB8AC3E}">
        <p14:creationId xmlns:p14="http://schemas.microsoft.com/office/powerpoint/2010/main" val="1530074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Centrum Szkoleniowe Comarch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89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ymbol zastępczy zawartości 2"/>
          <p:cNvSpPr>
            <a:spLocks noGrp="1"/>
          </p:cNvSpPr>
          <p:nvPr>
            <p:ph idx="1"/>
          </p:nvPr>
        </p:nvSpPr>
        <p:spPr>
          <a:xfrm>
            <a:off x="1485425" y="1248932"/>
            <a:ext cx="6260337" cy="2745648"/>
          </a:xfrm>
        </p:spPr>
        <p:txBody>
          <a:bodyPr>
            <a:normAutofit lnSpcReduction="10000"/>
          </a:bodyPr>
          <a:lstStyle/>
          <a:p>
            <a:r>
              <a:rPr lang="pl-PL" altLang="pl-PL" b="1" dirty="0">
                <a:solidFill>
                  <a:schemeClr val="accent2">
                    <a:lumMod val="75000"/>
                  </a:schemeClr>
                </a:solidFill>
              </a:rPr>
              <a:t>Etap 3 </a:t>
            </a:r>
            <a:r>
              <a:rPr lang="pl-PL" altLang="pl-PL" dirty="0" smtClean="0"/>
              <a:t>– Określenie </a:t>
            </a:r>
            <a:r>
              <a:rPr lang="pl-PL" altLang="pl-PL" dirty="0" smtClean="0">
                <a:solidFill>
                  <a:srgbClr val="C00000"/>
                </a:solidFill>
              </a:rPr>
              <a:t>pól</a:t>
            </a:r>
            <a:r>
              <a:rPr lang="pl-PL" altLang="pl-PL" dirty="0" smtClean="0"/>
              <a:t>, które są potrzebne w tabelach:</a:t>
            </a:r>
          </a:p>
          <a:p>
            <a:pPr marL="622158" lvl="1" indent="-311079">
              <a:buFont typeface="Arial" panose="020B0604020202020204" pitchFamily="34" charset="0"/>
              <a:buChar char="•"/>
            </a:pPr>
            <a:r>
              <a:rPr lang="pl-PL" altLang="pl-PL" dirty="0" smtClean="0"/>
              <a:t>należy powiązać każde pole bezpośrednio</a:t>
            </a:r>
            <a:br>
              <a:rPr lang="pl-PL" altLang="pl-PL" dirty="0" smtClean="0"/>
            </a:br>
            <a:r>
              <a:rPr lang="pl-PL" altLang="pl-PL" dirty="0" smtClean="0"/>
              <a:t>z zagadnieniem, którego dotyczy tabela</a:t>
            </a:r>
          </a:p>
          <a:p>
            <a:pPr marL="622158" lvl="1" indent="-311079">
              <a:buFont typeface="Arial" panose="020B0604020202020204" pitchFamily="34" charset="0"/>
              <a:buChar char="•"/>
            </a:pPr>
            <a:r>
              <a:rPr lang="pl-PL" altLang="pl-PL" dirty="0" smtClean="0"/>
              <a:t>nie należy wprowadzać danych pośrednich lub obliczonych (danych, które są wynikiem wyrażenia)</a:t>
            </a:r>
          </a:p>
          <a:p>
            <a:pPr marL="622158" lvl="1" indent="-311079">
              <a:buFont typeface="Arial" panose="020B0604020202020204" pitchFamily="34" charset="0"/>
              <a:buChar char="•"/>
            </a:pPr>
            <a:r>
              <a:rPr lang="pl-PL" altLang="pl-PL" dirty="0" smtClean="0"/>
              <a:t>należy uwzględnić wszystkie potrzebne informacje</a:t>
            </a:r>
          </a:p>
          <a:p>
            <a:pPr marL="622158" lvl="1" indent="-311079">
              <a:buFont typeface="Arial" panose="020B0604020202020204" pitchFamily="34" charset="0"/>
              <a:buChar char="•"/>
            </a:pPr>
            <a:r>
              <a:rPr lang="pl-PL" altLang="pl-PL" dirty="0" smtClean="0"/>
              <a:t>informacje należy przechowywać w możliwie najmniejszych jednostkach logicznych (na przykład </a:t>
            </a:r>
            <a:r>
              <a:rPr lang="pl-PL" altLang="pl-PL" i="1" dirty="0" smtClean="0"/>
              <a:t>Imię </a:t>
            </a:r>
            <a:r>
              <a:rPr lang="pl-PL" altLang="pl-PL" dirty="0" smtClean="0"/>
              <a:t>oraz</a:t>
            </a:r>
            <a:r>
              <a:rPr lang="pl-PL" altLang="pl-PL" i="1" dirty="0" smtClean="0"/>
              <a:t> Nazwisko</a:t>
            </a:r>
            <a:r>
              <a:rPr lang="pl-PL" altLang="pl-PL" dirty="0" smtClean="0"/>
              <a:t>, a nie </a:t>
            </a:r>
            <a:r>
              <a:rPr lang="pl-PL" altLang="pl-PL" i="1" dirty="0" smtClean="0"/>
              <a:t>Dane personalne</a:t>
            </a:r>
            <a:r>
              <a:rPr lang="pl-PL" altLang="pl-PL" dirty="0" smtClean="0"/>
              <a:t>)</a:t>
            </a:r>
          </a:p>
          <a:p>
            <a:endParaRPr lang="pl-PL" altLang="pl-PL" dirty="0" smtClean="0"/>
          </a:p>
        </p:txBody>
      </p:sp>
    </p:spTree>
    <p:extLst>
      <p:ext uri="{BB962C8B-B14F-4D97-AF65-F5344CB8AC3E}">
        <p14:creationId xmlns:p14="http://schemas.microsoft.com/office/powerpoint/2010/main" val="21050746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ymbol zastępczy zawartości 2"/>
          <p:cNvSpPr>
            <a:spLocks noGrp="1"/>
          </p:cNvSpPr>
          <p:nvPr>
            <p:ph idx="1"/>
          </p:nvPr>
        </p:nvSpPr>
        <p:spPr>
          <a:xfrm>
            <a:off x="1485425" y="1248932"/>
            <a:ext cx="6260337" cy="2745648"/>
          </a:xfrm>
        </p:spPr>
        <p:txBody>
          <a:bodyPr>
            <a:normAutofit lnSpcReduction="10000"/>
          </a:bodyPr>
          <a:lstStyle/>
          <a:p>
            <a:r>
              <a:rPr lang="pl-PL" altLang="pl-PL" b="1" dirty="0">
                <a:solidFill>
                  <a:schemeClr val="accent2">
                    <a:lumMod val="75000"/>
                  </a:schemeClr>
                </a:solidFill>
              </a:rPr>
              <a:t>Etap 4</a:t>
            </a:r>
            <a:r>
              <a:rPr lang="pl-PL" altLang="pl-PL" dirty="0" smtClean="0">
                <a:solidFill>
                  <a:srgbClr val="C00000"/>
                </a:solidFill>
              </a:rPr>
              <a:t> </a:t>
            </a:r>
            <a:r>
              <a:rPr lang="pl-PL" altLang="pl-PL" dirty="0" smtClean="0"/>
              <a:t>– Przypisanie polom jednoznacznych wartości w każdym rekordzie</a:t>
            </a:r>
          </a:p>
          <a:p>
            <a:pPr marL="622158" lvl="1" indent="-311079">
              <a:buFont typeface="Arial" panose="020B0604020202020204" pitchFamily="34" charset="0"/>
              <a:buChar char="•"/>
            </a:pPr>
            <a:r>
              <a:rPr lang="pl-PL" altLang="pl-PL" dirty="0" smtClean="0"/>
              <a:t>Aby program bazy danych mógł powiązać informacje przechowywane w różnych tabelach, każda tabela w bazie danych musi zawierać pole lub zbiór pól, które jednoznacznie określają każdy rekord. Takie pole lub zbiór pól nazywany jest </a:t>
            </a:r>
            <a:r>
              <a:rPr lang="pl-PL" altLang="pl-PL" dirty="0" smtClean="0">
                <a:solidFill>
                  <a:srgbClr val="C00000"/>
                </a:solidFill>
              </a:rPr>
              <a:t>kluczem podstawowym</a:t>
            </a:r>
            <a:r>
              <a:rPr lang="pl-PL" altLang="pl-PL" dirty="0" smtClean="0"/>
              <a:t>.</a:t>
            </a:r>
          </a:p>
          <a:p>
            <a:pPr marL="622158" lvl="1" indent="-311079">
              <a:buFont typeface="Arial" panose="020B0604020202020204" pitchFamily="34" charset="0"/>
              <a:buChar char="•"/>
            </a:pPr>
            <a:r>
              <a:rPr lang="pl-PL" altLang="pl-PL" dirty="0" smtClean="0">
                <a:solidFill>
                  <a:srgbClr val="C00000"/>
                </a:solidFill>
              </a:rPr>
              <a:t>Klucz podstawowy </a:t>
            </a:r>
            <a:r>
              <a:rPr lang="pl-PL" altLang="pl-PL" dirty="0" smtClean="0"/>
              <a:t>(</a:t>
            </a:r>
            <a:r>
              <a:rPr lang="pl-PL" altLang="pl-PL" i="1" dirty="0" err="1" smtClean="0"/>
              <a:t>primary</a:t>
            </a:r>
            <a:r>
              <a:rPr lang="pl-PL" altLang="pl-PL" i="1" dirty="0" smtClean="0"/>
              <a:t> </a:t>
            </a:r>
            <a:r>
              <a:rPr lang="pl-PL" altLang="pl-PL" i="1" dirty="0" err="1" smtClean="0"/>
              <a:t>key</a:t>
            </a:r>
            <a:r>
              <a:rPr lang="pl-PL" altLang="pl-PL" dirty="0" smtClean="0"/>
              <a:t>) – jedno lub więcej pól, których wartości w sposób jednoznaczny identyfikują dany rekord w tabeli. Klucz podstawowy nie może być pusty (NULL) i zawsze musi mieć indeks unikatowy</a:t>
            </a:r>
          </a:p>
          <a:p>
            <a:endParaRPr lang="pl-PL" altLang="pl-PL" dirty="0" smtClean="0"/>
          </a:p>
        </p:txBody>
      </p:sp>
    </p:spTree>
    <p:extLst>
      <p:ext uri="{BB962C8B-B14F-4D97-AF65-F5344CB8AC3E}">
        <p14:creationId xmlns:p14="http://schemas.microsoft.com/office/powerpoint/2010/main" val="5729935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ymbol zastępczy zawartości 2"/>
          <p:cNvSpPr>
            <a:spLocks noGrp="1"/>
          </p:cNvSpPr>
          <p:nvPr>
            <p:ph idx="1"/>
          </p:nvPr>
        </p:nvSpPr>
        <p:spPr>
          <a:xfrm>
            <a:off x="1485037" y="1151402"/>
            <a:ext cx="6260337" cy="2745648"/>
          </a:xfrm>
        </p:spPr>
        <p:txBody>
          <a:bodyPr/>
          <a:lstStyle/>
          <a:p>
            <a:r>
              <a:rPr lang="pl-PL" altLang="pl-PL" b="1" dirty="0">
                <a:solidFill>
                  <a:schemeClr val="accent2">
                    <a:lumMod val="75000"/>
                  </a:schemeClr>
                </a:solidFill>
              </a:rPr>
              <a:t>Etap 5</a:t>
            </a:r>
            <a:r>
              <a:rPr lang="pl-PL" altLang="pl-PL" dirty="0" smtClean="0">
                <a:solidFill>
                  <a:srgbClr val="C00000"/>
                </a:solidFill>
              </a:rPr>
              <a:t> </a:t>
            </a:r>
            <a:r>
              <a:rPr lang="pl-PL" altLang="pl-PL" dirty="0" smtClean="0"/>
              <a:t>– Określenie relacji między tabelami</a:t>
            </a:r>
          </a:p>
          <a:p>
            <a:pPr marL="622158" lvl="1" indent="-311079">
              <a:buFont typeface="Arial" panose="020B0604020202020204" pitchFamily="34" charset="0"/>
              <a:buChar char="•"/>
            </a:pPr>
            <a:r>
              <a:rPr lang="pl-PL" altLang="pl-PL" dirty="0" smtClean="0"/>
              <a:t>Po podzieleniu danych na tabele i zdefiniowaniu pól kluczy podstawowych trzeba określić sposób poprawnego łączenia powiązanych danych w logiczną całość. </a:t>
            </a:r>
          </a:p>
          <a:p>
            <a:pPr marL="622158" lvl="1" indent="-311079">
              <a:buFont typeface="Arial" panose="020B0604020202020204" pitchFamily="34" charset="0"/>
              <a:buChar char="•"/>
            </a:pPr>
            <a:r>
              <a:rPr lang="pl-PL" altLang="pl-PL" dirty="0" smtClean="0"/>
              <a:t>W tym celu definiuje się </a:t>
            </a:r>
            <a:r>
              <a:rPr lang="pl-PL" altLang="pl-PL" dirty="0" smtClean="0">
                <a:solidFill>
                  <a:srgbClr val="C00000"/>
                </a:solidFill>
              </a:rPr>
              <a:t>relacje </a:t>
            </a:r>
            <a:r>
              <a:rPr lang="pl-PL" altLang="pl-PL" dirty="0" smtClean="0"/>
              <a:t>między tabelami</a:t>
            </a:r>
            <a:br>
              <a:rPr lang="pl-PL" altLang="pl-PL" dirty="0" smtClean="0"/>
            </a:br>
            <a:r>
              <a:rPr lang="pl-PL" altLang="pl-PL" dirty="0" smtClean="0"/>
              <a:t>w bazie danych.</a:t>
            </a:r>
          </a:p>
          <a:p>
            <a:endParaRPr lang="pl-PL" altLang="pl-PL" dirty="0" smtClean="0"/>
          </a:p>
        </p:txBody>
      </p:sp>
    </p:spTree>
    <p:extLst>
      <p:ext uri="{BB962C8B-B14F-4D97-AF65-F5344CB8AC3E}">
        <p14:creationId xmlns:p14="http://schemas.microsoft.com/office/powerpoint/2010/main" val="2644375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ymbol zastępczy zawartości 2"/>
          <p:cNvSpPr>
            <a:spLocks noGrp="1"/>
          </p:cNvSpPr>
          <p:nvPr>
            <p:ph idx="1"/>
          </p:nvPr>
        </p:nvSpPr>
        <p:spPr>
          <a:xfrm>
            <a:off x="1583411" y="1297926"/>
            <a:ext cx="6260337" cy="2745648"/>
          </a:xfrm>
        </p:spPr>
        <p:txBody>
          <a:bodyPr/>
          <a:lstStyle/>
          <a:p>
            <a:r>
              <a:rPr lang="pl-PL" altLang="pl-PL" b="1" dirty="0">
                <a:solidFill>
                  <a:schemeClr val="accent2">
                    <a:lumMod val="75000"/>
                  </a:schemeClr>
                </a:solidFill>
              </a:rPr>
              <a:t>Etap 6</a:t>
            </a:r>
            <a:r>
              <a:rPr lang="pl-PL" altLang="pl-PL" dirty="0" smtClean="0">
                <a:solidFill>
                  <a:srgbClr val="C00000"/>
                </a:solidFill>
              </a:rPr>
              <a:t> </a:t>
            </a:r>
            <a:r>
              <a:rPr lang="pl-PL" altLang="pl-PL" dirty="0" smtClean="0"/>
              <a:t>– Wprowadzenie danych i utworzenie innych obiektów bazy danych</a:t>
            </a:r>
          </a:p>
          <a:p>
            <a:endParaRPr lang="pl-PL" altLang="pl-PL" dirty="0" smtClean="0"/>
          </a:p>
          <a:p>
            <a:r>
              <a:rPr lang="pl-PL" altLang="pl-PL" dirty="0" smtClean="0"/>
              <a:t>Zakończenie etapu projektowego:</a:t>
            </a:r>
          </a:p>
          <a:p>
            <a:pPr lvl="1"/>
            <a:r>
              <a:rPr lang="pl-PL" altLang="pl-PL" dirty="0" smtClean="0"/>
              <a:t>sprawdzenie projektu i wykrycie ewentualnych usterek</a:t>
            </a:r>
          </a:p>
          <a:p>
            <a:endParaRPr lang="pl-PL" altLang="pl-PL" dirty="0" smtClean="0"/>
          </a:p>
        </p:txBody>
      </p:sp>
    </p:spTree>
    <p:extLst>
      <p:ext uri="{BB962C8B-B14F-4D97-AF65-F5344CB8AC3E}">
        <p14:creationId xmlns:p14="http://schemas.microsoft.com/office/powerpoint/2010/main" val="782505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ymbol zastępczy zawartości 2"/>
          <p:cNvSpPr>
            <a:spLocks noGrp="1"/>
          </p:cNvSpPr>
          <p:nvPr>
            <p:ph idx="1"/>
          </p:nvPr>
        </p:nvSpPr>
        <p:spPr>
          <a:xfrm>
            <a:off x="1485037" y="1493798"/>
            <a:ext cx="6260337" cy="2745648"/>
          </a:xfrm>
        </p:spPr>
        <p:txBody>
          <a:bodyPr/>
          <a:lstStyle/>
          <a:p>
            <a:r>
              <a:rPr lang="pl-PL" altLang="pl-PL" smtClean="0"/>
              <a:t>Po zakończeniu etapu projektowego należy:</a:t>
            </a:r>
          </a:p>
          <a:p>
            <a:pPr lvl="1"/>
            <a:r>
              <a:rPr lang="pl-PL" altLang="pl-PL" smtClean="0"/>
              <a:t>utworzyć bazę danych i tabele</a:t>
            </a:r>
          </a:p>
          <a:p>
            <a:pPr lvl="1"/>
            <a:r>
              <a:rPr lang="pl-PL" altLang="pl-PL" smtClean="0"/>
              <a:t>wprowadzić dane do bazy</a:t>
            </a:r>
          </a:p>
          <a:p>
            <a:pPr lvl="1"/>
            <a:r>
              <a:rPr lang="pl-PL" altLang="pl-PL" smtClean="0"/>
              <a:t>utworzyć potrzebne formularze, strony dostępu do danych, skrypty i moduły</a:t>
            </a:r>
          </a:p>
          <a:p>
            <a:endParaRPr lang="pl-PL" altLang="pl-PL" smtClean="0"/>
          </a:p>
        </p:txBody>
      </p:sp>
    </p:spTree>
    <p:extLst>
      <p:ext uri="{BB962C8B-B14F-4D97-AF65-F5344CB8AC3E}">
        <p14:creationId xmlns:p14="http://schemas.microsoft.com/office/powerpoint/2010/main" val="3518908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ymbol zastępczy zawartości 2"/>
          <p:cNvSpPr>
            <a:spLocks noGrp="1"/>
          </p:cNvSpPr>
          <p:nvPr>
            <p:ph idx="1"/>
          </p:nvPr>
        </p:nvSpPr>
        <p:spPr>
          <a:xfrm>
            <a:off x="1485425" y="1248932"/>
            <a:ext cx="6260337" cy="2745648"/>
          </a:xfrm>
        </p:spPr>
        <p:txBody>
          <a:bodyPr/>
          <a:lstStyle/>
          <a:p>
            <a:r>
              <a:rPr lang="pl-PL" altLang="pl-PL" b="1" dirty="0">
                <a:solidFill>
                  <a:schemeClr val="accent2">
                    <a:lumMod val="75000"/>
                  </a:schemeClr>
                </a:solidFill>
              </a:rPr>
              <a:t>Etap 7</a:t>
            </a:r>
            <a:r>
              <a:rPr lang="pl-PL" altLang="pl-PL" dirty="0" smtClean="0">
                <a:solidFill>
                  <a:srgbClr val="C00000"/>
                </a:solidFill>
              </a:rPr>
              <a:t> </a:t>
            </a:r>
            <a:r>
              <a:rPr lang="pl-PL" altLang="pl-PL" dirty="0" smtClean="0"/>
              <a:t>– Testowanie i udoskonalanie bazy danych</a:t>
            </a:r>
          </a:p>
          <a:p>
            <a:endParaRPr lang="pl-PL" altLang="pl-PL" dirty="0" smtClean="0"/>
          </a:p>
          <a:p>
            <a:pPr marL="622158" lvl="1" indent="-311079">
              <a:buFont typeface="Arial" panose="020B0604020202020204" pitchFamily="34" charset="0"/>
              <a:buChar char="•"/>
            </a:pPr>
            <a:r>
              <a:rPr lang="pl-PL" altLang="pl-PL" dirty="0" smtClean="0"/>
              <a:t>praktyczna weryfikacja projektu</a:t>
            </a:r>
          </a:p>
          <a:p>
            <a:pPr marL="622158" lvl="1" indent="-311079">
              <a:buFont typeface="Arial" panose="020B0604020202020204" pitchFamily="34" charset="0"/>
              <a:buChar char="•"/>
            </a:pPr>
            <a:r>
              <a:rPr lang="pl-PL" altLang="pl-PL" dirty="0" smtClean="0"/>
              <a:t>sprawdzenie poprawności wyników zapytań</a:t>
            </a:r>
          </a:p>
          <a:p>
            <a:pPr marL="622158" lvl="1" indent="-311079">
              <a:buFont typeface="Arial" panose="020B0604020202020204" pitchFamily="34" charset="0"/>
              <a:buChar char="•"/>
            </a:pPr>
            <a:r>
              <a:rPr lang="pl-PL" altLang="pl-PL" dirty="0" smtClean="0"/>
              <a:t>testowanie szybkości działania bazy</a:t>
            </a:r>
          </a:p>
          <a:p>
            <a:pPr marL="622158" lvl="1" indent="-311079">
              <a:buFont typeface="Arial" panose="020B0604020202020204" pitchFamily="34" charset="0"/>
              <a:buChar char="•"/>
            </a:pPr>
            <a:r>
              <a:rPr lang="pl-PL" altLang="pl-PL" dirty="0" smtClean="0"/>
              <a:t>optymalizacja i reorganizacja bazy, ew. poprawa projektu i utworzenie bazy od nowa</a:t>
            </a:r>
          </a:p>
          <a:p>
            <a:pPr marL="622158" lvl="1" indent="-311079">
              <a:buFont typeface="Arial" panose="020B0604020202020204" pitchFamily="34" charset="0"/>
              <a:buChar char="•"/>
            </a:pPr>
            <a:r>
              <a:rPr lang="pl-PL" altLang="pl-PL" dirty="0" smtClean="0"/>
              <a:t>testowanie z udziałem użytkowników bazy – serwis</a:t>
            </a:r>
          </a:p>
          <a:p>
            <a:endParaRPr lang="pl-PL" altLang="pl-PL" dirty="0" smtClean="0"/>
          </a:p>
        </p:txBody>
      </p:sp>
    </p:spTree>
    <p:extLst>
      <p:ext uri="{BB962C8B-B14F-4D97-AF65-F5344CB8AC3E}">
        <p14:creationId xmlns:p14="http://schemas.microsoft.com/office/powerpoint/2010/main" val="113507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Przegląd przyczyn awarii baz danych</a:t>
            </a:r>
            <a:endParaRPr lang="pl-PL" dirty="0"/>
          </a:p>
        </p:txBody>
      </p:sp>
      <p:sp>
        <p:nvSpPr>
          <p:cNvPr id="4" name="Podtytuł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438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824217" y="364921"/>
            <a:ext cx="67950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000" dirty="0"/>
              <a:t>Potencjalne przyczyny awarii baz danych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855450" y="1724714"/>
            <a:ext cx="749032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pl-PL" dirty="0"/>
              <a:t>Błąd użytkownika systemu baz danych np. modyfikacja lub usunięcie tabeli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pl-PL" dirty="0"/>
              <a:t>Awaria zasilania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pl-PL" dirty="0"/>
              <a:t>Awaria sieci komputerowej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pl-PL" dirty="0"/>
              <a:t>Awaria sprzętowa serwera: procesor, dysk itp.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pl-PL" dirty="0"/>
              <a:t>Awaria pamięci mobilnych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pl-PL" dirty="0"/>
              <a:t>Błędy w oprogramowaniu aplikacyjnym i operacyjnym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pl-PL" dirty="0"/>
              <a:t>Błędy w procesach serwerowych i procesach użytkowników</a:t>
            </a:r>
          </a:p>
        </p:txBody>
      </p:sp>
    </p:spTree>
    <p:extLst>
      <p:ext uri="{BB962C8B-B14F-4D97-AF65-F5344CB8AC3E}">
        <p14:creationId xmlns:p14="http://schemas.microsoft.com/office/powerpoint/2010/main" val="230524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824217" y="364921"/>
            <a:ext cx="67950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000" dirty="0"/>
              <a:t>Odtwarzanie bazy danych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975220" y="1399913"/>
            <a:ext cx="74903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pl-PL" dirty="0"/>
              <a:t>Dziennik powtórzeń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pl-PL" dirty="0"/>
              <a:t>Elementy transakcyjne ROLLBACK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pl-PL" dirty="0"/>
              <a:t>Pliki kontrolne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pl-PL" dirty="0"/>
              <a:t>Pliki BACKUP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pl-PL" dirty="0"/>
              <a:t>Mechanizmy replikacji baz danych</a:t>
            </a:r>
          </a:p>
        </p:txBody>
      </p:sp>
    </p:spTree>
    <p:extLst>
      <p:ext uri="{BB962C8B-B14F-4D97-AF65-F5344CB8AC3E}">
        <p14:creationId xmlns:p14="http://schemas.microsoft.com/office/powerpoint/2010/main" val="417008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pl-PL" altLang="pl-PL" smtClean="0"/>
              <a:t>SQL – Strukturalny język zapytań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pl-PL" altLang="pl-PL" smtClean="0"/>
              <a:t>Wprowadzenie do systemów baz danych</a:t>
            </a:r>
          </a:p>
        </p:txBody>
      </p:sp>
    </p:spTree>
    <p:extLst>
      <p:ext uri="{BB962C8B-B14F-4D97-AF65-F5344CB8AC3E}">
        <p14:creationId xmlns:p14="http://schemas.microsoft.com/office/powerpoint/2010/main" val="2940033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screen">
            <a:alphaModFix amt="10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AGENDA </a:t>
            </a:r>
            <a:endParaRPr lang="en-US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0"/>
          </p:nvPr>
        </p:nvSpPr>
        <p:spPr>
          <a:xfrm>
            <a:off x="1581528" y="1224716"/>
            <a:ext cx="7105272" cy="295466"/>
          </a:xfrm>
        </p:spPr>
        <p:txBody>
          <a:bodyPr/>
          <a:lstStyle/>
          <a:p>
            <a:r>
              <a:rPr lang="pl-PL" dirty="0" smtClean="0"/>
              <a:t>Wprowadzenie do </a:t>
            </a:r>
            <a:r>
              <a:rPr lang="pl-PL" dirty="0" smtClean="0"/>
              <a:t>baz </a:t>
            </a:r>
            <a:r>
              <a:rPr lang="pl-PL" dirty="0" smtClean="0"/>
              <a:t>danych</a:t>
            </a:r>
            <a:endParaRPr lang="pl-PL" dirty="0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0"/>
          </p:nvPr>
        </p:nvSpPr>
        <p:spPr>
          <a:xfrm>
            <a:off x="1581528" y="1595792"/>
            <a:ext cx="7105272" cy="295466"/>
          </a:xfrm>
        </p:spPr>
        <p:txBody>
          <a:bodyPr/>
          <a:lstStyle/>
          <a:p>
            <a:r>
              <a:rPr lang="pl-PL" dirty="0"/>
              <a:t>Wprowadzenie </a:t>
            </a:r>
            <a:r>
              <a:rPr lang="pl-PL" dirty="0" smtClean="0"/>
              <a:t>do środowiska MySQL Server</a:t>
            </a:r>
            <a:endParaRPr lang="pl-PL" dirty="0"/>
          </a:p>
        </p:txBody>
      </p:sp>
      <p:sp>
        <p:nvSpPr>
          <p:cNvPr id="6" name="Symbol zastępczy tekstu 5"/>
          <p:cNvSpPr>
            <a:spLocks noGrp="1"/>
          </p:cNvSpPr>
          <p:nvPr>
            <p:ph type="body" sz="quarter" idx="31"/>
          </p:nvPr>
        </p:nvSpPr>
        <p:spPr>
          <a:xfrm>
            <a:off x="1581528" y="1978217"/>
            <a:ext cx="7105272" cy="284117"/>
          </a:xfrm>
        </p:spPr>
        <p:txBody>
          <a:bodyPr/>
          <a:lstStyle/>
          <a:p>
            <a:pPr fontAlgn="base"/>
            <a:r>
              <a:rPr lang="pl-PL" dirty="0"/>
              <a:t>Narzędzia do pracy z bazami MySQL</a:t>
            </a:r>
          </a:p>
        </p:txBody>
      </p:sp>
      <p:sp>
        <p:nvSpPr>
          <p:cNvPr id="7" name="Symbol zastępczy tekstu 6"/>
          <p:cNvSpPr>
            <a:spLocks noGrp="1"/>
          </p:cNvSpPr>
          <p:nvPr>
            <p:ph type="body" sz="quarter" idx="32"/>
          </p:nvPr>
        </p:nvSpPr>
        <p:spPr>
          <a:xfrm>
            <a:off x="1581528" y="2349293"/>
            <a:ext cx="7105272" cy="284117"/>
          </a:xfrm>
        </p:spPr>
        <p:txBody>
          <a:bodyPr/>
          <a:lstStyle/>
          <a:p>
            <a:pPr fontAlgn="base"/>
            <a:r>
              <a:rPr lang="pl-PL" dirty="0"/>
              <a:t>Wprowadzenie do języka SQL</a:t>
            </a:r>
          </a:p>
        </p:txBody>
      </p:sp>
      <p:sp>
        <p:nvSpPr>
          <p:cNvPr id="8" name="Symbol zastępczy tekstu 7"/>
          <p:cNvSpPr>
            <a:spLocks noGrp="1"/>
          </p:cNvSpPr>
          <p:nvPr>
            <p:ph type="body" sz="quarter" idx="33"/>
          </p:nvPr>
        </p:nvSpPr>
        <p:spPr>
          <a:xfrm>
            <a:off x="1581528" y="2720369"/>
            <a:ext cx="7105272" cy="284117"/>
          </a:xfrm>
        </p:spPr>
        <p:txBody>
          <a:bodyPr/>
          <a:lstStyle/>
          <a:p>
            <a:pPr fontAlgn="base"/>
            <a:r>
              <a:rPr lang="pl-PL" dirty="0"/>
              <a:t>Język DQL (Data Query Language)</a:t>
            </a:r>
          </a:p>
        </p:txBody>
      </p:sp>
      <p:sp>
        <p:nvSpPr>
          <p:cNvPr id="9" name="Symbol zastępczy tekstu 8"/>
          <p:cNvSpPr>
            <a:spLocks noGrp="1"/>
          </p:cNvSpPr>
          <p:nvPr>
            <p:ph type="body" sz="quarter" idx="34"/>
          </p:nvPr>
        </p:nvSpPr>
        <p:spPr>
          <a:xfrm>
            <a:off x="1581528" y="3091445"/>
            <a:ext cx="7105272" cy="284117"/>
          </a:xfrm>
        </p:spPr>
        <p:txBody>
          <a:bodyPr/>
          <a:lstStyle/>
          <a:p>
            <a:pPr fontAlgn="base"/>
            <a:r>
              <a:rPr lang="pl-PL" dirty="0"/>
              <a:t>Język DML (Data </a:t>
            </a:r>
            <a:r>
              <a:rPr lang="pl-PL" dirty="0" err="1"/>
              <a:t>Modification</a:t>
            </a:r>
            <a:r>
              <a:rPr lang="pl-PL" dirty="0"/>
              <a:t> Language)</a:t>
            </a:r>
          </a:p>
        </p:txBody>
      </p:sp>
      <p:sp>
        <p:nvSpPr>
          <p:cNvPr id="10" name="Symbol zastępczy tekstu 9"/>
          <p:cNvSpPr>
            <a:spLocks noGrp="1"/>
          </p:cNvSpPr>
          <p:nvPr>
            <p:ph type="body" sz="quarter" idx="35"/>
          </p:nvPr>
        </p:nvSpPr>
        <p:spPr>
          <a:xfrm>
            <a:off x="1581528" y="3451173"/>
            <a:ext cx="7105272" cy="295466"/>
          </a:xfrm>
        </p:spPr>
        <p:txBody>
          <a:bodyPr/>
          <a:lstStyle/>
          <a:p>
            <a:r>
              <a:rPr lang="pl-PL" dirty="0"/>
              <a:t>Język DDL (Data Definition Language</a:t>
            </a:r>
            <a:r>
              <a:rPr lang="pl-PL" dirty="0" smtClean="0"/>
              <a:t>)</a:t>
            </a:r>
            <a:endParaRPr lang="pl-PL" dirty="0"/>
          </a:p>
        </p:txBody>
      </p:sp>
      <p:sp>
        <p:nvSpPr>
          <p:cNvPr id="11" name="Symbol zastępczy tekstu 10"/>
          <p:cNvSpPr>
            <a:spLocks noGrp="1"/>
          </p:cNvSpPr>
          <p:nvPr>
            <p:ph type="body" sz="quarter" idx="36"/>
          </p:nvPr>
        </p:nvSpPr>
        <p:spPr>
          <a:xfrm>
            <a:off x="1581528" y="3833597"/>
            <a:ext cx="7105272" cy="284117"/>
          </a:xfrm>
        </p:spPr>
        <p:txBody>
          <a:bodyPr/>
          <a:lstStyle/>
          <a:p>
            <a:pPr fontAlgn="base"/>
            <a:r>
              <a:rPr lang="pl-PL" dirty="0"/>
              <a:t>Transakcje</a:t>
            </a:r>
          </a:p>
        </p:txBody>
      </p:sp>
      <p:sp>
        <p:nvSpPr>
          <p:cNvPr id="12" name="Symbol zastępczy tekstu 11"/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ymbol zastępczy tekstu 12"/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Symbol zastępczy tekstu 13"/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ymbol zastępczy tekstu 14"/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ymbol zastępczy tekstu 15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Symbol zastępczy tekstu 16"/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Symbol zastępczy tekstu 17"/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47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 smtClean="0"/>
              <a:t>Historia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l-PL" altLang="pl-PL" sz="1500"/>
              <a:t>Prace nad językiem rozpoczęto w 1982 roku</a:t>
            </a:r>
          </a:p>
          <a:p>
            <a:pPr eaLnBrk="1" hangingPunct="1"/>
            <a:r>
              <a:rPr lang="pl-PL" altLang="pl-PL" sz="1500"/>
              <a:t>1986 – standard ANSI (</a:t>
            </a:r>
            <a:r>
              <a:rPr lang="en-US" altLang="pl-PL" sz="1500"/>
              <a:t>American National Standards Committee</a:t>
            </a:r>
            <a:r>
              <a:rPr lang="pl-PL" altLang="pl-PL" sz="1500"/>
              <a:t>) – SQL-86</a:t>
            </a:r>
          </a:p>
          <a:p>
            <a:pPr eaLnBrk="1" hangingPunct="1"/>
            <a:r>
              <a:rPr lang="pl-PL" altLang="pl-PL" sz="1500"/>
              <a:t>1987 – standard ISO (</a:t>
            </a:r>
            <a:r>
              <a:rPr lang="en-US" altLang="pl-PL" sz="1500"/>
              <a:t>International Standards Organization</a:t>
            </a:r>
            <a:r>
              <a:rPr lang="pl-PL" altLang="pl-PL" sz="1500"/>
              <a:t>) – SQL-87 (SQL1)</a:t>
            </a:r>
          </a:p>
          <a:p>
            <a:pPr eaLnBrk="1" hangingPunct="1"/>
            <a:r>
              <a:rPr lang="pl-PL" altLang="pl-PL" sz="1500"/>
              <a:t>1992 – SQL-92 (SQL2) </a:t>
            </a:r>
          </a:p>
          <a:p>
            <a:pPr eaLnBrk="1" hangingPunct="1"/>
            <a:r>
              <a:rPr lang="pl-PL" altLang="pl-PL" sz="1500"/>
              <a:t>1999 – SQL-99 (SQL3)</a:t>
            </a:r>
          </a:p>
          <a:p>
            <a:pPr eaLnBrk="1" hangingPunct="1"/>
            <a:r>
              <a:rPr lang="pl-PL" altLang="pl-PL" sz="1500"/>
              <a:t>2003 – SQL2003</a:t>
            </a:r>
          </a:p>
        </p:txBody>
      </p:sp>
    </p:spTree>
    <p:extLst>
      <p:ext uri="{BB962C8B-B14F-4D97-AF65-F5344CB8AC3E}">
        <p14:creationId xmlns:p14="http://schemas.microsoft.com/office/powerpoint/2010/main" val="110192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 smtClean="0"/>
              <a:t>Funkcje języka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pl-PL" altLang="pl-PL" sz="1500"/>
              <a:t>Język definiowania danych (ang. </a:t>
            </a:r>
            <a:r>
              <a:rPr lang="pl-PL" altLang="pl-PL" sz="1500" i="1"/>
              <a:t>Data Definition Language</a:t>
            </a:r>
            <a:r>
              <a:rPr lang="pl-PL" altLang="pl-PL" sz="1500"/>
              <a:t> – DDL)</a:t>
            </a:r>
          </a:p>
          <a:p>
            <a:pPr lvl="1" eaLnBrk="1" hangingPunct="1"/>
            <a:r>
              <a:rPr lang="pl-PL" altLang="pl-PL" sz="1650"/>
              <a:t>Definiowanie struktury bazy danych</a:t>
            </a:r>
          </a:p>
          <a:p>
            <a:pPr lvl="1" eaLnBrk="1" hangingPunct="1"/>
            <a:r>
              <a:rPr lang="pl-PL" altLang="pl-PL" sz="1650"/>
              <a:t>Kontrola integralności</a:t>
            </a:r>
          </a:p>
          <a:p>
            <a:pPr eaLnBrk="1" hangingPunct="1"/>
            <a:r>
              <a:rPr lang="pl-PL" altLang="pl-PL" sz="1500"/>
              <a:t>Język zarządzania (manipulowania) danymi (ang. </a:t>
            </a:r>
            <a:r>
              <a:rPr lang="en-US" altLang="pl-PL" sz="1500" i="1"/>
              <a:t>Data Manipulation Language</a:t>
            </a:r>
            <a:r>
              <a:rPr lang="pl-PL" altLang="pl-PL" sz="1500"/>
              <a:t> – DML)</a:t>
            </a:r>
          </a:p>
          <a:p>
            <a:pPr lvl="1" eaLnBrk="1" hangingPunct="1"/>
            <a:r>
              <a:rPr lang="pl-PL" altLang="pl-PL" sz="1650"/>
              <a:t>Wprowadzanie, modyfikacja i kasowanie danych</a:t>
            </a:r>
          </a:p>
          <a:p>
            <a:pPr lvl="1" eaLnBrk="1" hangingPunct="1"/>
            <a:r>
              <a:rPr lang="pl-PL" altLang="pl-PL" sz="1650"/>
              <a:t>Przeszukiwanie danych</a:t>
            </a:r>
            <a:endParaRPr lang="pl-PL" altLang="pl-PL" sz="1875"/>
          </a:p>
          <a:p>
            <a:pPr eaLnBrk="1" hangingPunct="1"/>
            <a:r>
              <a:rPr lang="pl-PL" altLang="pl-PL" sz="1500"/>
              <a:t>Język kontroli danych (ang. </a:t>
            </a:r>
            <a:r>
              <a:rPr lang="pl-PL" altLang="pl-PL" sz="1500" i="1"/>
              <a:t>Data Control Language</a:t>
            </a:r>
            <a:r>
              <a:rPr lang="pl-PL" altLang="pl-PL" sz="1500"/>
              <a:t> –  DCL)</a:t>
            </a:r>
          </a:p>
          <a:p>
            <a:pPr lvl="1" eaLnBrk="1" hangingPunct="1"/>
            <a:r>
              <a:rPr lang="pl-PL" altLang="pl-PL" sz="1650"/>
              <a:t>Nadawanie i odbieranie uprawnień do  korzystania z bazy danych</a:t>
            </a:r>
          </a:p>
        </p:txBody>
      </p:sp>
    </p:spTree>
    <p:extLst>
      <p:ext uri="{BB962C8B-B14F-4D97-AF65-F5344CB8AC3E}">
        <p14:creationId xmlns:p14="http://schemas.microsoft.com/office/powerpoint/2010/main" val="135637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Wprowadzenie do typów </a:t>
            </a:r>
            <a:r>
              <a:rPr lang="pl-PL" dirty="0">
                <a:latin typeface="Verdana" pitchFamily="34" charset="0"/>
                <a:ea typeface="Verdana" pitchFamily="34" charset="0"/>
                <a:cs typeface="Verdana" pitchFamily="34" charset="0"/>
              </a:rPr>
              <a:t>d</a:t>
            </a:r>
            <a:r>
              <a:rPr lang="pl-PL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anych na SQL Server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57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714113" y="377504"/>
            <a:ext cx="379706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300" dirty="0">
                <a:latin typeface="+mj-lt"/>
                <a:ea typeface="+mj-ea"/>
                <a:cs typeface="+mj-cs"/>
              </a:rPr>
              <a:t>Typy danych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1969316" y="1289807"/>
            <a:ext cx="37970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>
                <a:latin typeface="+mj-lt"/>
                <a:ea typeface="+mj-ea"/>
                <a:cs typeface="+mj-cs"/>
              </a:rPr>
              <a:t>Typy numeryczne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>
                <a:latin typeface="+mj-lt"/>
                <a:ea typeface="+mj-ea"/>
                <a:cs typeface="+mj-cs"/>
              </a:rPr>
              <a:t>Typy daty i czasu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>
                <a:latin typeface="+mj-lt"/>
                <a:ea typeface="+mj-ea"/>
                <a:cs typeface="+mj-cs"/>
              </a:rPr>
              <a:t>Typy znakowe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>
                <a:latin typeface="+mj-lt"/>
                <a:ea typeface="+mj-ea"/>
                <a:cs typeface="+mj-cs"/>
              </a:rPr>
              <a:t>Typy binarne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>
                <a:latin typeface="+mj-lt"/>
                <a:ea typeface="+mj-ea"/>
                <a:cs typeface="+mj-cs"/>
              </a:rPr>
              <a:t>Typy przestrzenne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>
                <a:latin typeface="+mj-lt"/>
                <a:ea typeface="+mj-ea"/>
                <a:cs typeface="+mj-cs"/>
              </a:rPr>
              <a:t>Inne typy</a:t>
            </a:r>
          </a:p>
        </p:txBody>
      </p:sp>
    </p:spTree>
    <p:extLst>
      <p:ext uri="{BB962C8B-B14F-4D97-AF65-F5344CB8AC3E}">
        <p14:creationId xmlns:p14="http://schemas.microsoft.com/office/powerpoint/2010/main" val="22999246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6"/>
          <p:cNvSpPr txBox="1">
            <a:spLocks noChangeArrowheads="1"/>
          </p:cNvSpPr>
          <p:nvPr/>
        </p:nvSpPr>
        <p:spPr>
          <a:xfrm>
            <a:off x="685800" y="208360"/>
            <a:ext cx="5829300" cy="8572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altLang="pl-PL" sz="3300" dirty="0"/>
              <a:t>Typy danych - znakowe</a:t>
            </a:r>
          </a:p>
        </p:txBody>
      </p:sp>
      <p:sp>
        <p:nvSpPr>
          <p:cNvPr id="3" name="Rectangle 1027"/>
          <p:cNvSpPr txBox="1">
            <a:spLocks noChangeArrowheads="1"/>
          </p:cNvSpPr>
          <p:nvPr/>
        </p:nvSpPr>
        <p:spPr>
          <a:xfrm>
            <a:off x="1311828" y="1165545"/>
            <a:ext cx="5829300" cy="339804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altLang="pl-PL" sz="1500"/>
              <a:t>CHARACTER(n) – tablica znaków o stałej długości </a:t>
            </a:r>
            <a:r>
              <a:rPr lang="pl-PL" altLang="pl-PL" sz="1500" i="1"/>
              <a:t>n</a:t>
            </a:r>
          </a:p>
          <a:p>
            <a:pPr lvl="1"/>
            <a:r>
              <a:rPr lang="pl-PL" altLang="pl-PL" sz="1500" i="1"/>
              <a:t>Skrót CHAR</a:t>
            </a:r>
          </a:p>
          <a:p>
            <a:r>
              <a:rPr lang="pl-PL" altLang="pl-PL" sz="1500"/>
              <a:t>CHARACTER VARYING(n) – tablica znaków o zmiennej długości – liczba </a:t>
            </a:r>
            <a:r>
              <a:rPr lang="pl-PL" altLang="pl-PL" sz="1500" i="1"/>
              <a:t>n</a:t>
            </a:r>
            <a:r>
              <a:rPr lang="pl-PL" altLang="pl-PL" sz="1500"/>
              <a:t> określa długość maksymalną</a:t>
            </a:r>
          </a:p>
          <a:p>
            <a:pPr lvl="1"/>
            <a:r>
              <a:rPr lang="pl-PL" altLang="pl-PL" sz="1500" i="1"/>
              <a:t>Skróty: VARCHAR, CHAR VARYING</a:t>
            </a:r>
          </a:p>
          <a:p>
            <a:r>
              <a:rPr lang="pl-PL" altLang="pl-PL" sz="1500"/>
              <a:t>NATIONAL CHARACTER(n)</a:t>
            </a:r>
          </a:p>
          <a:p>
            <a:pPr lvl="1"/>
            <a:r>
              <a:rPr lang="pl-PL" altLang="pl-PL" sz="1500" i="1"/>
              <a:t>Skróty: NATIONAL CHAR, NCHAR</a:t>
            </a:r>
            <a:r>
              <a:rPr lang="pl-PL" altLang="pl-PL" sz="1500"/>
              <a:t> </a:t>
            </a:r>
          </a:p>
          <a:p>
            <a:r>
              <a:rPr lang="pl-PL" altLang="pl-PL" sz="1500"/>
              <a:t>NATIONAL CHARACTER VARYING(n)</a:t>
            </a:r>
          </a:p>
          <a:p>
            <a:pPr lvl="1"/>
            <a:r>
              <a:rPr lang="pl-PL" altLang="pl-PL" sz="1500" i="1"/>
              <a:t>Skróty: NATIONAL CHAR VARYING, NCHAR VARYING, NVARCHAR</a:t>
            </a:r>
            <a:endParaRPr lang="pl-PL" altLang="pl-PL" sz="1500" i="1" dirty="0"/>
          </a:p>
        </p:txBody>
      </p:sp>
    </p:spTree>
    <p:extLst>
      <p:ext uri="{BB962C8B-B14F-4D97-AF65-F5344CB8AC3E}">
        <p14:creationId xmlns:p14="http://schemas.microsoft.com/office/powerpoint/2010/main" val="10016552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685800" y="208360"/>
            <a:ext cx="5829300" cy="8572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altLang="pl-PL" sz="3300" dirty="0"/>
              <a:t>Typy danych - numeryczne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956345" y="1156108"/>
            <a:ext cx="5829300" cy="339804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altLang="pl-PL" sz="1500" dirty="0"/>
              <a:t>EXACT NUMERIC (stałoprzecinkowe)</a:t>
            </a:r>
          </a:p>
          <a:p>
            <a:pPr lvl="1"/>
            <a:r>
              <a:rPr lang="pl-PL" altLang="pl-PL" sz="1500" dirty="0"/>
              <a:t>INTEGER – liczba całkowita</a:t>
            </a:r>
          </a:p>
          <a:p>
            <a:pPr lvl="1"/>
            <a:r>
              <a:rPr lang="pl-PL" altLang="pl-PL" sz="1500" dirty="0"/>
              <a:t>NUMERIC(</a:t>
            </a:r>
            <a:r>
              <a:rPr lang="pl-PL" altLang="pl-PL" sz="1500" dirty="0" err="1"/>
              <a:t>m,n</a:t>
            </a:r>
            <a:r>
              <a:rPr lang="pl-PL" altLang="pl-PL" sz="1500" dirty="0"/>
              <a:t>) – liczba dziesiętna o długości </a:t>
            </a:r>
            <a:r>
              <a:rPr lang="pl-PL" altLang="pl-PL" sz="1500" i="1" dirty="0"/>
              <a:t>m</a:t>
            </a:r>
            <a:r>
              <a:rPr lang="pl-PL" altLang="pl-PL" sz="1500" dirty="0"/>
              <a:t> z </a:t>
            </a:r>
            <a:r>
              <a:rPr lang="pl-PL" altLang="pl-PL" sz="1500" i="1" dirty="0"/>
              <a:t>n</a:t>
            </a:r>
            <a:r>
              <a:rPr lang="pl-PL" altLang="pl-PL" sz="1500" dirty="0"/>
              <a:t> miejscami po przecinku (</a:t>
            </a:r>
            <a:r>
              <a:rPr lang="pl-PL" altLang="pl-PL" sz="1500" i="1" dirty="0"/>
              <a:t>m</a:t>
            </a:r>
            <a:r>
              <a:rPr lang="pl-PL" altLang="pl-PL" sz="1500" dirty="0"/>
              <a:t> – </a:t>
            </a:r>
            <a:r>
              <a:rPr lang="en-US" altLang="pl-PL" sz="1500" dirty="0"/>
              <a:t>precision</a:t>
            </a:r>
            <a:r>
              <a:rPr lang="pl-PL" altLang="pl-PL" sz="1500" dirty="0"/>
              <a:t>, </a:t>
            </a:r>
            <a:r>
              <a:rPr lang="pl-PL" altLang="pl-PL" sz="1500" i="1" dirty="0"/>
              <a:t>n</a:t>
            </a:r>
            <a:r>
              <a:rPr lang="pl-PL" altLang="pl-PL" sz="1500" dirty="0"/>
              <a:t> – </a:t>
            </a:r>
            <a:r>
              <a:rPr lang="pl-PL" altLang="pl-PL" sz="1500" dirty="0" err="1"/>
              <a:t>scale</a:t>
            </a:r>
            <a:r>
              <a:rPr lang="pl-PL" altLang="pl-PL" sz="1500" dirty="0"/>
              <a:t>)</a:t>
            </a:r>
          </a:p>
          <a:p>
            <a:pPr lvl="1"/>
            <a:r>
              <a:rPr lang="pl-PL" altLang="pl-PL" sz="1500" dirty="0"/>
              <a:t>DECIMAL(</a:t>
            </a:r>
            <a:r>
              <a:rPr lang="pl-PL" altLang="pl-PL" sz="1500" dirty="0" err="1"/>
              <a:t>m,n</a:t>
            </a:r>
            <a:r>
              <a:rPr lang="pl-PL" altLang="pl-PL" sz="1500" dirty="0"/>
              <a:t>) – liczba dziesiętna o długości </a:t>
            </a:r>
            <a:r>
              <a:rPr lang="pl-PL" altLang="pl-PL" sz="1500" i="1" dirty="0"/>
              <a:t>m</a:t>
            </a:r>
            <a:r>
              <a:rPr lang="pl-PL" altLang="pl-PL" sz="1500" dirty="0"/>
              <a:t> z </a:t>
            </a:r>
            <a:r>
              <a:rPr lang="pl-PL" altLang="pl-PL" sz="1500" i="1" dirty="0"/>
              <a:t>n</a:t>
            </a:r>
            <a:r>
              <a:rPr lang="pl-PL" altLang="pl-PL" sz="1500" dirty="0"/>
              <a:t> miejscami po przecinku (rzeczywista długość liczby może być większa od </a:t>
            </a:r>
            <a:r>
              <a:rPr lang="pl-PL" altLang="pl-PL" sz="1500" i="1" dirty="0"/>
              <a:t>n</a:t>
            </a:r>
            <a:r>
              <a:rPr lang="pl-PL" altLang="pl-PL" sz="1500" dirty="0"/>
              <a:t>)</a:t>
            </a:r>
          </a:p>
          <a:p>
            <a:r>
              <a:rPr lang="pl-PL" altLang="pl-PL" sz="1500" dirty="0"/>
              <a:t>APPROXIMATE NUMERIC (zmiennoprzecinkowe)</a:t>
            </a:r>
          </a:p>
          <a:p>
            <a:pPr lvl="1"/>
            <a:r>
              <a:rPr lang="pl-PL" altLang="pl-PL" sz="1500" dirty="0"/>
              <a:t>FLOAT[(m)] – liczba zmiennoprzecinkowa</a:t>
            </a:r>
          </a:p>
          <a:p>
            <a:pPr lvl="1"/>
            <a:r>
              <a:rPr lang="pl-PL" altLang="pl-PL" sz="1500" dirty="0"/>
              <a:t>REAL – liczba zmiennoprzecinkowa (krótka)</a:t>
            </a:r>
          </a:p>
          <a:p>
            <a:pPr lvl="1"/>
            <a:r>
              <a:rPr lang="pl-PL" altLang="pl-PL" sz="1500" dirty="0"/>
              <a:t>DOUBLE PRECISION – liczba zmiennoprzecinkowa podwójnej precyzji</a:t>
            </a:r>
          </a:p>
        </p:txBody>
      </p:sp>
    </p:spTree>
    <p:extLst>
      <p:ext uri="{BB962C8B-B14F-4D97-AF65-F5344CB8AC3E}">
        <p14:creationId xmlns:p14="http://schemas.microsoft.com/office/powerpoint/2010/main" val="20793112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503340" y="98255"/>
            <a:ext cx="8434404" cy="8572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altLang="pl-PL" sz="3300" dirty="0"/>
              <a:t>Typy danych określające datę i  czas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994095" y="734562"/>
            <a:ext cx="5829300" cy="339804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pl-PL" altLang="pl-PL" sz="1200" dirty="0"/>
              <a:t>DATE – data</a:t>
            </a:r>
          </a:p>
          <a:p>
            <a:pPr lvl="1">
              <a:lnSpc>
                <a:spcPct val="80000"/>
              </a:lnSpc>
            </a:pPr>
            <a:r>
              <a:rPr lang="pl-PL" altLang="pl-PL" sz="1125" dirty="0"/>
              <a:t>DATE '1999-12-12' - DATE '1900-01-01' = 36504</a:t>
            </a:r>
            <a:endParaRPr lang="pl-PL" altLang="pl-PL" sz="975" dirty="0"/>
          </a:p>
          <a:p>
            <a:pPr>
              <a:lnSpc>
                <a:spcPct val="80000"/>
              </a:lnSpc>
            </a:pPr>
            <a:r>
              <a:rPr lang="pl-PL" altLang="pl-PL" sz="1200" dirty="0"/>
              <a:t>TIME – czas</a:t>
            </a:r>
          </a:p>
          <a:p>
            <a:pPr lvl="1">
              <a:lnSpc>
                <a:spcPct val="80000"/>
              </a:lnSpc>
            </a:pPr>
            <a:r>
              <a:rPr lang="pl-PL" altLang="pl-PL" sz="1125" dirty="0"/>
              <a:t>TIME '12:00:00' - TIME '15:10:00' = -03:10:00</a:t>
            </a:r>
            <a:r>
              <a:rPr lang="pl-PL" altLang="pl-PL" sz="1275" dirty="0"/>
              <a:t> </a:t>
            </a:r>
            <a:endParaRPr lang="pl-PL" altLang="pl-PL" sz="1125" dirty="0"/>
          </a:p>
          <a:p>
            <a:pPr>
              <a:lnSpc>
                <a:spcPct val="80000"/>
              </a:lnSpc>
            </a:pPr>
            <a:r>
              <a:rPr lang="pl-PL" altLang="pl-PL" sz="1200" dirty="0"/>
              <a:t>TIMESTAMP – data i czas (stempel czasowy)</a:t>
            </a:r>
          </a:p>
          <a:p>
            <a:pPr lvl="1">
              <a:lnSpc>
                <a:spcPct val="80000"/>
              </a:lnSpc>
            </a:pPr>
            <a:r>
              <a:rPr lang="pl-PL" altLang="pl-PL" sz="1125" dirty="0"/>
              <a:t>TIMESTAMP '2001-01-01 12:20:10'</a:t>
            </a:r>
          </a:p>
          <a:p>
            <a:pPr lvl="1">
              <a:lnSpc>
                <a:spcPct val="80000"/>
              </a:lnSpc>
            </a:pPr>
            <a:r>
              <a:rPr lang="pl-PL" altLang="pl-PL" sz="1125" dirty="0"/>
              <a:t>TIMESTAMP '2007-12-31 23:59:59' - TIMESTAMP '2007-01-01 00:00:00 ' </a:t>
            </a:r>
            <a:r>
              <a:rPr lang="pl-PL" altLang="pl-PL" sz="975" dirty="0"/>
              <a:t>= </a:t>
            </a:r>
            <a:r>
              <a:rPr lang="pl-PL" altLang="pl-PL" sz="1125" dirty="0"/>
              <a:t>364 </a:t>
            </a:r>
            <a:r>
              <a:rPr lang="pl-PL" altLang="pl-PL" sz="1125" dirty="0" err="1"/>
              <a:t>days</a:t>
            </a:r>
            <a:r>
              <a:rPr lang="pl-PL" altLang="pl-PL" sz="1125" dirty="0"/>
              <a:t> 23:59:59 = 364 23:59:59.0</a:t>
            </a:r>
            <a:endParaRPr lang="pl-PL" altLang="pl-PL" sz="975" dirty="0"/>
          </a:p>
          <a:p>
            <a:pPr>
              <a:lnSpc>
                <a:spcPct val="80000"/>
              </a:lnSpc>
            </a:pPr>
            <a:r>
              <a:rPr lang="pl-PL" altLang="pl-PL" sz="1200" dirty="0"/>
              <a:t>INTERVAL – różnica czasu</a:t>
            </a:r>
            <a:endParaRPr lang="pl-PL" altLang="pl-PL" sz="1500" dirty="0"/>
          </a:p>
          <a:p>
            <a:pPr lvl="1">
              <a:lnSpc>
                <a:spcPct val="80000"/>
              </a:lnSpc>
            </a:pPr>
            <a:r>
              <a:rPr lang="pl-PL" altLang="pl-PL" sz="1125" dirty="0"/>
              <a:t>DATE '1900-01-01' + 36504 = 1999-12-12</a:t>
            </a:r>
          </a:p>
          <a:p>
            <a:pPr lvl="1">
              <a:lnSpc>
                <a:spcPct val="80000"/>
              </a:lnSpc>
            </a:pPr>
            <a:r>
              <a:rPr lang="pl-PL" altLang="pl-PL" sz="1125" dirty="0"/>
              <a:t>DATE '2007-01-01' + 1 YEAR = 07/01/02 (Oracle)</a:t>
            </a:r>
          </a:p>
          <a:p>
            <a:pPr lvl="1">
              <a:lnSpc>
                <a:spcPct val="80000"/>
              </a:lnSpc>
            </a:pPr>
            <a:r>
              <a:rPr lang="en-US" altLang="pl-PL" sz="1125" dirty="0"/>
              <a:t>DATE '2007-01-01'  + INTERVAL '1 YEAR' </a:t>
            </a:r>
            <a:r>
              <a:rPr lang="pl-PL" altLang="pl-PL" sz="1125" dirty="0"/>
              <a:t>= 2008-01-01 00:00:00 (</a:t>
            </a:r>
            <a:r>
              <a:rPr lang="pl-PL" altLang="pl-PL" sz="1125" dirty="0" err="1"/>
              <a:t>PostgreSQL</a:t>
            </a:r>
            <a:r>
              <a:rPr lang="pl-PL" altLang="pl-PL" sz="1125" dirty="0"/>
              <a:t>)</a:t>
            </a:r>
          </a:p>
          <a:p>
            <a:pPr lvl="1">
              <a:lnSpc>
                <a:spcPct val="80000"/>
              </a:lnSpc>
            </a:pPr>
            <a:r>
              <a:rPr lang="en-US" altLang="pl-PL" sz="1125" dirty="0"/>
              <a:t>DATE '0000-01-01' + INTERVAL '2001 YEAR 3 MONTH 10 DAY'</a:t>
            </a:r>
            <a:r>
              <a:rPr lang="pl-PL" altLang="pl-PL" sz="1125" dirty="0"/>
              <a:t> = 2001-04-11 00:00:00 (</a:t>
            </a:r>
            <a:r>
              <a:rPr lang="pl-PL" altLang="pl-PL" sz="1125" dirty="0" err="1"/>
              <a:t>PostgreSQL</a:t>
            </a:r>
            <a:r>
              <a:rPr lang="pl-PL" altLang="pl-PL" sz="1125" dirty="0"/>
              <a:t>)</a:t>
            </a:r>
          </a:p>
          <a:p>
            <a:pPr lvl="1">
              <a:lnSpc>
                <a:spcPct val="80000"/>
              </a:lnSpc>
            </a:pPr>
            <a:r>
              <a:rPr lang="en-US" altLang="pl-PL" sz="1125" dirty="0"/>
              <a:t>TIMESTAMP '2007-01-01 00:00:00' + INTERVAL '2 month 5 day 15:10:00' </a:t>
            </a:r>
            <a:r>
              <a:rPr lang="pl-PL" altLang="pl-PL" sz="1125" dirty="0"/>
              <a:t>= 2007-03-06 15:10:00 (</a:t>
            </a:r>
            <a:r>
              <a:rPr lang="pl-PL" altLang="pl-PL" sz="1125" dirty="0" err="1"/>
              <a:t>PostgreSQL</a:t>
            </a:r>
            <a:r>
              <a:rPr lang="pl-PL" altLang="pl-PL" sz="1125" dirty="0"/>
              <a:t>)</a:t>
            </a:r>
          </a:p>
          <a:p>
            <a:pPr lvl="1">
              <a:lnSpc>
                <a:spcPct val="80000"/>
              </a:lnSpc>
            </a:pPr>
            <a:endParaRPr lang="pl-PL" altLang="pl-PL" sz="1125" dirty="0"/>
          </a:p>
          <a:p>
            <a:pPr>
              <a:lnSpc>
                <a:spcPct val="80000"/>
              </a:lnSpc>
            </a:pPr>
            <a:r>
              <a:rPr lang="pl-PL" altLang="pl-PL" sz="1200" dirty="0"/>
              <a:t>Funkcje czasu i daty:</a:t>
            </a:r>
            <a:br>
              <a:rPr lang="pl-PL" altLang="pl-PL" sz="1200" dirty="0"/>
            </a:br>
            <a:r>
              <a:rPr lang="pl-PL" altLang="pl-PL" sz="1200" dirty="0"/>
              <a:t>CURRENT_DATE, CURRENT_TIME[()], CURRENT_TIMESTAMP[()]</a:t>
            </a:r>
          </a:p>
        </p:txBody>
      </p:sp>
    </p:spTree>
    <p:extLst>
      <p:ext uri="{BB962C8B-B14F-4D97-AF65-F5344CB8AC3E}">
        <p14:creationId xmlns:p14="http://schemas.microsoft.com/office/powerpoint/2010/main" val="234853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ytuł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DZIĘKUJEMY</a:t>
            </a:r>
            <a:endParaRPr lang="en-GB" dirty="0"/>
          </a:p>
        </p:txBody>
      </p:sp>
      <p:sp>
        <p:nvSpPr>
          <p:cNvPr id="7" name="Podtytuł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Centrum Szkoleniowe</a:t>
            </a:r>
          </a:p>
          <a:p>
            <a:r>
              <a:rPr lang="pl-PL" dirty="0" smtClean="0"/>
              <a:t>ul. Prof. </a:t>
            </a:r>
            <a:r>
              <a:rPr lang="pl-PL" dirty="0" err="1" smtClean="0"/>
              <a:t>M.Życzkowskiego</a:t>
            </a:r>
            <a:r>
              <a:rPr lang="pl-PL" dirty="0" smtClean="0"/>
              <a:t> 23</a:t>
            </a:r>
          </a:p>
          <a:p>
            <a:r>
              <a:rPr lang="pl-PL" dirty="0" smtClean="0"/>
              <a:t>31-864 Kraków </a:t>
            </a:r>
          </a:p>
          <a:p>
            <a:r>
              <a:rPr lang="pl-PL" dirty="0" smtClean="0"/>
              <a:t>Tel. +48 (12) </a:t>
            </a:r>
            <a:r>
              <a:rPr lang="pl-PL" dirty="0"/>
              <a:t>687 78 11</a:t>
            </a:r>
            <a:endParaRPr lang="pl-PL" dirty="0" smtClean="0"/>
          </a:p>
          <a:p>
            <a:r>
              <a:rPr lang="pl-PL" dirty="0" smtClean="0"/>
              <a:t>E-Mail: </a:t>
            </a:r>
            <a:r>
              <a:rPr lang="pl-PL" dirty="0" smtClean="0">
                <a:hlinkClick r:id="rId4"/>
              </a:rPr>
              <a:t>mail.szkolenia@comarch.pl</a:t>
            </a:r>
            <a:r>
              <a:rPr lang="pl-PL" dirty="0" smtClean="0"/>
              <a:t> </a:t>
            </a:r>
          </a:p>
          <a:p>
            <a:r>
              <a:rPr lang="pl-PL" dirty="0" smtClean="0"/>
              <a:t>www.szkolenia.comarch.pl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title"/>
          </p:nvPr>
        </p:nvSpPr>
        <p:spPr>
          <a:xfrm>
            <a:off x="1485037" y="975343"/>
            <a:ext cx="6171768" cy="859770"/>
          </a:xfrm>
        </p:spPr>
        <p:txBody>
          <a:bodyPr/>
          <a:lstStyle/>
          <a:p>
            <a:pPr eaLnBrk="1"/>
            <a:r>
              <a:rPr lang="pl-PL" altLang="pl-PL" dirty="0" smtClean="0"/>
              <a:t>Pojęcie danych i baz danych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1485037" y="1835113"/>
            <a:ext cx="6171768" cy="2818016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pl-PL" altLang="pl-PL" b="1" dirty="0" smtClean="0">
                <a:solidFill>
                  <a:schemeClr val="accent2">
                    <a:lumMod val="75000"/>
                  </a:schemeClr>
                </a:solidFill>
              </a:rPr>
              <a:t>Dane</a:t>
            </a:r>
            <a:r>
              <a:rPr lang="pl-PL" altLang="pl-PL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pl-PL" altLang="pl-PL" dirty="0" smtClean="0">
                <a:solidFill>
                  <a:srgbClr val="FFFF66"/>
                </a:solidFill>
              </a:rPr>
              <a:t>– </a:t>
            </a:r>
            <a:r>
              <a:rPr lang="pl-PL" altLang="pl-PL" dirty="0" smtClean="0"/>
              <a:t>to wszystkie informacje jakie przechowujemy, aby w każdej chwili mieć do nich dostęp</a:t>
            </a:r>
            <a:r>
              <a:rPr lang="pl-PL" altLang="pl-PL" dirty="0" smtClean="0">
                <a:solidFill>
                  <a:srgbClr val="FFFF66"/>
                </a:solidFill>
              </a:rPr>
              <a:t>. </a:t>
            </a:r>
          </a:p>
          <a:p>
            <a:pPr>
              <a:lnSpc>
                <a:spcPct val="90000"/>
              </a:lnSpc>
            </a:pPr>
            <a:r>
              <a:rPr lang="pl-PL" altLang="pl-PL" b="1" dirty="0">
                <a:solidFill>
                  <a:schemeClr val="accent2">
                    <a:lumMod val="75000"/>
                  </a:schemeClr>
                </a:solidFill>
              </a:rPr>
              <a:t>Baza danych </a:t>
            </a:r>
            <a:r>
              <a:rPr lang="pl-PL" altLang="pl-PL" dirty="0" smtClean="0"/>
              <a:t>(</a:t>
            </a:r>
            <a:r>
              <a:rPr lang="pl-PL" altLang="pl-PL" i="1" dirty="0" smtClean="0"/>
              <a:t>data </a:t>
            </a:r>
            <a:r>
              <a:rPr lang="pl-PL" altLang="pl-PL" i="1" dirty="0" err="1" smtClean="0"/>
              <a:t>base</a:t>
            </a:r>
            <a:r>
              <a:rPr lang="pl-PL" altLang="pl-PL" dirty="0" smtClean="0"/>
              <a:t>) </a:t>
            </a:r>
            <a:r>
              <a:rPr lang="pl-PL" altLang="pl-PL" i="1" dirty="0" smtClean="0"/>
              <a:t>–</a:t>
            </a:r>
            <a:r>
              <a:rPr lang="pl-PL" altLang="pl-PL" dirty="0" smtClean="0"/>
              <a:t> to uporządkowany zbiór danych z pewnej dziedziny tematycznej, zorganizowany w sposób umożliwiający ich wyszukiwanie według zadanych kryteriów.</a:t>
            </a:r>
          </a:p>
        </p:txBody>
      </p:sp>
    </p:spTree>
    <p:extLst>
      <p:ext uri="{BB962C8B-B14F-4D97-AF65-F5344CB8AC3E}">
        <p14:creationId xmlns:p14="http://schemas.microsoft.com/office/powerpoint/2010/main" val="6457637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ytuł 1"/>
          <p:cNvSpPr>
            <a:spLocks noGrp="1"/>
          </p:cNvSpPr>
          <p:nvPr>
            <p:ph type="title"/>
          </p:nvPr>
        </p:nvSpPr>
        <p:spPr>
          <a:xfrm>
            <a:off x="1534722" y="562740"/>
            <a:ext cx="6260337" cy="920257"/>
          </a:xfrm>
        </p:spPr>
        <p:txBody>
          <a:bodyPr/>
          <a:lstStyle/>
          <a:p>
            <a:r>
              <a:rPr lang="pl-PL" altLang="pl-PL" smtClean="0"/>
              <a:t>Pojęcie baz danych</a:t>
            </a:r>
          </a:p>
        </p:txBody>
      </p:sp>
      <p:sp>
        <p:nvSpPr>
          <p:cNvPr id="4099" name="Symbol zastępczy zawartości 2"/>
          <p:cNvSpPr>
            <a:spLocks noGrp="1"/>
          </p:cNvSpPr>
          <p:nvPr>
            <p:ph idx="1"/>
          </p:nvPr>
        </p:nvSpPr>
        <p:spPr>
          <a:xfrm>
            <a:off x="1485037" y="1395507"/>
            <a:ext cx="6260337" cy="2745648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pl-PL" altLang="pl-PL" smtClean="0"/>
              <a:t>Pojęcie „baza danych” rozumiemy potocznie jako system złożony z trzech elementów:</a:t>
            </a:r>
          </a:p>
          <a:p>
            <a:pPr marL="661043" lvl="1" indent="-349964">
              <a:spcBef>
                <a:spcPct val="50000"/>
              </a:spcBef>
              <a:buFont typeface="Tahoma" panose="020B0604030504040204" pitchFamily="34" charset="0"/>
              <a:buAutoNum type="arabicPeriod"/>
            </a:pPr>
            <a:r>
              <a:rPr lang="pl-PL" altLang="pl-PL" smtClean="0"/>
              <a:t>właściwej bazy danych – zbioru danych, np. pliki na dysku,</a:t>
            </a:r>
          </a:p>
          <a:p>
            <a:pPr marL="661043" lvl="1" indent="-349964">
              <a:spcBef>
                <a:spcPct val="50000"/>
              </a:spcBef>
              <a:buFont typeface="Tahoma" panose="020B0604030504040204" pitchFamily="34" charset="0"/>
              <a:buAutoNum type="arabicPeriod"/>
            </a:pPr>
            <a:r>
              <a:rPr lang="pl-PL" altLang="pl-PL" smtClean="0"/>
              <a:t>systemu (oprogramowania) zarządzającego bazą danych,</a:t>
            </a:r>
          </a:p>
          <a:p>
            <a:pPr marL="661043" lvl="1" indent="-349964">
              <a:spcBef>
                <a:spcPct val="50000"/>
              </a:spcBef>
              <a:buFont typeface="Tahoma" panose="020B0604030504040204" pitchFamily="34" charset="0"/>
              <a:buAutoNum type="arabicPeriod"/>
            </a:pPr>
            <a:r>
              <a:rPr lang="pl-PL" altLang="pl-PL" smtClean="0"/>
              <a:t>interfejsu użytkownika, umożliwiającego dostęp do danych</a:t>
            </a:r>
          </a:p>
          <a:p>
            <a:endParaRPr lang="pl-PL" altLang="pl-PL" smtClean="0"/>
          </a:p>
        </p:txBody>
      </p:sp>
    </p:spTree>
    <p:extLst>
      <p:ext uri="{BB962C8B-B14F-4D97-AF65-F5344CB8AC3E}">
        <p14:creationId xmlns:p14="http://schemas.microsoft.com/office/powerpoint/2010/main" val="114240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pl-PL" dirty="0" smtClean="0"/>
              <a:t>Funkcje bazy danych</a:t>
            </a:r>
          </a:p>
        </p:txBody>
      </p:sp>
      <p:sp>
        <p:nvSpPr>
          <p:cNvPr id="512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altLang="pl-PL" dirty="0" smtClean="0"/>
              <a:t>Funkcje zależne od </a:t>
            </a:r>
            <a:r>
              <a:rPr lang="pl-PL" altLang="pl-PL" b="1" dirty="0">
                <a:solidFill>
                  <a:schemeClr val="accent2">
                    <a:lumMod val="75000"/>
                  </a:schemeClr>
                </a:solidFill>
              </a:rPr>
              <a:t>użytkownika</a:t>
            </a:r>
            <a:r>
              <a:rPr lang="pl-PL" altLang="pl-PL" dirty="0" smtClean="0"/>
              <a:t>:</a:t>
            </a:r>
          </a:p>
          <a:p>
            <a:pPr lvl="1"/>
            <a:r>
              <a:rPr lang="pl-PL" altLang="pl-PL" dirty="0" smtClean="0"/>
              <a:t>tworzenie baz danych i tabel</a:t>
            </a:r>
          </a:p>
          <a:p>
            <a:pPr lvl="1"/>
            <a:r>
              <a:rPr lang="pl-PL" altLang="pl-PL" dirty="0" smtClean="0"/>
              <a:t>dodawanie i usuwanie danych</a:t>
            </a:r>
          </a:p>
          <a:p>
            <a:pPr lvl="1"/>
            <a:r>
              <a:rPr lang="pl-PL" altLang="pl-PL" dirty="0" smtClean="0"/>
              <a:t>wyszukiwanie danych („zapytania”, kwerendy)</a:t>
            </a:r>
          </a:p>
          <a:p>
            <a:pPr lvl="1"/>
            <a:r>
              <a:rPr lang="pl-PL" altLang="pl-PL" dirty="0" smtClean="0"/>
              <a:t>czynności administracyjne</a:t>
            </a:r>
          </a:p>
          <a:p>
            <a:endParaRPr lang="pl-PL" altLang="pl-PL" dirty="0" smtClean="0"/>
          </a:p>
        </p:txBody>
      </p:sp>
    </p:spTree>
    <p:extLst>
      <p:ext uri="{BB962C8B-B14F-4D97-AF65-F5344CB8AC3E}">
        <p14:creationId xmlns:p14="http://schemas.microsoft.com/office/powerpoint/2010/main" val="31327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ymbol zastępczy zawartości 2"/>
          <p:cNvSpPr>
            <a:spLocks noGrp="1"/>
          </p:cNvSpPr>
          <p:nvPr>
            <p:ph idx="1"/>
          </p:nvPr>
        </p:nvSpPr>
        <p:spPr>
          <a:xfrm>
            <a:off x="1534722" y="1445193"/>
            <a:ext cx="6260337" cy="2745648"/>
          </a:xfrm>
        </p:spPr>
        <p:txBody>
          <a:bodyPr/>
          <a:lstStyle/>
          <a:p>
            <a:r>
              <a:rPr lang="pl-PL" altLang="pl-PL" dirty="0" smtClean="0"/>
              <a:t>Funkcje zależne od </a:t>
            </a:r>
            <a:r>
              <a:rPr lang="pl-PL" altLang="pl-PL" b="1" dirty="0">
                <a:solidFill>
                  <a:schemeClr val="accent2">
                    <a:lumMod val="75000"/>
                  </a:schemeClr>
                </a:solidFill>
              </a:rPr>
              <a:t>oprogramowania</a:t>
            </a:r>
            <a:r>
              <a:rPr lang="pl-PL" altLang="pl-PL" dirty="0" smtClean="0"/>
              <a:t>:</a:t>
            </a:r>
          </a:p>
          <a:p>
            <a:pPr lvl="1"/>
            <a:r>
              <a:rPr lang="pl-PL" altLang="pl-PL" dirty="0" smtClean="0"/>
              <a:t>zarządzanie fizycznymi zbiorami danych</a:t>
            </a:r>
          </a:p>
          <a:p>
            <a:pPr lvl="1"/>
            <a:r>
              <a:rPr lang="pl-PL" altLang="pl-PL" dirty="0" smtClean="0"/>
              <a:t>wykonywanie poleceń użytkownika</a:t>
            </a:r>
          </a:p>
          <a:p>
            <a:pPr lvl="1"/>
            <a:r>
              <a:rPr lang="pl-PL" altLang="pl-PL" dirty="0" smtClean="0"/>
              <a:t>prezentacja wyników operacji</a:t>
            </a:r>
          </a:p>
          <a:p>
            <a:endParaRPr lang="pl-PL" altLang="pl-PL" dirty="0" smtClean="0"/>
          </a:p>
        </p:txBody>
      </p:sp>
    </p:spTree>
    <p:extLst>
      <p:ext uri="{BB962C8B-B14F-4D97-AF65-F5344CB8AC3E}">
        <p14:creationId xmlns:p14="http://schemas.microsoft.com/office/powerpoint/2010/main" val="3975863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pl-PL" smtClean="0"/>
              <a:t>Typy baz danych</a:t>
            </a:r>
          </a:p>
        </p:txBody>
      </p:sp>
      <p:sp>
        <p:nvSpPr>
          <p:cNvPr id="7171" name="Symbol zastępczy zawartości 2"/>
          <p:cNvSpPr>
            <a:spLocks noGrp="1"/>
          </p:cNvSpPr>
          <p:nvPr>
            <p:ph idx="1"/>
          </p:nvPr>
        </p:nvSpPr>
        <p:spPr>
          <a:xfrm>
            <a:off x="1485037" y="1640693"/>
            <a:ext cx="6260337" cy="2745648"/>
          </a:xfrm>
        </p:spPr>
        <p:txBody>
          <a:bodyPr/>
          <a:lstStyle/>
          <a:p>
            <a:pPr lvl="1">
              <a:spcBef>
                <a:spcPct val="50000"/>
              </a:spcBef>
            </a:pPr>
            <a:r>
              <a:rPr lang="pl-PL" altLang="pl-PL" smtClean="0"/>
              <a:t>Proste bazy danych o pojedynczej tabeli (np. </a:t>
            </a:r>
            <a:r>
              <a:rPr lang="pl-PL" altLang="pl-PL" i="1" smtClean="0"/>
              <a:t>Excel</a:t>
            </a:r>
            <a:r>
              <a:rPr lang="pl-PL" altLang="pl-PL" smtClean="0"/>
              <a:t>, własne programy)</a:t>
            </a:r>
          </a:p>
          <a:p>
            <a:pPr lvl="1">
              <a:spcBef>
                <a:spcPct val="50000"/>
              </a:spcBef>
            </a:pPr>
            <a:r>
              <a:rPr lang="pl-PL" altLang="pl-PL" smtClean="0"/>
              <a:t>Jednostanowiskowa baza biurowa (np. </a:t>
            </a:r>
            <a:r>
              <a:rPr lang="pl-PL" altLang="pl-PL" i="1" smtClean="0"/>
              <a:t>MS Access</a:t>
            </a:r>
            <a:r>
              <a:rPr lang="pl-PL" altLang="pl-PL" smtClean="0"/>
              <a:t>)</a:t>
            </a:r>
          </a:p>
          <a:p>
            <a:pPr lvl="1">
              <a:spcBef>
                <a:spcPct val="50000"/>
              </a:spcBef>
            </a:pPr>
            <a:r>
              <a:rPr lang="pl-PL" altLang="pl-PL" smtClean="0"/>
              <a:t>Baza typu „klient-serwer” – dostęp z wielu stanowisk </a:t>
            </a:r>
            <a:br>
              <a:rPr lang="pl-PL" altLang="pl-PL" smtClean="0"/>
            </a:br>
            <a:r>
              <a:rPr lang="pl-PL" altLang="pl-PL" smtClean="0"/>
              <a:t>(np. </a:t>
            </a:r>
            <a:r>
              <a:rPr lang="pl-PL" altLang="pl-PL" i="1" smtClean="0"/>
              <a:t>Oracle</a:t>
            </a:r>
            <a:r>
              <a:rPr lang="pl-PL" altLang="pl-PL" smtClean="0"/>
              <a:t>)</a:t>
            </a:r>
          </a:p>
          <a:p>
            <a:pPr lvl="1">
              <a:spcBef>
                <a:spcPct val="50000"/>
              </a:spcBef>
            </a:pPr>
            <a:r>
              <a:rPr lang="pl-PL" altLang="pl-PL" smtClean="0"/>
              <a:t>Internetowa baza danych – dostęp z dowolnego komputera podłączonego do Internetu (np. </a:t>
            </a:r>
            <a:r>
              <a:rPr lang="pl-PL" altLang="pl-PL" i="1" smtClean="0"/>
              <a:t>MySQL</a:t>
            </a:r>
            <a:r>
              <a:rPr lang="pl-PL" altLang="pl-PL" smtClean="0"/>
              <a:t>)</a:t>
            </a:r>
          </a:p>
          <a:p>
            <a:pPr lvl="1">
              <a:spcBef>
                <a:spcPct val="50000"/>
              </a:spcBef>
            </a:pPr>
            <a:r>
              <a:rPr lang="pl-PL" altLang="pl-PL" smtClean="0"/>
              <a:t>Bazy rozproszone</a:t>
            </a:r>
          </a:p>
          <a:p>
            <a:endParaRPr lang="pl-PL" altLang="pl-PL" smtClean="0"/>
          </a:p>
        </p:txBody>
      </p:sp>
    </p:spTree>
    <p:extLst>
      <p:ext uri="{BB962C8B-B14F-4D97-AF65-F5344CB8AC3E}">
        <p14:creationId xmlns:p14="http://schemas.microsoft.com/office/powerpoint/2010/main" val="684988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ytuł 1"/>
          <p:cNvSpPr>
            <a:spLocks noGrp="1"/>
          </p:cNvSpPr>
          <p:nvPr>
            <p:ph type="title"/>
          </p:nvPr>
        </p:nvSpPr>
        <p:spPr>
          <a:xfrm>
            <a:off x="1485037" y="562740"/>
            <a:ext cx="6260337" cy="920257"/>
          </a:xfrm>
        </p:spPr>
        <p:txBody>
          <a:bodyPr/>
          <a:lstStyle/>
          <a:p>
            <a:r>
              <a:rPr lang="pl-PL" altLang="pl-PL" smtClean="0"/>
              <a:t>Baza danych </a:t>
            </a:r>
            <a:r>
              <a:rPr lang="pl-PL" altLang="pl-PL" i="1" smtClean="0"/>
              <a:t>flat file</a:t>
            </a:r>
            <a:endParaRPr lang="pl-PL" altLang="pl-PL" smtClean="0"/>
          </a:p>
        </p:txBody>
      </p:sp>
      <p:sp>
        <p:nvSpPr>
          <p:cNvPr id="8195" name="Symbol zastępczy zawartości 2"/>
          <p:cNvSpPr>
            <a:spLocks noGrp="1"/>
          </p:cNvSpPr>
          <p:nvPr>
            <p:ph idx="1"/>
          </p:nvPr>
        </p:nvSpPr>
        <p:spPr>
          <a:xfrm>
            <a:off x="1485037" y="1346903"/>
            <a:ext cx="6260337" cy="2745648"/>
          </a:xfrm>
        </p:spPr>
        <p:txBody>
          <a:bodyPr/>
          <a:lstStyle/>
          <a:p>
            <a:r>
              <a:rPr lang="pl-PL" altLang="pl-PL" dirty="0" smtClean="0"/>
              <a:t>Baza typu „</a:t>
            </a:r>
            <a:r>
              <a:rPr lang="pl-PL" altLang="pl-PL" b="1" dirty="0">
                <a:solidFill>
                  <a:schemeClr val="accent2">
                    <a:lumMod val="75000"/>
                  </a:schemeClr>
                </a:solidFill>
              </a:rPr>
              <a:t>płaskiego</a:t>
            </a:r>
            <a:r>
              <a:rPr lang="pl-PL" altLang="pl-PL" dirty="0" smtClean="0"/>
              <a:t>” (</a:t>
            </a:r>
            <a:r>
              <a:rPr lang="pl-PL" altLang="pl-PL" i="1" dirty="0" err="1" smtClean="0"/>
              <a:t>flat</a:t>
            </a:r>
            <a:r>
              <a:rPr lang="pl-PL" altLang="pl-PL" i="1" dirty="0" smtClean="0"/>
              <a:t> file</a:t>
            </a:r>
            <a:r>
              <a:rPr lang="pl-PL" altLang="pl-PL" dirty="0" smtClean="0"/>
              <a:t>) – wszystkie dane umieszczone są w pojedynczej tabeli. </a:t>
            </a:r>
          </a:p>
          <a:p>
            <a:pPr lvl="1"/>
            <a:r>
              <a:rPr lang="pl-PL" altLang="pl-PL" dirty="0" smtClean="0"/>
              <a:t>Dane są umieszczane w rekordach o określonej strukturze, z polami o z góry określonej długości i typie</a:t>
            </a:r>
          </a:p>
          <a:p>
            <a:pPr lvl="1"/>
            <a:r>
              <a:rPr lang="pl-PL" altLang="pl-PL" dirty="0" smtClean="0"/>
              <a:t>Każdy rekord ma tą samą długość</a:t>
            </a:r>
          </a:p>
          <a:p>
            <a:pPr lvl="1"/>
            <a:r>
              <a:rPr lang="pl-PL" altLang="pl-PL" dirty="0" smtClean="0"/>
              <a:t>Rekordy nie muszą być posortowane</a:t>
            </a:r>
          </a:p>
          <a:p>
            <a:pPr lvl="1"/>
            <a:r>
              <a:rPr lang="pl-PL" altLang="pl-PL" dirty="0" smtClean="0"/>
              <a:t>Trudne wyszukiwanie (aby odszukać rekord trzeba przeszukać cały plik) oraz redundancja</a:t>
            </a:r>
          </a:p>
          <a:p>
            <a:endParaRPr lang="pl-PL" altLang="pl-PL" dirty="0" smtClean="0"/>
          </a:p>
        </p:txBody>
      </p:sp>
    </p:spTree>
    <p:extLst>
      <p:ext uri="{BB962C8B-B14F-4D97-AF65-F5344CB8AC3E}">
        <p14:creationId xmlns:p14="http://schemas.microsoft.com/office/powerpoint/2010/main" val="3895165246"/>
      </p:ext>
    </p:extLst>
  </p:cSld>
  <p:clrMapOvr>
    <a:masterClrMapping/>
  </p:clrMapOvr>
</p:sld>
</file>

<file path=ppt/theme/theme1.xml><?xml version="1.0" encoding="utf-8"?>
<a:theme xmlns:a="http://schemas.openxmlformats.org/drawingml/2006/main" name="Comarch_potx_big_v3_poprawki">
  <a:themeElements>
    <a:clrScheme name="Comarch">
      <a:dk1>
        <a:srgbClr val="26437E"/>
      </a:dk1>
      <a:lt1>
        <a:sysClr val="window" lastClr="FFFFFF"/>
      </a:lt1>
      <a:dk2>
        <a:srgbClr val="009DE0"/>
      </a:dk2>
      <a:lt2>
        <a:srgbClr val="F2F2F2"/>
      </a:lt2>
      <a:accent1>
        <a:srgbClr val="26437E"/>
      </a:accent1>
      <a:accent2>
        <a:srgbClr val="009DE0"/>
      </a:accent2>
      <a:accent3>
        <a:srgbClr val="20BBA5"/>
      </a:accent3>
      <a:accent4>
        <a:srgbClr val="73B42D"/>
      </a:accent4>
      <a:accent5>
        <a:srgbClr val="0076B1"/>
      </a:accent5>
      <a:accent6>
        <a:srgbClr val="00A767"/>
      </a:accent6>
      <a:hlink>
        <a:srgbClr val="1FBBA5"/>
      </a:hlink>
      <a:folHlink>
        <a:srgbClr val="7AD2C6"/>
      </a:folHlink>
    </a:clrScheme>
    <a:fontScheme name="Office — klasyczny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72000" rIns="72000"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>
        <a:normAutofit/>
      </a:bodyPr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Comarch_potx_big_v3_poprawki</Template>
  <TotalTime>1491</TotalTime>
  <Words>1513</Words>
  <Application>Microsoft Office PowerPoint</Application>
  <PresentationFormat>Pokaz na ekranie (16:9)</PresentationFormat>
  <Paragraphs>194</Paragraphs>
  <Slides>37</Slides>
  <Notes>2</Notes>
  <HiddenSlides>0</HiddenSlides>
  <MMClips>0</MMClips>
  <ScaleCrop>false</ScaleCrop>
  <HeadingPairs>
    <vt:vector size="6" baseType="variant">
      <vt:variant>
        <vt:lpstr>Używane czcionki</vt:lpstr>
      </vt:variant>
      <vt:variant>
        <vt:i4>9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37</vt:i4>
      </vt:variant>
    </vt:vector>
  </HeadingPairs>
  <TitlesOfParts>
    <vt:vector size="47" baseType="lpstr">
      <vt:lpstr>Arial</vt:lpstr>
      <vt:lpstr>Calibri</vt:lpstr>
      <vt:lpstr>Cambria Math</vt:lpstr>
      <vt:lpstr>Lucida Sans Unicode</vt:lpstr>
      <vt:lpstr>Symbol Set SWA</vt:lpstr>
      <vt:lpstr>Tahoma</vt:lpstr>
      <vt:lpstr>Times New Roman</vt:lpstr>
      <vt:lpstr>Verdana</vt:lpstr>
      <vt:lpstr>Wingdings</vt:lpstr>
      <vt:lpstr>Comarch_potx_big_v3_poprawki</vt:lpstr>
      <vt:lpstr>CENTRUM SZKOLENIOWE COMARCH</vt:lpstr>
      <vt:lpstr>Centrum Szkoleniowe Comarch</vt:lpstr>
      <vt:lpstr>AGENDA </vt:lpstr>
      <vt:lpstr>Pojęcie danych i baz danych</vt:lpstr>
      <vt:lpstr>Pojęcie baz danych</vt:lpstr>
      <vt:lpstr>Funkcje bazy danych</vt:lpstr>
      <vt:lpstr>Prezentacja programu PowerPoint</vt:lpstr>
      <vt:lpstr>Typy baz danych</vt:lpstr>
      <vt:lpstr>Baza danych flat file</vt:lpstr>
      <vt:lpstr>Relacyjne bazy danych</vt:lpstr>
      <vt:lpstr>Klucze tabeli</vt:lpstr>
      <vt:lpstr>Prezentacja programu PowerPoint</vt:lpstr>
      <vt:lpstr>Relacje</vt:lpstr>
      <vt:lpstr>Prezentacja programu PowerPoint</vt:lpstr>
      <vt:lpstr>Klucz obcy</vt:lpstr>
      <vt:lpstr>Typy relacji</vt:lpstr>
      <vt:lpstr>Etapy projektowania relacyjnej bazy danych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Przegląd przyczyn awarii baz danych</vt:lpstr>
      <vt:lpstr>Prezentacja programu PowerPoint</vt:lpstr>
      <vt:lpstr>Prezentacja programu PowerPoint</vt:lpstr>
      <vt:lpstr>SQL – Strukturalny język zapytań</vt:lpstr>
      <vt:lpstr>Historia</vt:lpstr>
      <vt:lpstr>Funkcje języka</vt:lpstr>
      <vt:lpstr>Wprowadzenie do typów danych na SQL Server</vt:lpstr>
      <vt:lpstr>Prezentacja programu PowerPoint</vt:lpstr>
      <vt:lpstr>Prezentacja programu PowerPoint</vt:lpstr>
      <vt:lpstr>Prezentacja programu PowerPoint</vt:lpstr>
      <vt:lpstr>Prezentacja programu PowerPoint</vt:lpstr>
      <vt:lpstr>DZIĘKUJEMY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Dominik Pietruszka</dc:creator>
  <cp:lastModifiedBy>Marcin Albiniak</cp:lastModifiedBy>
  <cp:revision>238</cp:revision>
  <dcterms:created xsi:type="dcterms:W3CDTF">2015-08-12T08:39:11Z</dcterms:created>
  <dcterms:modified xsi:type="dcterms:W3CDTF">2017-02-23T07:39:49Z</dcterms:modified>
</cp:coreProperties>
</file>