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0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BF55-1A75-40FC-A133-B84F89574E7A}" type="datetimeFigureOut">
              <a:rPr lang="it-IT" smtClean="0"/>
              <a:t>17/01/2019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65C9-0639-4981-A813-9851ED087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07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BF55-1A75-40FC-A133-B84F89574E7A}" type="datetimeFigureOut">
              <a:rPr lang="it-IT" smtClean="0"/>
              <a:t>17/01/2019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65C9-0639-4981-A813-9851ED087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99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BF55-1A75-40FC-A133-B84F89574E7A}" type="datetimeFigureOut">
              <a:rPr lang="it-IT" smtClean="0"/>
              <a:t>17/01/2019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65C9-0639-4981-A813-9851ED087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98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BF55-1A75-40FC-A133-B84F89574E7A}" type="datetimeFigureOut">
              <a:rPr lang="it-IT" smtClean="0"/>
              <a:t>17/01/2019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65C9-0639-4981-A813-9851ED087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10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BF55-1A75-40FC-A133-B84F89574E7A}" type="datetimeFigureOut">
              <a:rPr lang="it-IT" smtClean="0"/>
              <a:t>17/01/2019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65C9-0639-4981-A813-9851ED087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3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BF55-1A75-40FC-A133-B84F89574E7A}" type="datetimeFigureOut">
              <a:rPr lang="it-IT" smtClean="0"/>
              <a:t>17/01/2019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65C9-0639-4981-A813-9851ED087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72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BF55-1A75-40FC-A133-B84F89574E7A}" type="datetimeFigureOut">
              <a:rPr lang="it-IT" smtClean="0"/>
              <a:t>17/01/2019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65C9-0639-4981-A813-9851ED087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3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BF55-1A75-40FC-A133-B84F89574E7A}" type="datetimeFigureOut">
              <a:rPr lang="it-IT" smtClean="0"/>
              <a:t>17/01/2019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65C9-0639-4981-A813-9851ED087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66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BF55-1A75-40FC-A133-B84F89574E7A}" type="datetimeFigureOut">
              <a:rPr lang="it-IT" smtClean="0"/>
              <a:t>17/01/2019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65C9-0639-4981-A813-9851ED087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8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BF55-1A75-40FC-A133-B84F89574E7A}" type="datetimeFigureOut">
              <a:rPr lang="it-IT" smtClean="0"/>
              <a:t>17/01/2019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65C9-0639-4981-A813-9851ED087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102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BF55-1A75-40FC-A133-B84F89574E7A}" type="datetimeFigureOut">
              <a:rPr lang="it-IT" smtClean="0"/>
              <a:t>17/01/2019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65C9-0639-4981-A813-9851ED087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65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BF55-1A75-40FC-A133-B84F89574E7A}" type="datetimeFigureOut">
              <a:rPr lang="it-IT" smtClean="0"/>
              <a:t>17/01/2019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A65C9-0639-4981-A813-9851ED087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74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611560" y="54868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Maina Alberto			</a:t>
            </a:r>
            <a:r>
              <a:rPr lang="it-IT" dirty="0" err="1" smtClean="0"/>
              <a:t>Mect</a:t>
            </a:r>
            <a:r>
              <a:rPr lang="it-IT" dirty="0" smtClean="0"/>
              <a:t> 08			17/01/2019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1268760"/>
            <a:ext cx="280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Esercitazione: Verifica finale</a:t>
            </a:r>
            <a:endParaRPr lang="it-IT" dirty="0"/>
          </a:p>
        </p:txBody>
      </p:sp>
      <p:pic>
        <p:nvPicPr>
          <p:cNvPr id="2" name="Picture 2" descr="C:\Users\Utente-ITS\Desktop\ee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7" y="1796948"/>
            <a:ext cx="7600950" cy="46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93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Presentazione su schermo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Utente-ITS</dc:creator>
  <cp:lastModifiedBy>Utente-ITS</cp:lastModifiedBy>
  <cp:revision>3</cp:revision>
  <dcterms:created xsi:type="dcterms:W3CDTF">2019-01-17T07:22:10Z</dcterms:created>
  <dcterms:modified xsi:type="dcterms:W3CDTF">2019-01-17T08:43:28Z</dcterms:modified>
</cp:coreProperties>
</file>