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CD0A-72C3-4043-9B62-22ED377C6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905" y="891028"/>
            <a:ext cx="7499597" cy="2206783"/>
          </a:xfrm>
        </p:spPr>
        <p:txBody>
          <a:bodyPr/>
          <a:lstStyle/>
          <a:p>
            <a:r>
              <a:rPr lang="en-US"/>
              <a:t>FUDIESCAN – DIETARY ASSESSMENT</a:t>
            </a:r>
            <a:r>
              <a:rPr lang="en-IN"/>
              <a:t> SYSTEM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6F55A-C633-FF4B-8BBE-CDAF08F4E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7871" y="3760189"/>
            <a:ext cx="2713861" cy="1802004"/>
          </a:xfrm>
        </p:spPr>
        <p:txBody>
          <a:bodyPr>
            <a:normAutofit fontScale="85000" lnSpcReduction="20000"/>
          </a:bodyPr>
          <a:lstStyle/>
          <a:p>
            <a:r>
              <a:rPr lang="en-IN"/>
              <a:t>Team members:</a:t>
            </a:r>
          </a:p>
          <a:p>
            <a:r>
              <a:rPr lang="en-IN"/>
              <a:t>Danny Biju </a:t>
            </a:r>
          </a:p>
          <a:p>
            <a:r>
              <a:rPr lang="en-IN"/>
              <a:t>Roll No:16</a:t>
            </a:r>
          </a:p>
          <a:p>
            <a:r>
              <a:rPr lang="en-IN"/>
              <a:t>Niran Jayakumar</a:t>
            </a:r>
          </a:p>
          <a:p>
            <a:r>
              <a:rPr lang="en-IN"/>
              <a:t>Roll no :29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5B7F2A-D54B-E54E-B14D-6D2F13EF98B8}"/>
              </a:ext>
            </a:extLst>
          </p:cNvPr>
          <p:cNvSpPr txBox="1"/>
          <p:nvPr/>
        </p:nvSpPr>
        <p:spPr>
          <a:xfrm>
            <a:off x="746905" y="3760189"/>
            <a:ext cx="2809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>
                <a:solidFill>
                  <a:schemeClr val="bg1"/>
                </a:solidFill>
              </a:rPr>
              <a:t>Project Guide:</a:t>
            </a:r>
          </a:p>
          <a:p>
            <a:pPr algn="l"/>
            <a:r>
              <a:rPr lang="en-IN">
                <a:solidFill>
                  <a:schemeClr val="bg1"/>
                </a:solidFill>
              </a:rPr>
              <a:t>Aswathi  M R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405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4D60E-EC3B-E749-BC87-95C169215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CC4D5-0CC2-004B-A0F2-CD82969FD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b="0" i="0">
              <a:solidFill>
                <a:srgbClr val="333333"/>
              </a:solidFill>
              <a:effectLst/>
              <a:latin typeface="Open-sans"/>
            </a:endParaRPr>
          </a:p>
          <a:p>
            <a:r>
              <a:rPr lang="en-IN" b="0" i="0">
                <a:solidFill>
                  <a:srgbClr val="333333"/>
                </a:solidFill>
                <a:effectLst/>
                <a:latin typeface="Open-sans"/>
              </a:rPr>
              <a:t> Android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b="0" i="0">
                <a:solidFill>
                  <a:srgbClr val="333333"/>
                </a:solidFill>
                <a:effectLst/>
                <a:latin typeface="Open-sans"/>
              </a:rPr>
              <a:t>An Android app is a software application running on the Android platform. Because the Android platform is built for mobile devices, a typical Android app is designed for a smartphone or a tablet PC running on the Android OS.</a:t>
            </a:r>
          </a:p>
          <a:p>
            <a:r>
              <a:rPr lang="en-IN">
                <a:solidFill>
                  <a:srgbClr val="333333"/>
                </a:solidFill>
                <a:latin typeface="Open-sans"/>
              </a:rPr>
              <a:t>Web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>
                <a:solidFill>
                  <a:srgbClr val="333333"/>
                </a:solidFill>
                <a:latin typeface="Open-sans"/>
              </a:rPr>
              <a:t>A web application is application software that runs on a web server, unlike computer-based software programs that are stored locally on the Operating System of the device. Web applications are accessed by the user through a web browser with an active internet connection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7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DAF93-8EA8-9E4E-A8BE-90BAE8F6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TOOLS/</a:t>
            </a:r>
            <a:br>
              <a:rPr lang="en-IN"/>
            </a:br>
            <a:r>
              <a:rPr lang="en-US"/>
              <a:t>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050EE-D45C-DF44-9451-18DE9DD5E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For Android app development: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Front end- kotlin 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Back end- PHP(RESTful API)</a:t>
            </a:r>
          </a:p>
          <a:p>
            <a:r>
              <a:rPr lang="en-IN"/>
              <a:t>For Web Application: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Front end: HTML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Back end: PHP(RESTful API)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73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A719D-1D34-1E48-8752-A65B65038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sz="2800"/>
              <a:t>HARDWARE &amp; SOFTWARE REQUIREMENT </a:t>
            </a:r>
            <a:br>
              <a:rPr lang="en-US" sz="2800"/>
            </a:br>
            <a:r>
              <a:rPr lang="en-US" sz="2800"/>
              <a:t>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F1622-F715-8343-869D-5DC719A3B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For Android application: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Android Phone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 RAM 2GB 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APPDATA SPACE:100MB</a:t>
            </a:r>
          </a:p>
          <a:p>
            <a:r>
              <a:rPr lang="en-IN"/>
              <a:t>For Website: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Processor: 1.9 ghz x86 or x64 dual core processor.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RAM 2GB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Display: Super VGA with a resolution of 1024x 768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73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C2621-0175-6E4D-985E-28F04789C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Thank you!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61CB0-91AA-DC40-93EC-32CE8347B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13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82255-1917-2E4C-8B8D-F388470E5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/>
              <a:t>INTRODUCTION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04FF9-7D3E-EC49-A967-F85C1EDCD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4236" y="864108"/>
            <a:ext cx="7315200" cy="5120640"/>
          </a:xfrm>
        </p:spPr>
        <p:txBody>
          <a:bodyPr/>
          <a:lstStyle/>
          <a:p>
            <a:r>
              <a:rPr lang="en-US"/>
              <a:t>Food ingredient fraud and economically motivated adulteration are emerging risks, but a comprehensive compilation of information about known problematic ingredients and detection methods does not currently exist. </a:t>
            </a:r>
            <a:endParaRPr lang="en-IN"/>
          </a:p>
          <a:p>
            <a:r>
              <a:rPr lang="en-US"/>
              <a:t>Today, people tend to buy food products based on the brand without having a look into the ingredients.</a:t>
            </a:r>
            <a:endParaRPr lang="en-IN"/>
          </a:p>
          <a:p>
            <a:r>
              <a:rPr lang="en-US"/>
              <a:t> The products we think are healthy may even act as low poisons. But when you understand the truth you gain the ability to immunize yourself from these frauds.</a:t>
            </a:r>
            <a:endParaRPr lang="en-IN"/>
          </a:p>
          <a:p>
            <a:r>
              <a:rPr lang="en-US"/>
              <a:t>The food label will tell you if the food contains an additive that you may want to avoid. But, they are complicated, hard to read and difficult to understand.</a:t>
            </a:r>
            <a:endParaRPr lang="en-IN"/>
          </a:p>
          <a:p>
            <a:r>
              <a:rPr lang="en-US"/>
              <a:t>Thus, we wanted to create a virtual food label that focuses on simple, direct and relevant information about the selected product.</a:t>
            </a:r>
          </a:p>
        </p:txBody>
      </p:sp>
    </p:spTree>
    <p:extLst>
      <p:ext uri="{BB962C8B-B14F-4D97-AF65-F5344CB8AC3E}">
        <p14:creationId xmlns:p14="http://schemas.microsoft.com/office/powerpoint/2010/main" val="234495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F765-331A-644A-9062-307E783B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EXISTING SYSTEM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6CC21-F03F-424F-9CFD-81DB0D209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Currently there are applications based on controlling nutrition ,diet and making body </a:t>
            </a:r>
            <a:r>
              <a:rPr lang="en-IN"/>
              <a:t>health with</a:t>
            </a:r>
            <a:r>
              <a:rPr lang="en-US"/>
              <a:t> </a:t>
            </a:r>
            <a:r>
              <a:rPr lang="en-IN"/>
              <a:t>f</a:t>
            </a:r>
            <a:r>
              <a:rPr lang="en-US"/>
              <a:t>eatures </a:t>
            </a:r>
            <a:r>
              <a:rPr lang="en-IN"/>
              <a:t>such as
</a:t>
            </a:r>
            <a:r>
              <a:rPr lang="en-US"/>
              <a:t>Lists the amount of natural and added sugars.</a:t>
            </a:r>
            <a:endParaRPr lang="en-IN"/>
          </a:p>
          <a:p>
            <a:r>
              <a:rPr lang="en-US"/>
              <a:t>Counts calories.</a:t>
            </a:r>
            <a:endParaRPr lang="en-IN"/>
          </a:p>
          <a:p>
            <a:r>
              <a:rPr lang="en-IN"/>
              <a:t>Tells</a:t>
            </a:r>
            <a:r>
              <a:rPr lang="en-US"/>
              <a:t> us what food our body needs most.</a:t>
            </a:r>
            <a:endParaRPr lang="en-IN"/>
          </a:p>
          <a:p>
            <a:r>
              <a:rPr lang="en-IN"/>
              <a:t>C</a:t>
            </a:r>
            <a:r>
              <a:rPr lang="en-US"/>
              <a:t>ustom meal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416286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BAE7C-42A7-AB45-A169-927A3A52B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Issues of existing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E4D9F-1AF8-7A47-9283-6F730D4BE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Limited dataset.</a:t>
            </a:r>
            <a:endParaRPr lang="en-IN"/>
          </a:p>
          <a:p>
            <a:r>
              <a:rPr lang="en-IN"/>
              <a:t>Limited</a:t>
            </a:r>
            <a:r>
              <a:rPr lang="en-US"/>
              <a:t> features.</a:t>
            </a:r>
            <a:endParaRPr lang="en-IN"/>
          </a:p>
          <a:p>
            <a:r>
              <a:rPr lang="en-IN"/>
              <a:t>All</a:t>
            </a:r>
            <a:r>
              <a:rPr lang="en-US"/>
              <a:t> apps are not user friendly.</a:t>
            </a:r>
            <a:endParaRPr lang="en-IN"/>
          </a:p>
          <a:p>
            <a:r>
              <a:rPr lang="en-IN"/>
              <a:t>Available</a:t>
            </a:r>
            <a:r>
              <a:rPr lang="en-US"/>
              <a:t> in limited platforms only.</a:t>
            </a:r>
          </a:p>
        </p:txBody>
      </p:sp>
    </p:spTree>
    <p:extLst>
      <p:ext uri="{BB962C8B-B14F-4D97-AF65-F5344CB8AC3E}">
        <p14:creationId xmlns:p14="http://schemas.microsoft.com/office/powerpoint/2010/main" val="395834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11C5-0F29-AB4C-AA9B-30706C703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DEFINITION OF PROBLEM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E1AA-C34C-EC43-86E6-354943FB9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Eating</a:t>
            </a:r>
            <a:r>
              <a:rPr lang="en-IN"/>
              <a:t> healthy is an important part of healthy life sty</a:t>
            </a:r>
            <a:r>
              <a:rPr lang="en-US"/>
              <a:t>le</a:t>
            </a:r>
          </a:p>
          <a:p>
            <a:r>
              <a:rPr lang="en-US"/>
              <a:t>The</a:t>
            </a:r>
            <a:r>
              <a:rPr lang="en-IN"/>
              <a:t> </a:t>
            </a:r>
            <a:r>
              <a:rPr lang="en-US"/>
              <a:t>products</a:t>
            </a:r>
            <a:r>
              <a:rPr lang="en-IN"/>
              <a:t> we think are healthy may even act as slow poisons</a:t>
            </a:r>
            <a:r>
              <a:rPr lang="en-US"/>
              <a:t>.</a:t>
            </a:r>
          </a:p>
          <a:p>
            <a:r>
              <a:rPr lang="en-US"/>
              <a:t>When you follow a specific diet,you usually</a:t>
            </a:r>
            <a:r>
              <a:rPr lang="en-IN"/>
              <a:t> </a:t>
            </a:r>
            <a:r>
              <a:rPr lang="en-US"/>
              <a:t>need to do some</a:t>
            </a:r>
            <a:r>
              <a:rPr lang="en-IN"/>
              <a:t> </a:t>
            </a:r>
            <a:r>
              <a:rPr lang="en-US"/>
              <a:t>calculations</a:t>
            </a:r>
            <a:r>
              <a:rPr lang="en-IN"/>
              <a:t> </a:t>
            </a:r>
            <a:r>
              <a:rPr lang="en-US"/>
              <a:t>since</a:t>
            </a:r>
            <a:r>
              <a:rPr lang="en-IN"/>
              <a:t> </a:t>
            </a:r>
            <a:r>
              <a:rPr lang="en-US"/>
              <a:t>what</a:t>
            </a:r>
            <a:r>
              <a:rPr lang="en-IN"/>
              <a:t> </a:t>
            </a:r>
            <a:r>
              <a:rPr lang="en-US"/>
              <a:t>matters</a:t>
            </a:r>
            <a:r>
              <a:rPr lang="en-IN"/>
              <a:t> </a:t>
            </a:r>
            <a:r>
              <a:rPr lang="en-US"/>
              <a:t>to</a:t>
            </a:r>
            <a:r>
              <a:rPr lang="en-IN"/>
              <a:t> </a:t>
            </a:r>
            <a:r>
              <a:rPr lang="en-US"/>
              <a:t>you</a:t>
            </a:r>
            <a:r>
              <a:rPr lang="en-IN"/>
              <a:t> </a:t>
            </a:r>
            <a:r>
              <a:rPr lang="en-US"/>
              <a:t>doesn’t</a:t>
            </a:r>
            <a:r>
              <a:rPr lang="en-IN"/>
              <a:t> </a:t>
            </a:r>
            <a:r>
              <a:rPr lang="en-US"/>
              <a:t>directly</a:t>
            </a:r>
            <a:r>
              <a:rPr lang="en-IN"/>
              <a:t> </a:t>
            </a:r>
            <a:r>
              <a:rPr lang="en-US"/>
              <a:t>appear</a:t>
            </a:r>
            <a:r>
              <a:rPr lang="en-IN"/>
              <a:t> </a:t>
            </a:r>
            <a:r>
              <a:rPr lang="en-US"/>
              <a:t>in</a:t>
            </a:r>
            <a:r>
              <a:rPr lang="en-IN"/>
              <a:t> </a:t>
            </a:r>
            <a:r>
              <a:rPr lang="en-US"/>
              <a:t>thes</a:t>
            </a:r>
            <a:r>
              <a:rPr lang="en-IN"/>
              <a:t> officiallabels.</a:t>
            </a:r>
            <a:endParaRPr lang="en-US"/>
          </a:p>
          <a:p>
            <a:r>
              <a:rPr lang="en-IN"/>
              <a:t>The foodlabel arecomplicated</a:t>
            </a:r>
            <a:r>
              <a:rPr lang="en-US"/>
              <a:t>,hard</a:t>
            </a:r>
            <a:r>
              <a:rPr lang="en-IN"/>
              <a:t> </a:t>
            </a:r>
            <a:r>
              <a:rPr lang="en-US"/>
              <a:t>to read</a:t>
            </a:r>
            <a:r>
              <a:rPr lang="en-IN"/>
              <a:t> </a:t>
            </a:r>
            <a:r>
              <a:rPr lang="en-US"/>
              <a:t>and</a:t>
            </a:r>
            <a:r>
              <a:rPr lang="en-IN"/>
              <a:t> </a:t>
            </a:r>
            <a:r>
              <a:rPr lang="en-US"/>
              <a:t>difficult</a:t>
            </a:r>
            <a:r>
              <a:rPr lang="en-IN"/>
              <a:t> to understan</a:t>
            </a:r>
            <a:r>
              <a:rPr lang="en-US"/>
              <a:t>d.</a:t>
            </a:r>
            <a:endParaRPr lang="en-IN"/>
          </a:p>
          <a:p>
            <a:r>
              <a:rPr lang="en-US"/>
              <a:t>Therefore,people</a:t>
            </a:r>
            <a:r>
              <a:rPr lang="en-IN"/>
              <a:t> </a:t>
            </a:r>
            <a:r>
              <a:rPr lang="en-US"/>
              <a:t>may</a:t>
            </a:r>
            <a:r>
              <a:rPr lang="en-IN"/>
              <a:t> </a:t>
            </a:r>
            <a:r>
              <a:rPr lang="en-US"/>
              <a:t>not</a:t>
            </a:r>
            <a:r>
              <a:rPr lang="en-IN"/>
              <a:t> </a:t>
            </a:r>
            <a:r>
              <a:rPr lang="en-US"/>
              <a:t>be</a:t>
            </a:r>
            <a:r>
              <a:rPr lang="en-IN"/>
              <a:t> </a:t>
            </a:r>
            <a:r>
              <a:rPr lang="en-US"/>
              <a:t>able</a:t>
            </a:r>
            <a:r>
              <a:rPr lang="en-IN"/>
              <a:t> </a:t>
            </a:r>
            <a:r>
              <a:rPr lang="en-US"/>
              <a:t>to</a:t>
            </a:r>
            <a:r>
              <a:rPr lang="en-IN"/>
              <a:t> </a:t>
            </a:r>
            <a:r>
              <a:rPr lang="en-US"/>
              <a:t>understand</a:t>
            </a:r>
            <a:r>
              <a:rPr lang="en-IN"/>
              <a:t> </a:t>
            </a:r>
            <a:r>
              <a:rPr lang="en-US"/>
              <a:t>what</a:t>
            </a:r>
            <a:r>
              <a:rPr lang="en-IN"/>
              <a:t> </a:t>
            </a:r>
            <a:r>
              <a:rPr lang="en-US"/>
              <a:t>all</a:t>
            </a:r>
            <a:r>
              <a:rPr lang="en-IN"/>
              <a:t> </a:t>
            </a:r>
            <a:r>
              <a:rPr lang="en-US"/>
              <a:t>Things</a:t>
            </a:r>
            <a:r>
              <a:rPr lang="en-IN"/>
              <a:t> </a:t>
            </a:r>
            <a:r>
              <a:rPr lang="en-US"/>
              <a:t>are</a:t>
            </a:r>
            <a:r>
              <a:rPr lang="en-IN"/>
              <a:t> </a:t>
            </a:r>
            <a:r>
              <a:rPr lang="en-US"/>
              <a:t>there</a:t>
            </a:r>
            <a:r>
              <a:rPr lang="en-IN"/>
              <a:t> </a:t>
            </a:r>
            <a:r>
              <a:rPr lang="en-US"/>
              <a:t>in</a:t>
            </a:r>
            <a:r>
              <a:rPr lang="en-IN"/>
              <a:t> </a:t>
            </a:r>
            <a:r>
              <a:rPr lang="en-US"/>
              <a:t>the</a:t>
            </a:r>
            <a:r>
              <a:rPr lang="en-IN"/>
              <a:t> </a:t>
            </a:r>
            <a:r>
              <a:rPr lang="en-US"/>
              <a:t>food</a:t>
            </a:r>
            <a:r>
              <a:rPr lang="en-IN"/>
              <a:t> </a:t>
            </a:r>
            <a:r>
              <a:rPr lang="en-US"/>
              <a:t>products</a:t>
            </a:r>
            <a:r>
              <a:rPr lang="en-IN"/>
              <a:t> </a:t>
            </a:r>
            <a:r>
              <a:rPr lang="en-US"/>
              <a:t>they</a:t>
            </a:r>
            <a:r>
              <a:rPr lang="en-IN"/>
              <a:t> </a:t>
            </a:r>
            <a:r>
              <a:rPr lang="en-US"/>
              <a:t>eat.</a:t>
            </a:r>
          </a:p>
          <a:p>
            <a:r>
              <a:rPr lang="en-US"/>
              <a:t>So,we</a:t>
            </a:r>
            <a:r>
              <a:rPr lang="en-IN"/>
              <a:t> need to promote a culture of looking into the ingredien</a:t>
            </a:r>
            <a:r>
              <a:rPr lang="en-US"/>
              <a:t>ts</a:t>
            </a:r>
            <a:r>
              <a:rPr lang="en-IN"/>
              <a:t> </a:t>
            </a:r>
            <a:r>
              <a:rPr lang="en-US"/>
              <a:t>an</a:t>
            </a:r>
            <a:r>
              <a:rPr lang="en-IN"/>
              <a:t> ensuring that it suits for our health or not.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43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DFDCD-05E9-944A-B068-42069FF1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PROPOSED SYSTEM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4AE50-D207-5041-A04D-064C25FE2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Bulid a Android &amp; web based application for  users with allergies and other needs to specifically select the appropriate food product that doesn’t compromise their health.</a:t>
            </a:r>
          </a:p>
          <a:p>
            <a:r>
              <a:rPr lang="en-US"/>
              <a:t>It's a useful essential if you care about the food you eat. And it's ideal for those with a particular sensitivity or allergy. Or for people with specific diets, such as vegan, vegetarian, gluten free, halal and kosher</a:t>
            </a:r>
            <a:r>
              <a:rPr lang="en-IN"/>
              <a:t>.</a:t>
            </a:r>
          </a:p>
          <a:p>
            <a:r>
              <a:rPr lang="en-IN"/>
              <a:t>Fudiescan is a simple grocery ingredient scanner that lets you quickly discover a food's ingredient information.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70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0294-AE1F-304A-B4F5-FDBA30B67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OBJECTIVE OF PROJECT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80D87-841E-804C-BE87-D1754CF78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marL="0" indent="0">
              <a:buNone/>
            </a:pPr>
            <a:endParaRPr lang="en-IN"/>
          </a:p>
          <a:p>
            <a:r>
              <a:rPr lang="en-US"/>
              <a:t>The primary goal of this app is </a:t>
            </a:r>
            <a:r>
              <a:rPr lang="en-IN"/>
              <a:t>eat healthy</a:t>
            </a:r>
            <a:r>
              <a:rPr lang="en-US"/>
              <a:t> This app focused on health goals like daily calorie </a:t>
            </a:r>
            <a:r>
              <a:rPr lang="en-IN"/>
              <a:t>intake</a:t>
            </a:r>
            <a:r>
              <a:rPr lang="en-US"/>
              <a:t> goal &amp; diet plan.</a:t>
            </a:r>
          </a:p>
        </p:txBody>
      </p:sp>
    </p:spTree>
    <p:extLst>
      <p:ext uri="{BB962C8B-B14F-4D97-AF65-F5344CB8AC3E}">
        <p14:creationId xmlns:p14="http://schemas.microsoft.com/office/powerpoint/2010/main" val="410077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DAB3-72AE-F040-9FDE-32C23D36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SCOPE OF THE PROJECT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4B78F-1F4B-E145-B910-AF60A4C20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3306" y="767404"/>
            <a:ext cx="7315200" cy="4404694"/>
          </a:xfrm>
        </p:spPr>
        <p:txBody>
          <a:bodyPr/>
          <a:lstStyle/>
          <a:p>
            <a:r>
              <a:rPr lang="en-US"/>
              <a:t>The scope of this project is to develop convenient and easy to use </a:t>
            </a:r>
            <a:r>
              <a:rPr lang="en-IN"/>
              <a:t>Android</a:t>
            </a:r>
            <a:r>
              <a:rPr lang="en-US"/>
              <a:t> application</a:t>
            </a:r>
            <a:r>
              <a:rPr lang="en-IN"/>
              <a:t> </a:t>
            </a:r>
            <a:r>
              <a:rPr lang="en-US"/>
              <a:t>.</a:t>
            </a:r>
            <a:endParaRPr lang="en-IN"/>
          </a:p>
          <a:p>
            <a:r>
              <a:rPr lang="en-IN"/>
              <a:t>We also build a website for user to access his or her profile And for admin to control and manipulate data.</a:t>
            </a:r>
            <a:endParaRPr lang="en-US"/>
          </a:p>
          <a:p>
            <a:r>
              <a:rPr lang="en-US"/>
              <a:t> Since </a:t>
            </a:r>
            <a:r>
              <a:rPr lang="en-IN"/>
              <a:t>we provide this system in two platforms,</a:t>
            </a:r>
            <a:r>
              <a:rPr lang="en-US"/>
              <a:t> users can access it from any system with internet connection.</a:t>
            </a:r>
            <a:r>
              <a:rPr lang="en-IN"/>
              <a:t> </a:t>
            </a:r>
          </a:p>
          <a:p>
            <a:r>
              <a:rPr lang="en-IN"/>
              <a:t>Friendly user interface provided within the android app will help the user to find right food products to consume easily and without any difficulties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40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FCF84-BFB3-7B4C-88C9-F9A14AC76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MODULES AND THEIR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5042E-F671-6C4F-A9E3-CE8080CC1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196876"/>
          </a:xfrm>
        </p:spPr>
        <p:txBody>
          <a:bodyPr/>
          <a:lstStyle/>
          <a:p>
            <a:r>
              <a:rPr lang="en-US"/>
              <a:t>Module 1:User registration is done in this module .User inputs his/her personal details &amp; Allergies.</a:t>
            </a:r>
            <a:endParaRPr lang="en-IN"/>
          </a:p>
          <a:p>
            <a:r>
              <a:rPr lang="en-IN"/>
              <a:t>Module</a:t>
            </a:r>
            <a:r>
              <a:rPr lang="en-US"/>
              <a:t> 2</a:t>
            </a:r>
            <a:r>
              <a:rPr lang="en-IN"/>
              <a:t>:</a:t>
            </a:r>
            <a:r>
              <a:rPr lang="en-US"/>
              <a:t>User inputs food ingredient information to check whether it's safe for him/her to consume. Ingredient information is added through scanning and manual input and stored in the database.</a:t>
            </a:r>
            <a:endParaRPr lang="en-IN"/>
          </a:p>
          <a:p>
            <a:r>
              <a:rPr lang="en-US"/>
              <a:t>Module 3 </a:t>
            </a:r>
            <a:r>
              <a:rPr lang="en-IN"/>
              <a:t>:</a:t>
            </a:r>
            <a:r>
              <a:rPr lang="en-US"/>
              <a:t>Cross checking ingredient information with user given allergies data.Based on the results from cross checking we conclude whether the given food is safe to consume for the user. </a:t>
            </a:r>
            <a:endParaRPr lang="en-IN"/>
          </a:p>
          <a:p>
            <a:r>
              <a:rPr lang="en-US"/>
              <a:t>Module 4 </a:t>
            </a:r>
            <a:r>
              <a:rPr lang="en-IN"/>
              <a:t>:</a:t>
            </a:r>
            <a:r>
              <a:rPr lang="en-US"/>
              <a:t>Administrator module for managing the databases for food ingredients information’s and for user profile accessibility.</a:t>
            </a:r>
          </a:p>
        </p:txBody>
      </p:sp>
    </p:spTree>
    <p:extLst>
      <p:ext uri="{BB962C8B-B14F-4D97-AF65-F5344CB8AC3E}">
        <p14:creationId xmlns:p14="http://schemas.microsoft.com/office/powerpoint/2010/main" val="372531332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Frame</vt:lpstr>
      <vt:lpstr>FUDIESCAN – DIETARY ASSESSMENT SYSTEM</vt:lpstr>
      <vt:lpstr>INTRODUCTION</vt:lpstr>
      <vt:lpstr>EXISTING SYSTEM</vt:lpstr>
      <vt:lpstr>Issues of existing apps</vt:lpstr>
      <vt:lpstr>DEFINITION OF PROBLEM </vt:lpstr>
      <vt:lpstr>PROPOSED SYSTEM</vt:lpstr>
      <vt:lpstr>OBJECTIVE OF PROJECT</vt:lpstr>
      <vt:lpstr>SCOPE OF THE PROJECT METHODOLOGY</vt:lpstr>
      <vt:lpstr>MODULES AND THEIR DESCRIPTION</vt:lpstr>
      <vt:lpstr>PROJECT CATEGORY</vt:lpstr>
      <vt:lpstr>TOOLS/ PLATFORM</vt:lpstr>
      <vt:lpstr>HARDWARE &amp; SOFTWARE REQUIREMENT  SPECIFICATION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FUDIESCAN – DIETARY ASSESSMENT SYSTEM</dc:title>
  <dc:creator>Danny de Olympus</dc:creator>
  <cp:lastModifiedBy>Danny de Olympus</cp:lastModifiedBy>
  <cp:revision>2</cp:revision>
  <dcterms:created xsi:type="dcterms:W3CDTF">2020-11-05T13:38:49Z</dcterms:created>
  <dcterms:modified xsi:type="dcterms:W3CDTF">2020-11-05T15:16:07Z</dcterms:modified>
</cp:coreProperties>
</file>