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5pPr>
    <a:lvl6pPr marL="2286000" algn="l" defTabSz="914400" rtl="0" eaLnBrk="1" latinLnBrk="0" hangingPunct="1">
      <a:defRPr kern="1200">
        <a:solidFill>
          <a:schemeClr val="bg1"/>
        </a:solidFill>
        <a:latin typeface="Arial" panose="020B0604020202020204" pitchFamily="34" charset="0"/>
        <a:ea typeface="+mn-ea"/>
        <a:cs typeface="Bitstream Vera Sans" charset="0"/>
      </a:defRPr>
    </a:lvl6pPr>
    <a:lvl7pPr marL="2743200" algn="l" defTabSz="914400" rtl="0" eaLnBrk="1" latinLnBrk="0" hangingPunct="1">
      <a:defRPr kern="1200">
        <a:solidFill>
          <a:schemeClr val="bg1"/>
        </a:solidFill>
        <a:latin typeface="Arial" panose="020B0604020202020204" pitchFamily="34" charset="0"/>
        <a:ea typeface="+mn-ea"/>
        <a:cs typeface="Bitstream Vera Sans" charset="0"/>
      </a:defRPr>
    </a:lvl7pPr>
    <a:lvl8pPr marL="3200400" algn="l" defTabSz="914400" rtl="0" eaLnBrk="1" latinLnBrk="0" hangingPunct="1">
      <a:defRPr kern="1200">
        <a:solidFill>
          <a:schemeClr val="bg1"/>
        </a:solidFill>
        <a:latin typeface="Arial" panose="020B0604020202020204" pitchFamily="34" charset="0"/>
        <a:ea typeface="+mn-ea"/>
        <a:cs typeface="Bitstream Vera Sans" charset="0"/>
      </a:defRPr>
    </a:lvl8pPr>
    <a:lvl9pPr marL="3657600" algn="l" defTabSz="914400" rtl="0" eaLnBrk="1" latinLnBrk="0" hangingPunct="1">
      <a:defRPr kern="1200">
        <a:solidFill>
          <a:schemeClr val="bg1"/>
        </a:solidFill>
        <a:latin typeface="Arial" panose="020B0604020202020204" pitchFamily="34" charset="0"/>
        <a:ea typeface="+mn-ea"/>
        <a:cs typeface="Bitstream Vera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60FFEF46-E1D3-444F-BD6E-4646C8CA8407}"/>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B9CD5651-E55E-420E-AE35-9724598B1CD9}"/>
              </a:ext>
            </a:extLst>
          </p:cNvPr>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5" name="Rectangle 3">
            <a:extLst>
              <a:ext uri="{FF2B5EF4-FFF2-40B4-BE49-F238E27FC236}">
                <a16:creationId xmlns:a16="http://schemas.microsoft.com/office/drawing/2014/main" id="{483D4050-8720-4D05-8440-A9EEAF7B8E72}"/>
              </a:ext>
            </a:extLst>
          </p:cNvPr>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6" name="Rectangle 4">
            <a:extLst>
              <a:ext uri="{FF2B5EF4-FFF2-40B4-BE49-F238E27FC236}">
                <a16:creationId xmlns:a16="http://schemas.microsoft.com/office/drawing/2014/main" id="{70613B52-B5CE-4114-83EE-709ADF903710}"/>
              </a:ext>
            </a:extLst>
          </p:cNvPr>
          <p:cNvSpPr>
            <a:spLocks noGrp="1" noChangeArrowheads="1"/>
          </p:cNvSpPr>
          <p:nvPr>
            <p:ph type="hdr"/>
          </p:nvPr>
        </p:nvSpPr>
        <p:spPr bwMode="auto">
          <a:xfrm>
            <a:off x="0" y="0"/>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3077" name="Rectangle 5">
            <a:extLst>
              <a:ext uri="{FF2B5EF4-FFF2-40B4-BE49-F238E27FC236}">
                <a16:creationId xmlns:a16="http://schemas.microsoft.com/office/drawing/2014/main" id="{852DCE2B-6C10-44B5-9C70-D1F0545F1775}"/>
              </a:ext>
            </a:extLst>
          </p:cNvPr>
          <p:cNvSpPr>
            <a:spLocks noGrp="1" noChangeArrowheads="1"/>
          </p:cNvSpPr>
          <p:nvPr>
            <p:ph type="dt"/>
          </p:nvPr>
        </p:nvSpPr>
        <p:spPr bwMode="auto">
          <a:xfrm>
            <a:off x="4278313" y="0"/>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3078" name="Rectangle 6">
            <a:extLst>
              <a:ext uri="{FF2B5EF4-FFF2-40B4-BE49-F238E27FC236}">
                <a16:creationId xmlns:a16="http://schemas.microsoft.com/office/drawing/2014/main" id="{E06D899D-4EDC-4C7F-9CB8-816CECA3335F}"/>
              </a:ext>
            </a:extLst>
          </p:cNvPr>
          <p:cNvSpPr>
            <a:spLocks noGrp="1" noChangeArrowheads="1"/>
          </p:cNvSpPr>
          <p:nvPr>
            <p:ph type="ftr"/>
          </p:nvPr>
        </p:nvSpPr>
        <p:spPr bwMode="auto">
          <a:xfrm>
            <a:off x="0" y="10156825"/>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3079" name="Rectangle 7">
            <a:extLst>
              <a:ext uri="{FF2B5EF4-FFF2-40B4-BE49-F238E27FC236}">
                <a16:creationId xmlns:a16="http://schemas.microsoft.com/office/drawing/2014/main" id="{EADE11EF-FC3F-45DF-ABA7-C898B71F1972}"/>
              </a:ext>
            </a:extLst>
          </p:cNvPr>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6640DA8D-4423-4734-BB3A-1B804132DDEB}"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84C457-3D4C-40DA-9089-8C651F8F2DB2}"/>
              </a:ext>
            </a:extLst>
          </p:cNvPr>
          <p:cNvSpPr>
            <a:spLocks noGrp="1" noChangeArrowheads="1"/>
          </p:cNvSpPr>
          <p:nvPr>
            <p:ph type="sldNum"/>
          </p:nvPr>
        </p:nvSpPr>
        <p:spPr>
          <a:ln/>
        </p:spPr>
        <p:txBody>
          <a:bodyPr/>
          <a:lstStyle/>
          <a:p>
            <a:fld id="{F14D9E6E-D16B-41FD-917F-3F65F8DE804A}" type="slidenum">
              <a:rPr lang="en-IN" altLang="en-US"/>
              <a:pPr/>
              <a:t>1</a:t>
            </a:fld>
            <a:endParaRPr lang="en-IN" altLang="en-US"/>
          </a:p>
        </p:txBody>
      </p:sp>
      <p:sp>
        <p:nvSpPr>
          <p:cNvPr id="15361" name="Rectangle 1">
            <a:extLst>
              <a:ext uri="{FF2B5EF4-FFF2-40B4-BE49-F238E27FC236}">
                <a16:creationId xmlns:a16="http://schemas.microsoft.com/office/drawing/2014/main" id="{D001BCD8-1C75-4B06-9C08-A905DEDFD681}"/>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3796331F-A5F8-4C01-BBF5-B5E1D21A674A}"/>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537F27-1CFD-472F-8F13-C16C65AA2472}"/>
              </a:ext>
            </a:extLst>
          </p:cNvPr>
          <p:cNvSpPr>
            <a:spLocks noGrp="1" noChangeArrowheads="1"/>
          </p:cNvSpPr>
          <p:nvPr>
            <p:ph type="sldNum"/>
          </p:nvPr>
        </p:nvSpPr>
        <p:spPr>
          <a:ln/>
        </p:spPr>
        <p:txBody>
          <a:bodyPr/>
          <a:lstStyle/>
          <a:p>
            <a:fld id="{A4DD302C-93F6-406E-9C48-2E4AFBEB7614}" type="slidenum">
              <a:rPr lang="en-IN" altLang="en-US"/>
              <a:pPr/>
              <a:t>10</a:t>
            </a:fld>
            <a:endParaRPr lang="en-IN" altLang="en-US"/>
          </a:p>
        </p:txBody>
      </p:sp>
      <p:sp>
        <p:nvSpPr>
          <p:cNvPr id="24577" name="Rectangle 1">
            <a:extLst>
              <a:ext uri="{FF2B5EF4-FFF2-40B4-BE49-F238E27FC236}">
                <a16:creationId xmlns:a16="http://schemas.microsoft.com/office/drawing/2014/main" id="{5DA6A2F0-F7A5-4967-BC8E-8EB60C556E1B}"/>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6CA255A2-4363-44F3-BD31-7D5E325D116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E9DF56-9390-4CAD-BCFA-E22C252F1472}"/>
              </a:ext>
            </a:extLst>
          </p:cNvPr>
          <p:cNvSpPr>
            <a:spLocks noGrp="1" noChangeArrowheads="1"/>
          </p:cNvSpPr>
          <p:nvPr>
            <p:ph type="sldNum"/>
          </p:nvPr>
        </p:nvSpPr>
        <p:spPr>
          <a:ln/>
        </p:spPr>
        <p:txBody>
          <a:bodyPr/>
          <a:lstStyle/>
          <a:p>
            <a:fld id="{76A79993-99FF-4A63-ABFA-18E249C0E913}" type="slidenum">
              <a:rPr lang="en-IN" altLang="en-US"/>
              <a:pPr/>
              <a:t>11</a:t>
            </a:fld>
            <a:endParaRPr lang="en-IN" altLang="en-US"/>
          </a:p>
        </p:txBody>
      </p:sp>
      <p:sp>
        <p:nvSpPr>
          <p:cNvPr id="25601" name="Rectangle 1">
            <a:extLst>
              <a:ext uri="{FF2B5EF4-FFF2-40B4-BE49-F238E27FC236}">
                <a16:creationId xmlns:a16="http://schemas.microsoft.com/office/drawing/2014/main" id="{9B36B61F-9010-470E-8EB1-ACD68D26F703}"/>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D5779555-E1D2-4B41-98AB-CB1B23E886F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7C5FED-12B9-4AF6-B7FD-DFA0E1D3C770}"/>
              </a:ext>
            </a:extLst>
          </p:cNvPr>
          <p:cNvSpPr>
            <a:spLocks noGrp="1" noChangeArrowheads="1"/>
          </p:cNvSpPr>
          <p:nvPr>
            <p:ph type="sldNum"/>
          </p:nvPr>
        </p:nvSpPr>
        <p:spPr>
          <a:ln/>
        </p:spPr>
        <p:txBody>
          <a:bodyPr/>
          <a:lstStyle/>
          <a:p>
            <a:fld id="{8C26F5A9-1CA1-47F8-AE2F-52ED1D94546F}" type="slidenum">
              <a:rPr lang="en-IN" altLang="en-US"/>
              <a:pPr/>
              <a:t>2</a:t>
            </a:fld>
            <a:endParaRPr lang="en-IN" altLang="en-US"/>
          </a:p>
        </p:txBody>
      </p:sp>
      <p:sp>
        <p:nvSpPr>
          <p:cNvPr id="16385" name="Rectangle 1">
            <a:extLst>
              <a:ext uri="{FF2B5EF4-FFF2-40B4-BE49-F238E27FC236}">
                <a16:creationId xmlns:a16="http://schemas.microsoft.com/office/drawing/2014/main" id="{04975583-A97F-4FBE-B9A0-6B02E8A32998}"/>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1BB53348-A780-4611-B81C-3A95594546A7}"/>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DAF5FE-14D4-42FD-AC4A-9715866C3093}"/>
              </a:ext>
            </a:extLst>
          </p:cNvPr>
          <p:cNvSpPr>
            <a:spLocks noGrp="1" noChangeArrowheads="1"/>
          </p:cNvSpPr>
          <p:nvPr>
            <p:ph type="sldNum"/>
          </p:nvPr>
        </p:nvSpPr>
        <p:spPr>
          <a:ln/>
        </p:spPr>
        <p:txBody>
          <a:bodyPr/>
          <a:lstStyle/>
          <a:p>
            <a:fld id="{D1E7A96B-0842-449D-83D7-D3CBA680D654}" type="slidenum">
              <a:rPr lang="en-IN" altLang="en-US"/>
              <a:pPr/>
              <a:t>3</a:t>
            </a:fld>
            <a:endParaRPr lang="en-IN" altLang="en-US"/>
          </a:p>
        </p:txBody>
      </p:sp>
      <p:sp>
        <p:nvSpPr>
          <p:cNvPr id="17409" name="Rectangle 1">
            <a:extLst>
              <a:ext uri="{FF2B5EF4-FFF2-40B4-BE49-F238E27FC236}">
                <a16:creationId xmlns:a16="http://schemas.microsoft.com/office/drawing/2014/main" id="{DD212E61-A182-4D4C-91B5-719C1C059995}"/>
              </a:ext>
            </a:extLst>
          </p:cNvPr>
          <p:cNvSpPr txBox="1">
            <a:spLocks noGrp="1" noRot="1" noChangeAspect="1" noChangeArrowheads="1"/>
          </p:cNvSpPr>
          <p:nvPr>
            <p:ph type="sldImg"/>
          </p:nvPr>
        </p:nvSpPr>
        <p:spPr bwMode="auto">
          <a:xfrm>
            <a:off x="217488" y="812800"/>
            <a:ext cx="7121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884C0A06-81D0-4299-BA19-5A2116C3FC8E}"/>
              </a:ext>
            </a:extLst>
          </p:cNvPr>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6E2B6C-3C04-44F8-8D5B-A33024847031}"/>
              </a:ext>
            </a:extLst>
          </p:cNvPr>
          <p:cNvSpPr>
            <a:spLocks noGrp="1" noChangeArrowheads="1"/>
          </p:cNvSpPr>
          <p:nvPr>
            <p:ph type="sldNum"/>
          </p:nvPr>
        </p:nvSpPr>
        <p:spPr>
          <a:ln/>
        </p:spPr>
        <p:txBody>
          <a:bodyPr/>
          <a:lstStyle/>
          <a:p>
            <a:fld id="{E83FBF2A-10A3-4676-AF52-5554BCEF31A1}" type="slidenum">
              <a:rPr lang="en-IN" altLang="en-US"/>
              <a:pPr/>
              <a:t>4</a:t>
            </a:fld>
            <a:endParaRPr lang="en-IN" altLang="en-US"/>
          </a:p>
        </p:txBody>
      </p:sp>
      <p:sp>
        <p:nvSpPr>
          <p:cNvPr id="18433" name="Rectangle 1">
            <a:extLst>
              <a:ext uri="{FF2B5EF4-FFF2-40B4-BE49-F238E27FC236}">
                <a16:creationId xmlns:a16="http://schemas.microsoft.com/office/drawing/2014/main" id="{289421F1-08B4-4EDC-9FE5-829DEB369BEB}"/>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a:extLst>
              <a:ext uri="{FF2B5EF4-FFF2-40B4-BE49-F238E27FC236}">
                <a16:creationId xmlns:a16="http://schemas.microsoft.com/office/drawing/2014/main" id="{801E9CCB-A728-4BD3-B673-F3B2B67EFF7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320EA6-DACB-4C13-BBCE-2DF33FCBDA29}"/>
              </a:ext>
            </a:extLst>
          </p:cNvPr>
          <p:cNvSpPr>
            <a:spLocks noGrp="1" noChangeArrowheads="1"/>
          </p:cNvSpPr>
          <p:nvPr>
            <p:ph type="sldNum"/>
          </p:nvPr>
        </p:nvSpPr>
        <p:spPr>
          <a:ln/>
        </p:spPr>
        <p:txBody>
          <a:bodyPr/>
          <a:lstStyle/>
          <a:p>
            <a:fld id="{39422AA2-5BCC-4DFB-A111-7BF3A5CA231C}" type="slidenum">
              <a:rPr lang="en-IN" altLang="en-US"/>
              <a:pPr/>
              <a:t>5</a:t>
            </a:fld>
            <a:endParaRPr lang="en-IN" altLang="en-US"/>
          </a:p>
        </p:txBody>
      </p:sp>
      <p:sp>
        <p:nvSpPr>
          <p:cNvPr id="19457" name="Rectangle 1">
            <a:extLst>
              <a:ext uri="{FF2B5EF4-FFF2-40B4-BE49-F238E27FC236}">
                <a16:creationId xmlns:a16="http://schemas.microsoft.com/office/drawing/2014/main" id="{0F2C1F88-A4E6-44DB-A99C-2D56FE6B7F00}"/>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8283204D-652F-4633-B209-7B4C2510D345}"/>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D1AC20-70F4-4264-8CF2-4BBD63C49D3B}"/>
              </a:ext>
            </a:extLst>
          </p:cNvPr>
          <p:cNvSpPr>
            <a:spLocks noGrp="1" noChangeArrowheads="1"/>
          </p:cNvSpPr>
          <p:nvPr>
            <p:ph type="sldNum"/>
          </p:nvPr>
        </p:nvSpPr>
        <p:spPr>
          <a:ln/>
        </p:spPr>
        <p:txBody>
          <a:bodyPr/>
          <a:lstStyle/>
          <a:p>
            <a:fld id="{A8F1118A-5702-451E-8AC0-CD462ACC1233}" type="slidenum">
              <a:rPr lang="en-IN" altLang="en-US"/>
              <a:pPr/>
              <a:t>6</a:t>
            </a:fld>
            <a:endParaRPr lang="en-IN" altLang="en-US"/>
          </a:p>
        </p:txBody>
      </p:sp>
      <p:sp>
        <p:nvSpPr>
          <p:cNvPr id="20481" name="Rectangle 1">
            <a:extLst>
              <a:ext uri="{FF2B5EF4-FFF2-40B4-BE49-F238E27FC236}">
                <a16:creationId xmlns:a16="http://schemas.microsoft.com/office/drawing/2014/main" id="{BC8AF8F4-7545-4C63-BBC1-362F15603ED7}"/>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3E258494-D58B-4653-B6EA-7369FEFD175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20020C-B510-4DB5-A397-86A1184125D2}"/>
              </a:ext>
            </a:extLst>
          </p:cNvPr>
          <p:cNvSpPr>
            <a:spLocks noGrp="1" noChangeArrowheads="1"/>
          </p:cNvSpPr>
          <p:nvPr>
            <p:ph type="sldNum"/>
          </p:nvPr>
        </p:nvSpPr>
        <p:spPr>
          <a:ln/>
        </p:spPr>
        <p:txBody>
          <a:bodyPr/>
          <a:lstStyle/>
          <a:p>
            <a:fld id="{A04DCA75-81D9-4EF8-AEB8-0FAF89A7B1D0}" type="slidenum">
              <a:rPr lang="en-IN" altLang="en-US"/>
              <a:pPr/>
              <a:t>7</a:t>
            </a:fld>
            <a:endParaRPr lang="en-IN" altLang="en-US"/>
          </a:p>
        </p:txBody>
      </p:sp>
      <p:sp>
        <p:nvSpPr>
          <p:cNvPr id="21505" name="Rectangle 1">
            <a:extLst>
              <a:ext uri="{FF2B5EF4-FFF2-40B4-BE49-F238E27FC236}">
                <a16:creationId xmlns:a16="http://schemas.microsoft.com/office/drawing/2014/main" id="{1988345D-5CBE-41B8-9772-41992E7143DF}"/>
              </a:ext>
            </a:extLst>
          </p:cNvPr>
          <p:cNvSpPr txBox="1">
            <a:spLocks noGrp="1" noRot="1" noChangeAspect="1" noChangeArrowheads="1"/>
          </p:cNvSpPr>
          <p:nvPr>
            <p:ph type="sldImg"/>
          </p:nvPr>
        </p:nvSpPr>
        <p:spPr bwMode="auto">
          <a:xfrm>
            <a:off x="217488" y="812800"/>
            <a:ext cx="7121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235864BF-6AC0-4F23-A910-BB1C63F6BDB1}"/>
              </a:ext>
            </a:extLst>
          </p:cNvPr>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1F8B4D-9378-42D2-B4DF-B15B3090E337}"/>
              </a:ext>
            </a:extLst>
          </p:cNvPr>
          <p:cNvSpPr>
            <a:spLocks noGrp="1" noChangeArrowheads="1"/>
          </p:cNvSpPr>
          <p:nvPr>
            <p:ph type="sldNum"/>
          </p:nvPr>
        </p:nvSpPr>
        <p:spPr>
          <a:ln/>
        </p:spPr>
        <p:txBody>
          <a:bodyPr/>
          <a:lstStyle/>
          <a:p>
            <a:fld id="{6C56CCD5-BA24-4706-8FB4-E6A459EBFA1F}" type="slidenum">
              <a:rPr lang="en-IN" altLang="en-US"/>
              <a:pPr/>
              <a:t>8</a:t>
            </a:fld>
            <a:endParaRPr lang="en-IN" altLang="en-US"/>
          </a:p>
        </p:txBody>
      </p:sp>
      <p:sp>
        <p:nvSpPr>
          <p:cNvPr id="22529" name="Rectangle 1">
            <a:extLst>
              <a:ext uri="{FF2B5EF4-FFF2-40B4-BE49-F238E27FC236}">
                <a16:creationId xmlns:a16="http://schemas.microsoft.com/office/drawing/2014/main" id="{F6C14C0A-B860-4EC0-BEBE-FFEED13C01E0}"/>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C2BAE72F-3D05-4718-A9E9-99E543246A82}"/>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FF3A5F-1DD8-41BB-A56E-FD66594BC47D}"/>
              </a:ext>
            </a:extLst>
          </p:cNvPr>
          <p:cNvSpPr>
            <a:spLocks noGrp="1" noChangeArrowheads="1"/>
          </p:cNvSpPr>
          <p:nvPr>
            <p:ph type="sldNum"/>
          </p:nvPr>
        </p:nvSpPr>
        <p:spPr>
          <a:ln/>
        </p:spPr>
        <p:txBody>
          <a:bodyPr/>
          <a:lstStyle/>
          <a:p>
            <a:fld id="{C67624D1-AB8A-4BB1-A48F-96432A703D2B}" type="slidenum">
              <a:rPr lang="en-IN" altLang="en-US"/>
              <a:pPr/>
              <a:t>9</a:t>
            </a:fld>
            <a:endParaRPr lang="en-IN" altLang="en-US"/>
          </a:p>
        </p:txBody>
      </p:sp>
      <p:sp>
        <p:nvSpPr>
          <p:cNvPr id="23553" name="Rectangle 1">
            <a:extLst>
              <a:ext uri="{FF2B5EF4-FFF2-40B4-BE49-F238E27FC236}">
                <a16:creationId xmlns:a16="http://schemas.microsoft.com/office/drawing/2014/main" id="{4B682784-F1B3-4A86-9C08-7D1111FC8EB3}"/>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0F3AE62F-C4B7-4D9B-9A51-EDFA99CA381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9B58-0F43-4574-B195-164957A0523D}"/>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DA3CC-5660-4F6C-B86E-5241B1859FA9}"/>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85CD79-5ED2-4A28-9B24-81BAE234EDDB}"/>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AD740D66-8F19-4BEA-816E-981B88A487E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8CB8903-16B1-4CBD-8017-106CC0EC9150}"/>
              </a:ext>
            </a:extLst>
          </p:cNvPr>
          <p:cNvSpPr>
            <a:spLocks noGrp="1"/>
          </p:cNvSpPr>
          <p:nvPr>
            <p:ph type="sldNum" idx="12"/>
          </p:nvPr>
        </p:nvSpPr>
        <p:spPr/>
        <p:txBody>
          <a:bodyPr/>
          <a:lstStyle>
            <a:lvl1pPr>
              <a:defRPr/>
            </a:lvl1pPr>
          </a:lstStyle>
          <a:p>
            <a:fld id="{7E9FECC0-0CED-41D4-AE6D-DC7623891E07}" type="slidenum">
              <a:rPr lang="en-IN" altLang="en-US"/>
              <a:pPr/>
              <a:t>‹#›</a:t>
            </a:fld>
            <a:endParaRPr lang="en-IN" altLang="en-US"/>
          </a:p>
        </p:txBody>
      </p:sp>
    </p:spTree>
    <p:extLst>
      <p:ext uri="{BB962C8B-B14F-4D97-AF65-F5344CB8AC3E}">
        <p14:creationId xmlns:p14="http://schemas.microsoft.com/office/powerpoint/2010/main" val="405850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790D-B107-4782-A94F-D262281188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028331-A519-47AE-A1BF-74986388A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421C4-38D6-4454-B326-2A62D2A73C20}"/>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A8EBE27C-945A-4594-8D62-F9138D883B53}"/>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FFC429-0070-42DB-ABB4-C2D2D7170AB4}"/>
              </a:ext>
            </a:extLst>
          </p:cNvPr>
          <p:cNvSpPr>
            <a:spLocks noGrp="1"/>
          </p:cNvSpPr>
          <p:nvPr>
            <p:ph type="sldNum" idx="12"/>
          </p:nvPr>
        </p:nvSpPr>
        <p:spPr/>
        <p:txBody>
          <a:bodyPr/>
          <a:lstStyle>
            <a:lvl1pPr>
              <a:defRPr/>
            </a:lvl1pPr>
          </a:lstStyle>
          <a:p>
            <a:fld id="{006070FF-91A0-416E-9FDB-7E1D3D7173C3}" type="slidenum">
              <a:rPr lang="en-IN" altLang="en-US"/>
              <a:pPr/>
              <a:t>‹#›</a:t>
            </a:fld>
            <a:endParaRPr lang="en-IN" altLang="en-US"/>
          </a:p>
        </p:txBody>
      </p:sp>
    </p:spTree>
    <p:extLst>
      <p:ext uri="{BB962C8B-B14F-4D97-AF65-F5344CB8AC3E}">
        <p14:creationId xmlns:p14="http://schemas.microsoft.com/office/powerpoint/2010/main" val="256813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7FCD7-0CD4-436B-91A4-9FBBFF6A824A}"/>
              </a:ext>
            </a:extLst>
          </p:cNvPr>
          <p:cNvSpPr>
            <a:spLocks noGrp="1"/>
          </p:cNvSpPr>
          <p:nvPr>
            <p:ph type="title" orient="vert"/>
          </p:nvPr>
        </p:nvSpPr>
        <p:spPr>
          <a:xfrm>
            <a:off x="7304088" y="225425"/>
            <a:ext cx="2266950" cy="4386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A551B3-A3E3-45BC-BD15-728BEE5561E3}"/>
              </a:ext>
            </a:extLst>
          </p:cNvPr>
          <p:cNvSpPr>
            <a:spLocks noGrp="1"/>
          </p:cNvSpPr>
          <p:nvPr>
            <p:ph type="body" orient="vert" idx="1"/>
          </p:nvPr>
        </p:nvSpPr>
        <p:spPr>
          <a:xfrm>
            <a:off x="503238" y="225425"/>
            <a:ext cx="6648450" cy="4386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3D722-7829-4AA8-98ED-E776306747E7}"/>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0D19ADE1-CD4B-4020-820F-9D947D9BEE28}"/>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76D1E331-7967-455B-A41F-5D25EEA97B7A}"/>
              </a:ext>
            </a:extLst>
          </p:cNvPr>
          <p:cNvSpPr>
            <a:spLocks noGrp="1"/>
          </p:cNvSpPr>
          <p:nvPr>
            <p:ph type="sldNum" idx="12"/>
          </p:nvPr>
        </p:nvSpPr>
        <p:spPr/>
        <p:txBody>
          <a:bodyPr/>
          <a:lstStyle>
            <a:lvl1pPr>
              <a:defRPr/>
            </a:lvl1pPr>
          </a:lstStyle>
          <a:p>
            <a:fld id="{D8BFF39C-651B-45E4-A8EA-7083461CDBD9}" type="slidenum">
              <a:rPr lang="en-IN" altLang="en-US"/>
              <a:pPr/>
              <a:t>‹#›</a:t>
            </a:fld>
            <a:endParaRPr lang="en-IN" altLang="en-US"/>
          </a:p>
        </p:txBody>
      </p:sp>
    </p:spTree>
    <p:extLst>
      <p:ext uri="{BB962C8B-B14F-4D97-AF65-F5344CB8AC3E}">
        <p14:creationId xmlns:p14="http://schemas.microsoft.com/office/powerpoint/2010/main" val="71383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D4D7-A975-4695-91A6-8947F7301094}"/>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925071-665D-4817-ABAF-7BBBE8E85013}"/>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AD105-56CA-4AA0-A0FF-EB7727EB9C9E}"/>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4F594E63-8853-46B6-8C81-FF236B711D74}"/>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1A9F6A7-A16A-486B-855D-3E12B20DFC6F}"/>
              </a:ext>
            </a:extLst>
          </p:cNvPr>
          <p:cNvSpPr>
            <a:spLocks noGrp="1"/>
          </p:cNvSpPr>
          <p:nvPr>
            <p:ph type="sldNum" idx="12"/>
          </p:nvPr>
        </p:nvSpPr>
        <p:spPr/>
        <p:txBody>
          <a:bodyPr/>
          <a:lstStyle>
            <a:lvl1pPr>
              <a:defRPr/>
            </a:lvl1pPr>
          </a:lstStyle>
          <a:p>
            <a:fld id="{2E07F722-65D2-455E-A313-EB204D56C2DC}" type="slidenum">
              <a:rPr lang="en-IN" altLang="en-US"/>
              <a:pPr/>
              <a:t>‹#›</a:t>
            </a:fld>
            <a:endParaRPr lang="en-IN" altLang="en-US"/>
          </a:p>
        </p:txBody>
      </p:sp>
    </p:spTree>
    <p:extLst>
      <p:ext uri="{BB962C8B-B14F-4D97-AF65-F5344CB8AC3E}">
        <p14:creationId xmlns:p14="http://schemas.microsoft.com/office/powerpoint/2010/main" val="21634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3540-4590-4E73-978F-A0F740ECF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FA87B-0E9E-4859-8B90-98BC7CCBE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A9032-23A5-45C3-9EC1-C90B3061E4BD}"/>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3DE2B89-82E4-4178-B88C-7AAE0951D75E}"/>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2D818A4-5408-451F-8E74-012E83A91CB0}"/>
              </a:ext>
            </a:extLst>
          </p:cNvPr>
          <p:cNvSpPr>
            <a:spLocks noGrp="1"/>
          </p:cNvSpPr>
          <p:nvPr>
            <p:ph type="sldNum" idx="12"/>
          </p:nvPr>
        </p:nvSpPr>
        <p:spPr/>
        <p:txBody>
          <a:bodyPr/>
          <a:lstStyle>
            <a:lvl1pPr>
              <a:defRPr/>
            </a:lvl1pPr>
          </a:lstStyle>
          <a:p>
            <a:fld id="{7023BE3A-A96E-4790-9616-709758D853BB}" type="slidenum">
              <a:rPr lang="en-IN" altLang="en-US"/>
              <a:pPr/>
              <a:t>‹#›</a:t>
            </a:fld>
            <a:endParaRPr lang="en-IN" altLang="en-US"/>
          </a:p>
        </p:txBody>
      </p:sp>
    </p:spTree>
    <p:extLst>
      <p:ext uri="{BB962C8B-B14F-4D97-AF65-F5344CB8AC3E}">
        <p14:creationId xmlns:p14="http://schemas.microsoft.com/office/powerpoint/2010/main" val="1713012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6C79-A622-4929-AA12-5AB8319FBD93}"/>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7412B-6150-4952-A73A-5014086EE7B4}"/>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657DCAD-C57D-4174-B0BD-039ADD5FB9C7}"/>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8EAC73D-2F38-4688-9D0F-A7A21A4FBACD}"/>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5AFCC5B-AA73-4513-B418-ECA032E08F83}"/>
              </a:ext>
            </a:extLst>
          </p:cNvPr>
          <p:cNvSpPr>
            <a:spLocks noGrp="1"/>
          </p:cNvSpPr>
          <p:nvPr>
            <p:ph type="sldNum" idx="12"/>
          </p:nvPr>
        </p:nvSpPr>
        <p:spPr/>
        <p:txBody>
          <a:bodyPr/>
          <a:lstStyle>
            <a:lvl1pPr>
              <a:defRPr/>
            </a:lvl1pPr>
          </a:lstStyle>
          <a:p>
            <a:fld id="{F1E6B9B2-1640-4836-84A1-8FBB75540FED}" type="slidenum">
              <a:rPr lang="en-IN" altLang="en-US"/>
              <a:pPr/>
              <a:t>‹#›</a:t>
            </a:fld>
            <a:endParaRPr lang="en-IN" altLang="en-US"/>
          </a:p>
        </p:txBody>
      </p:sp>
    </p:spTree>
    <p:extLst>
      <p:ext uri="{BB962C8B-B14F-4D97-AF65-F5344CB8AC3E}">
        <p14:creationId xmlns:p14="http://schemas.microsoft.com/office/powerpoint/2010/main" val="237828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A1F6-A33F-436A-8035-667D802F2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500A5-9966-4C7E-8279-56045F4652F0}"/>
              </a:ext>
            </a:extLst>
          </p:cNvPr>
          <p:cNvSpPr>
            <a:spLocks noGrp="1"/>
          </p:cNvSpPr>
          <p:nvPr>
            <p:ph sz="half" idx="1"/>
          </p:nvPr>
        </p:nvSpPr>
        <p:spPr>
          <a:xfrm>
            <a:off x="503238" y="3041650"/>
            <a:ext cx="4457700" cy="275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3ABB4-F1E6-46D8-A91F-EE4A78D6F049}"/>
              </a:ext>
            </a:extLst>
          </p:cNvPr>
          <p:cNvSpPr>
            <a:spLocks noGrp="1"/>
          </p:cNvSpPr>
          <p:nvPr>
            <p:ph sz="half" idx="2"/>
          </p:nvPr>
        </p:nvSpPr>
        <p:spPr>
          <a:xfrm>
            <a:off x="5113338" y="3041650"/>
            <a:ext cx="4457700" cy="275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5E97E1-DF7B-4D17-967F-30AF52B5AEBE}"/>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C4C08BC4-E532-4757-8E55-40C6C5EE5AA1}"/>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71E92C05-7AB4-4A24-9FA7-567740D21DF7}"/>
              </a:ext>
            </a:extLst>
          </p:cNvPr>
          <p:cNvSpPr>
            <a:spLocks noGrp="1"/>
          </p:cNvSpPr>
          <p:nvPr>
            <p:ph type="sldNum" idx="12"/>
          </p:nvPr>
        </p:nvSpPr>
        <p:spPr/>
        <p:txBody>
          <a:bodyPr/>
          <a:lstStyle>
            <a:lvl1pPr>
              <a:defRPr/>
            </a:lvl1pPr>
          </a:lstStyle>
          <a:p>
            <a:fld id="{66DD0FD4-B295-48AE-9CA0-51B1C243BD20}" type="slidenum">
              <a:rPr lang="en-IN" altLang="en-US"/>
              <a:pPr/>
              <a:t>‹#›</a:t>
            </a:fld>
            <a:endParaRPr lang="en-IN" altLang="en-US"/>
          </a:p>
        </p:txBody>
      </p:sp>
    </p:spTree>
    <p:extLst>
      <p:ext uri="{BB962C8B-B14F-4D97-AF65-F5344CB8AC3E}">
        <p14:creationId xmlns:p14="http://schemas.microsoft.com/office/powerpoint/2010/main" val="286258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82DB-6964-4BE6-BA61-B62F151F8247}"/>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54E27-48A0-4700-9F2E-E47A84229E80}"/>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F4503-517A-496F-A1EA-6C11CE25BF6A}"/>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C139E-9433-4837-8A6C-49F28FFC409D}"/>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70911E-C0FD-437F-BE53-CEF16D096944}"/>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A0FF30-D251-4EF6-8593-390E13CEA71D}"/>
              </a:ext>
            </a:extLst>
          </p:cNvPr>
          <p:cNvSpPr>
            <a:spLocks noGrp="1"/>
          </p:cNvSpPr>
          <p:nvPr>
            <p:ph type="dt"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B0BA8CC7-8825-42D8-A093-A906B3F2586A}"/>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3A07E37E-6EF0-49B4-8661-1FC965C1A3B9}"/>
              </a:ext>
            </a:extLst>
          </p:cNvPr>
          <p:cNvSpPr>
            <a:spLocks noGrp="1"/>
          </p:cNvSpPr>
          <p:nvPr>
            <p:ph type="sldNum" idx="12"/>
          </p:nvPr>
        </p:nvSpPr>
        <p:spPr/>
        <p:txBody>
          <a:bodyPr/>
          <a:lstStyle>
            <a:lvl1pPr>
              <a:defRPr/>
            </a:lvl1pPr>
          </a:lstStyle>
          <a:p>
            <a:fld id="{28B9F65B-CE31-494D-807C-FBA965F0D1AE}" type="slidenum">
              <a:rPr lang="en-IN" altLang="en-US"/>
              <a:pPr/>
              <a:t>‹#›</a:t>
            </a:fld>
            <a:endParaRPr lang="en-IN" altLang="en-US"/>
          </a:p>
        </p:txBody>
      </p:sp>
    </p:spTree>
    <p:extLst>
      <p:ext uri="{BB962C8B-B14F-4D97-AF65-F5344CB8AC3E}">
        <p14:creationId xmlns:p14="http://schemas.microsoft.com/office/powerpoint/2010/main" val="4146452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E006-17CE-4875-8D25-1A6BBDC208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BCBE54-D33D-4284-ABB5-9E93FC89946C}"/>
              </a:ext>
            </a:extLst>
          </p:cNvPr>
          <p:cNvSpPr>
            <a:spLocks noGrp="1"/>
          </p:cNvSpPr>
          <p:nvPr>
            <p:ph type="dt"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08C1436F-E70D-4DDE-835E-E1FE07A22569}"/>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D4AA34D5-50F5-4978-A4C1-D5F4FCB8F67F}"/>
              </a:ext>
            </a:extLst>
          </p:cNvPr>
          <p:cNvSpPr>
            <a:spLocks noGrp="1"/>
          </p:cNvSpPr>
          <p:nvPr>
            <p:ph type="sldNum" idx="12"/>
          </p:nvPr>
        </p:nvSpPr>
        <p:spPr/>
        <p:txBody>
          <a:bodyPr/>
          <a:lstStyle>
            <a:lvl1pPr>
              <a:defRPr/>
            </a:lvl1pPr>
          </a:lstStyle>
          <a:p>
            <a:fld id="{D8A5E52C-B8A8-4EFE-9059-C6B7854B34DD}" type="slidenum">
              <a:rPr lang="en-IN" altLang="en-US"/>
              <a:pPr/>
              <a:t>‹#›</a:t>
            </a:fld>
            <a:endParaRPr lang="en-IN" altLang="en-US"/>
          </a:p>
        </p:txBody>
      </p:sp>
    </p:spTree>
    <p:extLst>
      <p:ext uri="{BB962C8B-B14F-4D97-AF65-F5344CB8AC3E}">
        <p14:creationId xmlns:p14="http://schemas.microsoft.com/office/powerpoint/2010/main" val="853128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CB945-8FAB-433B-AAEB-CCF930CBA14E}"/>
              </a:ext>
            </a:extLst>
          </p:cNvPr>
          <p:cNvSpPr>
            <a:spLocks noGrp="1"/>
          </p:cNvSpPr>
          <p:nvPr>
            <p:ph type="dt"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29A4E18D-C31B-439C-97D2-5EDD68D105AB}"/>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D6A8A069-CCC5-49C6-ACBD-97221A851219}"/>
              </a:ext>
            </a:extLst>
          </p:cNvPr>
          <p:cNvSpPr>
            <a:spLocks noGrp="1"/>
          </p:cNvSpPr>
          <p:nvPr>
            <p:ph type="sldNum" idx="12"/>
          </p:nvPr>
        </p:nvSpPr>
        <p:spPr/>
        <p:txBody>
          <a:bodyPr/>
          <a:lstStyle>
            <a:lvl1pPr>
              <a:defRPr/>
            </a:lvl1pPr>
          </a:lstStyle>
          <a:p>
            <a:fld id="{B1F245CA-A799-483F-B2DF-EF3E00F4442F}" type="slidenum">
              <a:rPr lang="en-IN" altLang="en-US"/>
              <a:pPr/>
              <a:t>‹#›</a:t>
            </a:fld>
            <a:endParaRPr lang="en-IN" altLang="en-US"/>
          </a:p>
        </p:txBody>
      </p:sp>
    </p:spTree>
    <p:extLst>
      <p:ext uri="{BB962C8B-B14F-4D97-AF65-F5344CB8AC3E}">
        <p14:creationId xmlns:p14="http://schemas.microsoft.com/office/powerpoint/2010/main" val="2793845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0BA4-B3B0-4B94-A7A5-A9A4D411F9C7}"/>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5F493C-93B0-4D88-8D49-698B5185AA1D}"/>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C08ED-865B-491A-938F-804123D885D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FB5D6-A8AE-4DC8-BBDF-8409C0BBE9B3}"/>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C0E4C724-D5F2-468F-8EFD-375B42A1F791}"/>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FEF542BB-B3AB-4D4B-8B15-AD09819EF52B}"/>
              </a:ext>
            </a:extLst>
          </p:cNvPr>
          <p:cNvSpPr>
            <a:spLocks noGrp="1"/>
          </p:cNvSpPr>
          <p:nvPr>
            <p:ph type="sldNum" idx="12"/>
          </p:nvPr>
        </p:nvSpPr>
        <p:spPr/>
        <p:txBody>
          <a:bodyPr/>
          <a:lstStyle>
            <a:lvl1pPr>
              <a:defRPr/>
            </a:lvl1pPr>
          </a:lstStyle>
          <a:p>
            <a:fld id="{913C61E8-369D-4BC8-AB61-3E9B2423D56E}" type="slidenum">
              <a:rPr lang="en-IN" altLang="en-US"/>
              <a:pPr/>
              <a:t>‹#›</a:t>
            </a:fld>
            <a:endParaRPr lang="en-IN" altLang="en-US"/>
          </a:p>
        </p:txBody>
      </p:sp>
    </p:spTree>
    <p:extLst>
      <p:ext uri="{BB962C8B-B14F-4D97-AF65-F5344CB8AC3E}">
        <p14:creationId xmlns:p14="http://schemas.microsoft.com/office/powerpoint/2010/main" val="302196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86A1-4043-4FDF-9835-2B12F2777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34695-DF4D-4EF0-BF5F-0A2325CF9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B5A08-882D-4906-BB31-B7A1AA14AEBE}"/>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4DAA39BF-AAFD-4FBB-BB4C-837F54EE74DD}"/>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C1D404B2-63BA-4F2D-96EE-0970240D639E}"/>
              </a:ext>
            </a:extLst>
          </p:cNvPr>
          <p:cNvSpPr>
            <a:spLocks noGrp="1"/>
          </p:cNvSpPr>
          <p:nvPr>
            <p:ph type="sldNum" idx="12"/>
          </p:nvPr>
        </p:nvSpPr>
        <p:spPr/>
        <p:txBody>
          <a:bodyPr/>
          <a:lstStyle>
            <a:lvl1pPr>
              <a:defRPr/>
            </a:lvl1pPr>
          </a:lstStyle>
          <a:p>
            <a:fld id="{734DAD61-962C-4D66-A416-F37CDFFD26E0}" type="slidenum">
              <a:rPr lang="en-IN" altLang="en-US"/>
              <a:pPr/>
              <a:t>‹#›</a:t>
            </a:fld>
            <a:endParaRPr lang="en-IN" altLang="en-US"/>
          </a:p>
        </p:txBody>
      </p:sp>
    </p:spTree>
    <p:extLst>
      <p:ext uri="{BB962C8B-B14F-4D97-AF65-F5344CB8AC3E}">
        <p14:creationId xmlns:p14="http://schemas.microsoft.com/office/powerpoint/2010/main" val="180560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F6EC-4720-44FC-9FD3-F6F00F93443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FE731-FF4C-4253-A37B-CEA9191DED03}"/>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00F544-FA58-4564-9EAF-387FFB80E3B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B7223-828D-4251-903E-15F56B59A509}"/>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674CD70-1569-43D8-9A7D-BB4669146AD5}"/>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646355CC-9623-4FD3-83E8-7D11898C9E9A}"/>
              </a:ext>
            </a:extLst>
          </p:cNvPr>
          <p:cNvSpPr>
            <a:spLocks noGrp="1"/>
          </p:cNvSpPr>
          <p:nvPr>
            <p:ph type="sldNum" idx="12"/>
          </p:nvPr>
        </p:nvSpPr>
        <p:spPr/>
        <p:txBody>
          <a:bodyPr/>
          <a:lstStyle>
            <a:lvl1pPr>
              <a:defRPr/>
            </a:lvl1pPr>
          </a:lstStyle>
          <a:p>
            <a:fld id="{ADEB24AE-97E3-4C85-B864-51F9F3CA015B}" type="slidenum">
              <a:rPr lang="en-IN" altLang="en-US"/>
              <a:pPr/>
              <a:t>‹#›</a:t>
            </a:fld>
            <a:endParaRPr lang="en-IN" altLang="en-US"/>
          </a:p>
        </p:txBody>
      </p:sp>
    </p:spTree>
    <p:extLst>
      <p:ext uri="{BB962C8B-B14F-4D97-AF65-F5344CB8AC3E}">
        <p14:creationId xmlns:p14="http://schemas.microsoft.com/office/powerpoint/2010/main" val="443526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0CC3-5603-4BC0-BEF5-17C4429159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073EFE-1CFD-4118-AA7A-1DD0560F1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F30E5-8379-42D3-885B-94B961FBAD03}"/>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85E5AA4-C111-4228-B5CB-85D34CCF388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A07AF2B-C25C-4442-8849-E5F465D201B9}"/>
              </a:ext>
            </a:extLst>
          </p:cNvPr>
          <p:cNvSpPr>
            <a:spLocks noGrp="1"/>
          </p:cNvSpPr>
          <p:nvPr>
            <p:ph type="sldNum" idx="12"/>
          </p:nvPr>
        </p:nvSpPr>
        <p:spPr/>
        <p:txBody>
          <a:bodyPr/>
          <a:lstStyle>
            <a:lvl1pPr>
              <a:defRPr/>
            </a:lvl1pPr>
          </a:lstStyle>
          <a:p>
            <a:fld id="{7BEF40FA-8380-4500-B156-FB20FF087B4A}" type="slidenum">
              <a:rPr lang="en-IN" altLang="en-US"/>
              <a:pPr/>
              <a:t>‹#›</a:t>
            </a:fld>
            <a:endParaRPr lang="en-IN" altLang="en-US"/>
          </a:p>
        </p:txBody>
      </p:sp>
    </p:spTree>
    <p:extLst>
      <p:ext uri="{BB962C8B-B14F-4D97-AF65-F5344CB8AC3E}">
        <p14:creationId xmlns:p14="http://schemas.microsoft.com/office/powerpoint/2010/main" val="3205986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83D76-4DE6-46ED-9901-4E64B61F3876}"/>
              </a:ext>
            </a:extLst>
          </p:cNvPr>
          <p:cNvSpPr>
            <a:spLocks noGrp="1"/>
          </p:cNvSpPr>
          <p:nvPr>
            <p:ph type="title" orient="vert"/>
          </p:nvPr>
        </p:nvSpPr>
        <p:spPr>
          <a:xfrm>
            <a:off x="7178675" y="1755775"/>
            <a:ext cx="2392363" cy="40401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3EB39-828D-4015-9E8F-05C03F01C12B}"/>
              </a:ext>
            </a:extLst>
          </p:cNvPr>
          <p:cNvSpPr>
            <a:spLocks noGrp="1"/>
          </p:cNvSpPr>
          <p:nvPr>
            <p:ph type="body" orient="vert" idx="1"/>
          </p:nvPr>
        </p:nvSpPr>
        <p:spPr>
          <a:xfrm>
            <a:off x="0" y="1755775"/>
            <a:ext cx="7026275" cy="4040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A9FBF-69BB-4C4E-85DE-DE43F3A06CE5}"/>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6C9C6AD-215B-4653-B220-65280D31ABE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0878B36F-7A49-4C37-BD42-848561DB086C}"/>
              </a:ext>
            </a:extLst>
          </p:cNvPr>
          <p:cNvSpPr>
            <a:spLocks noGrp="1"/>
          </p:cNvSpPr>
          <p:nvPr>
            <p:ph type="sldNum" idx="12"/>
          </p:nvPr>
        </p:nvSpPr>
        <p:spPr/>
        <p:txBody>
          <a:bodyPr/>
          <a:lstStyle>
            <a:lvl1pPr>
              <a:defRPr/>
            </a:lvl1pPr>
          </a:lstStyle>
          <a:p>
            <a:fld id="{60BF1DFE-28EE-4B95-B9E0-F77546C335E6}" type="slidenum">
              <a:rPr lang="en-IN" altLang="en-US"/>
              <a:pPr/>
              <a:t>‹#›</a:t>
            </a:fld>
            <a:endParaRPr lang="en-IN" altLang="en-US"/>
          </a:p>
        </p:txBody>
      </p:sp>
    </p:spTree>
    <p:extLst>
      <p:ext uri="{BB962C8B-B14F-4D97-AF65-F5344CB8AC3E}">
        <p14:creationId xmlns:p14="http://schemas.microsoft.com/office/powerpoint/2010/main" val="2909449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39F9-378D-4413-AA8A-CA87C3B37ADF}"/>
              </a:ext>
            </a:extLst>
          </p:cNvPr>
          <p:cNvSpPr>
            <a:spLocks noGrp="1"/>
          </p:cNvSpPr>
          <p:nvPr>
            <p:ph type="title"/>
          </p:nvPr>
        </p:nvSpPr>
        <p:spPr>
          <a:xfrm>
            <a:off x="0" y="1755775"/>
            <a:ext cx="9067800" cy="9429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23036407-5019-48D2-9BAC-063615360A92}"/>
              </a:ext>
            </a:extLst>
          </p:cNvPr>
          <p:cNvSpPr>
            <a:spLocks noGrp="1"/>
          </p:cNvSpPr>
          <p:nvPr>
            <p:ph type="dt" idx="10"/>
          </p:nvPr>
        </p:nvSpPr>
        <p:spPr>
          <a:xfrm>
            <a:off x="503238" y="5165725"/>
            <a:ext cx="2344737" cy="3873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54062D7B-76DE-4AA7-B6E4-137421E3B973}"/>
              </a:ext>
            </a:extLst>
          </p:cNvPr>
          <p:cNvSpPr>
            <a:spLocks noGrp="1"/>
          </p:cNvSpPr>
          <p:nvPr>
            <p:ph type="ftr" idx="11"/>
          </p:nvPr>
        </p:nvSpPr>
        <p:spPr>
          <a:xfrm>
            <a:off x="3448050" y="5165725"/>
            <a:ext cx="3192463" cy="3873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E0815A29-0058-4897-81C7-EA31F9689991}"/>
              </a:ext>
            </a:extLst>
          </p:cNvPr>
          <p:cNvSpPr>
            <a:spLocks noGrp="1"/>
          </p:cNvSpPr>
          <p:nvPr>
            <p:ph type="sldNum" idx="12"/>
          </p:nvPr>
        </p:nvSpPr>
        <p:spPr>
          <a:xfrm>
            <a:off x="7227888" y="5165725"/>
            <a:ext cx="2344737" cy="387350"/>
          </a:xfrm>
        </p:spPr>
        <p:txBody>
          <a:bodyPr/>
          <a:lstStyle>
            <a:lvl1pPr>
              <a:defRPr/>
            </a:lvl1pPr>
          </a:lstStyle>
          <a:p>
            <a:fld id="{054EAE3B-BEDB-44ED-8A0C-E1615AA935CF}" type="slidenum">
              <a:rPr lang="en-IN" altLang="en-US"/>
              <a:pPr/>
              <a:t>‹#›</a:t>
            </a:fld>
            <a:endParaRPr lang="en-IN" altLang="en-US"/>
          </a:p>
        </p:txBody>
      </p:sp>
    </p:spTree>
    <p:extLst>
      <p:ext uri="{BB962C8B-B14F-4D97-AF65-F5344CB8AC3E}">
        <p14:creationId xmlns:p14="http://schemas.microsoft.com/office/powerpoint/2010/main" val="318329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CD0A-0D4C-44D8-A574-9F5E3E6843B2}"/>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BD0EBD-99B1-485A-90FB-612FCF580CD8}"/>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66AB204-1B2E-4F01-B5DD-B656A8DC24F2}"/>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3B7D34A2-BB1E-4ED7-B3FC-7C086CE16A30}"/>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30C71F39-EFF4-4BCD-A73B-1AA66561F6BC}"/>
              </a:ext>
            </a:extLst>
          </p:cNvPr>
          <p:cNvSpPr>
            <a:spLocks noGrp="1"/>
          </p:cNvSpPr>
          <p:nvPr>
            <p:ph type="sldNum" idx="12"/>
          </p:nvPr>
        </p:nvSpPr>
        <p:spPr/>
        <p:txBody>
          <a:bodyPr/>
          <a:lstStyle>
            <a:lvl1pPr>
              <a:defRPr/>
            </a:lvl1pPr>
          </a:lstStyle>
          <a:p>
            <a:fld id="{B4930B19-FE56-4DB3-9141-08CEA5786801}" type="slidenum">
              <a:rPr lang="en-IN" altLang="en-US"/>
              <a:pPr/>
              <a:t>‹#›</a:t>
            </a:fld>
            <a:endParaRPr lang="en-IN" altLang="en-US"/>
          </a:p>
        </p:txBody>
      </p:sp>
    </p:spTree>
    <p:extLst>
      <p:ext uri="{BB962C8B-B14F-4D97-AF65-F5344CB8AC3E}">
        <p14:creationId xmlns:p14="http://schemas.microsoft.com/office/powerpoint/2010/main" val="220567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A093-E235-43E0-9A58-191F7544C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CFE22-A05B-4B40-95FC-B0E466947C58}"/>
              </a:ext>
            </a:extLst>
          </p:cNvPr>
          <p:cNvSpPr>
            <a:spLocks noGrp="1"/>
          </p:cNvSpPr>
          <p:nvPr>
            <p:ph sz="half" idx="1"/>
          </p:nvPr>
        </p:nvSpPr>
        <p:spPr>
          <a:xfrm>
            <a:off x="503238" y="1327150"/>
            <a:ext cx="4457700" cy="328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DF0499-3DB1-4127-BF33-9CDAB16F8F7F}"/>
              </a:ext>
            </a:extLst>
          </p:cNvPr>
          <p:cNvSpPr>
            <a:spLocks noGrp="1"/>
          </p:cNvSpPr>
          <p:nvPr>
            <p:ph sz="half" idx="2"/>
          </p:nvPr>
        </p:nvSpPr>
        <p:spPr>
          <a:xfrm>
            <a:off x="5113338" y="1327150"/>
            <a:ext cx="4457700" cy="328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81DA8-6307-4CC4-9186-1A61D063BA14}"/>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2AA3AC4E-EAB3-43C4-834D-5E6135EA936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84CDF989-73AC-476B-8171-4CF922C6A8C8}"/>
              </a:ext>
            </a:extLst>
          </p:cNvPr>
          <p:cNvSpPr>
            <a:spLocks noGrp="1"/>
          </p:cNvSpPr>
          <p:nvPr>
            <p:ph type="sldNum" idx="12"/>
          </p:nvPr>
        </p:nvSpPr>
        <p:spPr/>
        <p:txBody>
          <a:bodyPr/>
          <a:lstStyle>
            <a:lvl1pPr>
              <a:defRPr/>
            </a:lvl1pPr>
          </a:lstStyle>
          <a:p>
            <a:fld id="{0FD0365A-1BCD-4664-BDB3-9F28DE88AB73}" type="slidenum">
              <a:rPr lang="en-IN" altLang="en-US"/>
              <a:pPr/>
              <a:t>‹#›</a:t>
            </a:fld>
            <a:endParaRPr lang="en-IN" altLang="en-US"/>
          </a:p>
        </p:txBody>
      </p:sp>
    </p:spTree>
    <p:extLst>
      <p:ext uri="{BB962C8B-B14F-4D97-AF65-F5344CB8AC3E}">
        <p14:creationId xmlns:p14="http://schemas.microsoft.com/office/powerpoint/2010/main" val="18568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7B58-0421-4A00-BFCA-4FB1E78D00C8}"/>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E9707-66F9-484F-90B7-810A03E80785}"/>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4F1FA8-93BE-4F84-B4C7-0A90DD456964}"/>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F9436D-0B04-42FC-BE22-6EA49978AEC7}"/>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11B19-F692-4233-A723-5F5BC0F997F8}"/>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C0AAE-F53D-4E82-A4C5-3BDC0C1BAD8A}"/>
              </a:ext>
            </a:extLst>
          </p:cNvPr>
          <p:cNvSpPr>
            <a:spLocks noGrp="1"/>
          </p:cNvSpPr>
          <p:nvPr>
            <p:ph type="dt"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2A552F6F-3191-4990-AB2A-C1B5EA83BF6B}"/>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1582997E-304B-42A7-BEA5-A5A9668E9ECC}"/>
              </a:ext>
            </a:extLst>
          </p:cNvPr>
          <p:cNvSpPr>
            <a:spLocks noGrp="1"/>
          </p:cNvSpPr>
          <p:nvPr>
            <p:ph type="sldNum" idx="12"/>
          </p:nvPr>
        </p:nvSpPr>
        <p:spPr/>
        <p:txBody>
          <a:bodyPr/>
          <a:lstStyle>
            <a:lvl1pPr>
              <a:defRPr/>
            </a:lvl1pPr>
          </a:lstStyle>
          <a:p>
            <a:fld id="{23EEC94F-12F8-4605-87B9-1448BC309AD3}" type="slidenum">
              <a:rPr lang="en-IN" altLang="en-US"/>
              <a:pPr/>
              <a:t>‹#›</a:t>
            </a:fld>
            <a:endParaRPr lang="en-IN" altLang="en-US"/>
          </a:p>
        </p:txBody>
      </p:sp>
    </p:spTree>
    <p:extLst>
      <p:ext uri="{BB962C8B-B14F-4D97-AF65-F5344CB8AC3E}">
        <p14:creationId xmlns:p14="http://schemas.microsoft.com/office/powerpoint/2010/main" val="397403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35EF-2C8D-447B-8849-0FE03BE7D1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B211B-F0B9-4123-A04B-8731A5E01DF8}"/>
              </a:ext>
            </a:extLst>
          </p:cNvPr>
          <p:cNvSpPr>
            <a:spLocks noGrp="1"/>
          </p:cNvSpPr>
          <p:nvPr>
            <p:ph type="dt"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79114C69-C867-44C2-9292-08EDBCBDB34D}"/>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0DA130FF-162D-477B-9A96-57A84F1A4ED7}"/>
              </a:ext>
            </a:extLst>
          </p:cNvPr>
          <p:cNvSpPr>
            <a:spLocks noGrp="1"/>
          </p:cNvSpPr>
          <p:nvPr>
            <p:ph type="sldNum" idx="12"/>
          </p:nvPr>
        </p:nvSpPr>
        <p:spPr/>
        <p:txBody>
          <a:bodyPr/>
          <a:lstStyle>
            <a:lvl1pPr>
              <a:defRPr/>
            </a:lvl1pPr>
          </a:lstStyle>
          <a:p>
            <a:fld id="{E7F019FA-E356-441E-B3C9-684102373FB5}" type="slidenum">
              <a:rPr lang="en-IN" altLang="en-US"/>
              <a:pPr/>
              <a:t>‹#›</a:t>
            </a:fld>
            <a:endParaRPr lang="en-IN" altLang="en-US"/>
          </a:p>
        </p:txBody>
      </p:sp>
    </p:spTree>
    <p:extLst>
      <p:ext uri="{BB962C8B-B14F-4D97-AF65-F5344CB8AC3E}">
        <p14:creationId xmlns:p14="http://schemas.microsoft.com/office/powerpoint/2010/main" val="248077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E9329-4C25-47B4-A4A3-85DE5AF79D1F}"/>
              </a:ext>
            </a:extLst>
          </p:cNvPr>
          <p:cNvSpPr>
            <a:spLocks noGrp="1"/>
          </p:cNvSpPr>
          <p:nvPr>
            <p:ph type="dt"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C68FFDC4-9F1B-4889-B993-85EAD41E9979}"/>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616CEBE4-4CE8-4218-AEEC-9C3A253D0360}"/>
              </a:ext>
            </a:extLst>
          </p:cNvPr>
          <p:cNvSpPr>
            <a:spLocks noGrp="1"/>
          </p:cNvSpPr>
          <p:nvPr>
            <p:ph type="sldNum" idx="12"/>
          </p:nvPr>
        </p:nvSpPr>
        <p:spPr/>
        <p:txBody>
          <a:bodyPr/>
          <a:lstStyle>
            <a:lvl1pPr>
              <a:defRPr/>
            </a:lvl1pPr>
          </a:lstStyle>
          <a:p>
            <a:fld id="{2D125374-3A5E-4AEB-9BEF-791B8CEEA767}" type="slidenum">
              <a:rPr lang="en-IN" altLang="en-US"/>
              <a:pPr/>
              <a:t>‹#›</a:t>
            </a:fld>
            <a:endParaRPr lang="en-IN" altLang="en-US"/>
          </a:p>
        </p:txBody>
      </p:sp>
    </p:spTree>
    <p:extLst>
      <p:ext uri="{BB962C8B-B14F-4D97-AF65-F5344CB8AC3E}">
        <p14:creationId xmlns:p14="http://schemas.microsoft.com/office/powerpoint/2010/main" val="20422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BF42-FEFB-4DD9-AF05-B384496503E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96304-787F-45EE-B624-7A6F77B3E543}"/>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41641-E58F-464E-9731-3EBFD3B95CEC}"/>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34955-C200-4D91-A41F-D690AE4ACEF9}"/>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946C7348-9F0F-448D-9C30-3036C7514496}"/>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AF28D0E7-C4BD-4FCF-9F92-8BD6D2F4ECA7}"/>
              </a:ext>
            </a:extLst>
          </p:cNvPr>
          <p:cNvSpPr>
            <a:spLocks noGrp="1"/>
          </p:cNvSpPr>
          <p:nvPr>
            <p:ph type="sldNum" idx="12"/>
          </p:nvPr>
        </p:nvSpPr>
        <p:spPr/>
        <p:txBody>
          <a:bodyPr/>
          <a:lstStyle>
            <a:lvl1pPr>
              <a:defRPr/>
            </a:lvl1pPr>
          </a:lstStyle>
          <a:p>
            <a:fld id="{E84B9F41-1E2D-4968-9001-D55EBD47F004}" type="slidenum">
              <a:rPr lang="en-IN" altLang="en-US"/>
              <a:pPr/>
              <a:t>‹#›</a:t>
            </a:fld>
            <a:endParaRPr lang="en-IN" altLang="en-US"/>
          </a:p>
        </p:txBody>
      </p:sp>
    </p:spTree>
    <p:extLst>
      <p:ext uri="{BB962C8B-B14F-4D97-AF65-F5344CB8AC3E}">
        <p14:creationId xmlns:p14="http://schemas.microsoft.com/office/powerpoint/2010/main" val="52059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9A3E-C706-483D-A8BC-FD0AF95CB23F}"/>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4EC6E-3C24-4DF3-9469-E6711F00ABFC}"/>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68076-8053-4A5C-9635-E01627DD167A}"/>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C9123-30D3-4FE9-AF10-AD055A035D53}"/>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956521E1-62D0-427A-8E38-7BC5A226DF56}"/>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6C9ED83-D01F-4E24-BCE1-9CFD143BC88A}"/>
              </a:ext>
            </a:extLst>
          </p:cNvPr>
          <p:cNvSpPr>
            <a:spLocks noGrp="1"/>
          </p:cNvSpPr>
          <p:nvPr>
            <p:ph type="sldNum" idx="12"/>
          </p:nvPr>
        </p:nvSpPr>
        <p:spPr/>
        <p:txBody>
          <a:bodyPr/>
          <a:lstStyle>
            <a:lvl1pPr>
              <a:defRPr/>
            </a:lvl1pPr>
          </a:lstStyle>
          <a:p>
            <a:fld id="{39E6E068-7D68-41EE-A8E7-3BF04DF4554D}" type="slidenum">
              <a:rPr lang="en-IN" altLang="en-US"/>
              <a:pPr/>
              <a:t>‹#›</a:t>
            </a:fld>
            <a:endParaRPr lang="en-IN" altLang="en-US"/>
          </a:p>
        </p:txBody>
      </p:sp>
    </p:spTree>
    <p:extLst>
      <p:ext uri="{BB962C8B-B14F-4D97-AF65-F5344CB8AC3E}">
        <p14:creationId xmlns:p14="http://schemas.microsoft.com/office/powerpoint/2010/main" val="65758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00DE6864-51A0-4824-8FCA-DD05A10C5C48}"/>
              </a:ext>
            </a:extLst>
          </p:cNvPr>
          <p:cNvSpPr>
            <a:spLocks noGrp="1" noChangeArrowheads="1"/>
          </p:cNvSpPr>
          <p:nvPr>
            <p:ph type="title"/>
          </p:nvPr>
        </p:nvSpPr>
        <p:spPr bwMode="auto">
          <a:xfrm>
            <a:off x="503238" y="225425"/>
            <a:ext cx="90678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9924A78C-56C7-41CA-96CF-A924EDB0CBB6}"/>
              </a:ext>
            </a:extLst>
          </p:cNvPr>
          <p:cNvSpPr>
            <a:spLocks noGrp="1" noChangeArrowheads="1"/>
          </p:cNvSpPr>
          <p:nvPr>
            <p:ph type="body" idx="1"/>
          </p:nvPr>
        </p:nvSpPr>
        <p:spPr bwMode="auto">
          <a:xfrm>
            <a:off x="503238" y="1327150"/>
            <a:ext cx="9067800" cy="328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DA3181C7-1F1B-4534-BFA8-FCB7D2CCC2E4}"/>
              </a:ext>
            </a:extLst>
          </p:cNvPr>
          <p:cNvSpPr>
            <a:spLocks noGrp="1" noChangeArrowheads="1"/>
          </p:cNvSpPr>
          <p:nvPr>
            <p:ph type="dt"/>
          </p:nvPr>
        </p:nvSpPr>
        <p:spPr bwMode="auto">
          <a:xfrm>
            <a:off x="503238" y="5165725"/>
            <a:ext cx="234473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49263" algn="l"/>
                <a:tab pos="898525" algn="l"/>
                <a:tab pos="1347788" algn="l"/>
                <a:tab pos="1797050" algn="l"/>
                <a:tab pos="2246313"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28" name="Rectangle 4">
            <a:extLst>
              <a:ext uri="{FF2B5EF4-FFF2-40B4-BE49-F238E27FC236}">
                <a16:creationId xmlns:a16="http://schemas.microsoft.com/office/drawing/2014/main" id="{4FE847C0-9667-4890-8722-5D81BE1B96AA}"/>
              </a:ext>
            </a:extLst>
          </p:cNvPr>
          <p:cNvSpPr>
            <a:spLocks noGrp="1" noChangeArrowheads="1"/>
          </p:cNvSpPr>
          <p:nvPr>
            <p:ph type="ftr"/>
          </p:nvPr>
        </p:nvSpPr>
        <p:spPr bwMode="auto">
          <a:xfrm>
            <a:off x="3448050" y="5165725"/>
            <a:ext cx="319246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29" name="Rectangle 5">
            <a:extLst>
              <a:ext uri="{FF2B5EF4-FFF2-40B4-BE49-F238E27FC236}">
                <a16:creationId xmlns:a16="http://schemas.microsoft.com/office/drawing/2014/main" id="{CCAF8DCE-1DE1-44B9-9A0F-03CFA9F092B9}"/>
              </a:ext>
            </a:extLst>
          </p:cNvPr>
          <p:cNvSpPr>
            <a:spLocks noGrp="1" noChangeArrowheads="1"/>
          </p:cNvSpPr>
          <p:nvPr>
            <p:ph type="sldNum"/>
          </p:nvPr>
        </p:nvSpPr>
        <p:spPr bwMode="auto">
          <a:xfrm>
            <a:off x="7227888" y="5165725"/>
            <a:ext cx="234473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49263" algn="l"/>
                <a:tab pos="898525" algn="l"/>
                <a:tab pos="1347788" algn="l"/>
                <a:tab pos="1797050" algn="l"/>
                <a:tab pos="2246313" algn="l"/>
              </a:tabLst>
              <a:defRPr sz="1400">
                <a:solidFill>
                  <a:srgbClr val="000000"/>
                </a:solidFill>
                <a:latin typeface="Times New Roman" panose="02020603050405020304" pitchFamily="18" charset="0"/>
                <a:cs typeface="DejaVu Sans" charset="0"/>
              </a:defRPr>
            </a:lvl1pPr>
          </a:lstStyle>
          <a:p>
            <a:fld id="{9DFD6BA3-093D-42F3-9FD4-BF036AA4B5F0}"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Bitstream Vera Sans"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47E102CC-A8A5-472E-9C40-A95CDF3A6C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354513"/>
            <a:ext cx="10079038" cy="1316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1D8EB48A-9ED7-4ACA-9583-E4D44CB668A8}"/>
              </a:ext>
            </a:extLst>
          </p:cNvPr>
          <p:cNvSpPr>
            <a:spLocks noGrp="1" noChangeArrowheads="1"/>
          </p:cNvSpPr>
          <p:nvPr>
            <p:ph type="title"/>
          </p:nvPr>
        </p:nvSpPr>
        <p:spPr bwMode="auto">
          <a:xfrm>
            <a:off x="0" y="1755775"/>
            <a:ext cx="90678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086667CC-F4BF-4C0E-8F12-840EE30C3CFE}"/>
              </a:ext>
            </a:extLst>
          </p:cNvPr>
          <p:cNvSpPr>
            <a:spLocks noGrp="1" noChangeArrowheads="1"/>
          </p:cNvSpPr>
          <p:nvPr>
            <p:ph type="body" idx="1"/>
          </p:nvPr>
        </p:nvSpPr>
        <p:spPr bwMode="auto">
          <a:xfrm>
            <a:off x="503238" y="3041650"/>
            <a:ext cx="9067800" cy="2754313"/>
          </a:xfrm>
          <a:prstGeom prst="rect">
            <a:avLst/>
          </a:prstGeom>
          <a:solidFill>
            <a:srgbClr val="729FCF"/>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D43B9EB2-7D06-4C6F-8ACC-451906EB1F38}"/>
              </a:ext>
            </a:extLst>
          </p:cNvPr>
          <p:cNvSpPr>
            <a:spLocks noGrp="1" noChangeArrowheads="1"/>
          </p:cNvSpPr>
          <p:nvPr>
            <p:ph type="dt"/>
          </p:nvPr>
        </p:nvSpPr>
        <p:spPr bwMode="auto">
          <a:xfrm>
            <a:off x="503238" y="5165725"/>
            <a:ext cx="234473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49263" algn="l"/>
                <a:tab pos="898525" algn="l"/>
                <a:tab pos="1347788" algn="l"/>
                <a:tab pos="1797050" algn="l"/>
                <a:tab pos="2246313" algn="l"/>
              </a:tabLst>
              <a:defRPr sz="1400">
                <a:solidFill>
                  <a:srgbClr val="000000"/>
                </a:solidFill>
                <a:latin typeface="Times New Roman" panose="02020603050405020304" pitchFamily="18" charset="0"/>
                <a:cs typeface="+mn-cs"/>
              </a:defRPr>
            </a:lvl1pPr>
          </a:lstStyle>
          <a:p>
            <a:endParaRPr lang="en-IN" altLang="en-US"/>
          </a:p>
        </p:txBody>
      </p:sp>
      <p:sp>
        <p:nvSpPr>
          <p:cNvPr id="2053" name="Rectangle 5">
            <a:extLst>
              <a:ext uri="{FF2B5EF4-FFF2-40B4-BE49-F238E27FC236}">
                <a16:creationId xmlns:a16="http://schemas.microsoft.com/office/drawing/2014/main" id="{5FEBDFE1-D48F-476B-A053-BFCF69335542}"/>
              </a:ext>
            </a:extLst>
          </p:cNvPr>
          <p:cNvSpPr>
            <a:spLocks noGrp="1" noChangeArrowheads="1"/>
          </p:cNvSpPr>
          <p:nvPr>
            <p:ph type="ftr"/>
          </p:nvPr>
        </p:nvSpPr>
        <p:spPr bwMode="auto">
          <a:xfrm>
            <a:off x="3448050" y="5165725"/>
            <a:ext cx="319246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mn-cs"/>
              </a:defRPr>
            </a:lvl1pPr>
          </a:lstStyle>
          <a:p>
            <a:endParaRPr lang="en-IN" altLang="en-US"/>
          </a:p>
        </p:txBody>
      </p:sp>
      <p:sp>
        <p:nvSpPr>
          <p:cNvPr id="2054" name="Rectangle 6">
            <a:extLst>
              <a:ext uri="{FF2B5EF4-FFF2-40B4-BE49-F238E27FC236}">
                <a16:creationId xmlns:a16="http://schemas.microsoft.com/office/drawing/2014/main" id="{D1427786-B921-433B-B2CE-00C25A74C14A}"/>
              </a:ext>
            </a:extLst>
          </p:cNvPr>
          <p:cNvSpPr>
            <a:spLocks noGrp="1" noChangeArrowheads="1"/>
          </p:cNvSpPr>
          <p:nvPr>
            <p:ph type="sldNum"/>
          </p:nvPr>
        </p:nvSpPr>
        <p:spPr bwMode="auto">
          <a:xfrm>
            <a:off x="7227888" y="5165725"/>
            <a:ext cx="234473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49263" algn="l"/>
                <a:tab pos="898525" algn="l"/>
                <a:tab pos="1347788" algn="l"/>
                <a:tab pos="1797050" algn="l"/>
                <a:tab pos="2246313" algn="l"/>
              </a:tabLst>
              <a:defRPr sz="1400">
                <a:solidFill>
                  <a:srgbClr val="000000"/>
                </a:solidFill>
                <a:latin typeface="Times New Roman" panose="02020603050405020304" pitchFamily="18" charset="0"/>
                <a:cs typeface="+mn-cs"/>
              </a:defRPr>
            </a:lvl1pPr>
          </a:lstStyle>
          <a:p>
            <a:fld id="{476F9877-1CCC-4487-A7F9-F8FB8BFC6AB8}"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kern="1200">
          <a:solidFill>
            <a:srgbClr val="006699"/>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6699"/>
          </a:solidFill>
          <a:latin typeface="Arial" panose="020B0604020202020204" pitchFamily="34" charset="0"/>
          <a:cs typeface="DejaVu Sans" charset="0"/>
        </a:defRPr>
      </a:lvl9pPr>
    </p:titleStyle>
    <p:bodyStyle>
      <a:lvl1pPr marL="342900" indent="-342900" algn="l" defTabSz="449263" rtl="0" fontAlgn="base" hangingPunct="0">
        <a:lnSpc>
          <a:spcPct val="93000"/>
        </a:lnSpc>
        <a:spcBef>
          <a:spcPts val="1063"/>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fontAlgn="base" hangingPunct="0">
        <a:lnSpc>
          <a:spcPct val="93000"/>
        </a:lnSpc>
        <a:spcBef>
          <a:spcPts val="63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hangingPunct="0">
        <a:lnSpc>
          <a:spcPct val="93000"/>
        </a:lnSpc>
        <a:spcBef>
          <a:spcPts val="42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fontAlgn="base" hangingPunct="0">
        <a:lnSpc>
          <a:spcPct val="93000"/>
        </a:lnSpc>
        <a:spcBef>
          <a:spcPts val="213"/>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3.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8661F0BC-AEE2-485B-9F48-BD4BFC4A2E1F}"/>
              </a:ext>
            </a:extLst>
          </p:cNvPr>
          <p:cNvSpPr>
            <a:spLocks noGrp="1" noChangeArrowheads="1"/>
          </p:cNvSpPr>
          <p:nvPr>
            <p:ph type="title"/>
          </p:nvPr>
        </p:nvSpPr>
        <p:spPr>
          <a:xfrm>
            <a:off x="0" y="1755775"/>
            <a:ext cx="9070975" cy="946150"/>
          </a:xfrm>
          <a:ln/>
        </p:spPr>
        <p:txBody>
          <a:bodyPr tIns="320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Liquid Lens</a:t>
            </a:r>
          </a:p>
        </p:txBody>
      </p:sp>
      <p:sp>
        <p:nvSpPr>
          <p:cNvPr id="4098" name="Rectangle 2">
            <a:extLst>
              <a:ext uri="{FF2B5EF4-FFF2-40B4-BE49-F238E27FC236}">
                <a16:creationId xmlns:a16="http://schemas.microsoft.com/office/drawing/2014/main" id="{2F5BA8CC-4091-4C9D-86E3-E63361AFBA42}"/>
              </a:ext>
            </a:extLst>
          </p:cNvPr>
          <p:cNvSpPr>
            <a:spLocks noGrp="1" noChangeArrowheads="1"/>
          </p:cNvSpPr>
          <p:nvPr>
            <p:ph type="subTitle" idx="4294967295"/>
          </p:nvPr>
        </p:nvSpPr>
        <p:spPr bwMode="auto">
          <a:xfrm>
            <a:off x="6191250" y="3959225"/>
            <a:ext cx="3600450" cy="1604963"/>
          </a:xfrm>
          <a:prstGeom prst="rect">
            <a:avLst/>
          </a:prstGeom>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1240" rIns="0" bIns="0" anchor="ctr"/>
          <a:lstStyle/>
          <a:p>
            <a:pPr marL="0" indent="0">
              <a:spcBef>
                <a:spcPct val="0"/>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a:t>Submitted by,</a:t>
            </a:r>
          </a:p>
          <a:p>
            <a:pPr marL="0" indent="0">
              <a:spcBef>
                <a:spcPct val="0"/>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a:t>			Albin P M</a:t>
            </a:r>
          </a:p>
          <a:p>
            <a:pPr marL="0" indent="0">
              <a:spcBef>
                <a:spcPct val="0"/>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a:t>			I9MCA</a:t>
            </a:r>
          </a:p>
          <a:p>
            <a:pPr marL="0" indent="0">
              <a:spcBef>
                <a:spcPct val="0"/>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a:t>			Roll.no: 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1CF12E05-195F-4EC3-8353-27DE88BD17D5}"/>
              </a:ext>
            </a:extLst>
          </p:cNvPr>
          <p:cNvSpPr>
            <a:spLocks noGrp="1" noChangeArrowheads="1"/>
          </p:cNvSpPr>
          <p:nvPr>
            <p:ph type="title"/>
          </p:nvPr>
        </p:nvSpPr>
        <p:spPr>
          <a:xfrm>
            <a:off x="431800" y="144463"/>
            <a:ext cx="9070975" cy="792162"/>
          </a:xfrm>
          <a:ln/>
        </p:spPr>
        <p:txBody>
          <a:bodyPr tIns="320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Advantages of Liquid Lenses</a:t>
            </a:r>
          </a:p>
        </p:txBody>
      </p:sp>
      <p:sp>
        <p:nvSpPr>
          <p:cNvPr id="13314" name="Rectangle 2">
            <a:extLst>
              <a:ext uri="{FF2B5EF4-FFF2-40B4-BE49-F238E27FC236}">
                <a16:creationId xmlns:a16="http://schemas.microsoft.com/office/drawing/2014/main" id="{913135C7-48A4-4B68-BCD4-E9B1E7A72C4C}"/>
              </a:ext>
            </a:extLst>
          </p:cNvPr>
          <p:cNvSpPr>
            <a:spLocks noGrp="1" noChangeArrowheads="1"/>
          </p:cNvSpPr>
          <p:nvPr>
            <p:ph type="body" idx="1"/>
          </p:nvPr>
        </p:nvSpPr>
        <p:spPr>
          <a:xfrm>
            <a:off x="1009650" y="1223963"/>
            <a:ext cx="7918450" cy="3816350"/>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Multiple Focal Lengths in One Lens</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Change Focus and Focal Length in Milliseconds</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No Mechanical Parts to Damage</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Excellent Lifespan</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Much Smaller Than Traditional Lenses</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Improved Image Stabilization</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Close Focusing Abilities</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Energy Efficient</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2226C390-8D24-4444-88A8-89E09D99D88C}"/>
              </a:ext>
            </a:extLst>
          </p:cNvPr>
          <p:cNvSpPr>
            <a:spLocks noGrp="1" noChangeArrowheads="1"/>
          </p:cNvSpPr>
          <p:nvPr>
            <p:ph type="title"/>
          </p:nvPr>
        </p:nvSpPr>
        <p:spPr>
          <a:xfrm>
            <a:off x="433388" y="277813"/>
            <a:ext cx="9070975" cy="946150"/>
          </a:xfrm>
          <a:ln/>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Disadvantage of Liquid Lenses</a:t>
            </a:r>
          </a:p>
        </p:txBody>
      </p:sp>
      <p:sp>
        <p:nvSpPr>
          <p:cNvPr id="14338" name="Rectangle 2">
            <a:extLst>
              <a:ext uri="{FF2B5EF4-FFF2-40B4-BE49-F238E27FC236}">
                <a16:creationId xmlns:a16="http://schemas.microsoft.com/office/drawing/2014/main" id="{D04340A0-30D5-47CC-A095-6C81A71793E9}"/>
              </a:ext>
            </a:extLst>
          </p:cNvPr>
          <p:cNvSpPr>
            <a:spLocks noGrp="1" noChangeArrowheads="1"/>
          </p:cNvSpPr>
          <p:nvPr>
            <p:ph type="body" idx="1"/>
          </p:nvPr>
        </p:nvSpPr>
        <p:spPr>
          <a:xfrm>
            <a:off x="1728788" y="2016125"/>
            <a:ext cx="6694487" cy="2757488"/>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558800" indent="-557213">
              <a:buSzPct val="45000"/>
              <a:buFont typeface="Wingdings" panose="05000000000000000000" pitchFamily="2" charset="2"/>
              <a:buChar char=""/>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a:t>It can’t be used in cold temperature since the liquid inside freezes.</a:t>
            </a:r>
          </a:p>
          <a:p>
            <a:pPr marL="558800" indent="-557213">
              <a:buSzPct val="45000"/>
              <a:buFont typeface="Wingdings" panose="05000000000000000000" pitchFamily="2" charset="2"/>
              <a:buChar char=""/>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a:t>It can’t be used in high temperature since the liquid inside boils.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03F6349-3CEC-4542-85DF-6737CFC11BC1}"/>
              </a:ext>
            </a:extLst>
          </p:cNvPr>
          <p:cNvSpPr>
            <a:spLocks noGrp="1" noChangeArrowheads="1"/>
          </p:cNvSpPr>
          <p:nvPr>
            <p:ph type="title"/>
          </p:nvPr>
        </p:nvSpPr>
        <p:spPr>
          <a:xfrm>
            <a:off x="288925" y="215900"/>
            <a:ext cx="9070975" cy="946150"/>
          </a:xfrm>
          <a:ln/>
        </p:spPr>
        <p:txBody>
          <a:bodyPr tIns="320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Introduction</a:t>
            </a:r>
          </a:p>
        </p:txBody>
      </p:sp>
      <p:sp>
        <p:nvSpPr>
          <p:cNvPr id="5122" name="Rectangle 2">
            <a:extLst>
              <a:ext uri="{FF2B5EF4-FFF2-40B4-BE49-F238E27FC236}">
                <a16:creationId xmlns:a16="http://schemas.microsoft.com/office/drawing/2014/main" id="{7A7E0B4B-DD29-4AC5-BE15-C957EC102D20}"/>
              </a:ext>
            </a:extLst>
          </p:cNvPr>
          <p:cNvSpPr>
            <a:spLocks noGrp="1" noChangeArrowheads="1"/>
          </p:cNvSpPr>
          <p:nvPr>
            <p:ph type="body" idx="1"/>
          </p:nvPr>
        </p:nvSpPr>
        <p:spPr>
          <a:xfrm>
            <a:off x="1435883" y="1841129"/>
            <a:ext cx="6911975" cy="2757488"/>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430213" indent="-323850">
              <a:spcBef>
                <a:spcPct val="0"/>
              </a:spcBef>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Liquid lenses are a new technology rapidly gaining popularity in the industrial sector. </a:t>
            </a:r>
          </a:p>
          <a:p>
            <a:pPr marL="430213" indent="-323850">
              <a:spcBef>
                <a:spcPct val="0"/>
              </a:spcBef>
              <a:buSzPct val="45000"/>
              <a:buFont typeface="Wingdings" panose="05000000000000000000" pitchFamily="2" charset="2"/>
              <a:buNone/>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IN" altLang="en-US"/>
          </a:p>
          <a:p>
            <a:pPr marL="430213" indent="-323850">
              <a:spcBef>
                <a:spcPct val="0"/>
              </a:spcBef>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First of all lets first understand what a liquid lens is...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68C97B9D-FF52-491D-9D00-22C52A55773A}"/>
              </a:ext>
            </a:extLst>
          </p:cNvPr>
          <p:cNvSpPr>
            <a:spLocks noGrp="1" noChangeArrowheads="1"/>
          </p:cNvSpPr>
          <p:nvPr>
            <p:ph type="title"/>
          </p:nvPr>
        </p:nvSpPr>
        <p:spPr>
          <a:xfrm>
            <a:off x="689099" y="385762"/>
            <a:ext cx="9069388" cy="944563"/>
          </a:xfrm>
          <a:ln/>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What is liquid lens?</a:t>
            </a:r>
          </a:p>
        </p:txBody>
      </p:sp>
      <p:sp>
        <p:nvSpPr>
          <p:cNvPr id="6146" name="Text Box 2">
            <a:extLst>
              <a:ext uri="{FF2B5EF4-FFF2-40B4-BE49-F238E27FC236}">
                <a16:creationId xmlns:a16="http://schemas.microsoft.com/office/drawing/2014/main" id="{62D2D527-96AA-4FFB-93F2-0D57EE93AAC8}"/>
              </a:ext>
            </a:extLst>
          </p:cNvPr>
          <p:cNvSpPr txBox="1">
            <a:spLocks noChangeArrowheads="1"/>
          </p:cNvSpPr>
          <p:nvPr/>
        </p:nvSpPr>
        <p:spPr bwMode="auto">
          <a:xfrm>
            <a:off x="1223963" y="1871663"/>
            <a:ext cx="7775575" cy="246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58800" indent="-557213">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1pPr>
            <a:lvl2pPr marL="431800" indent="-431800">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2pPr>
            <a:lvl3pPr>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3pPr>
            <a:lvl4pPr>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4pPr>
            <a:lvl5pPr>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5588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cs typeface="Bitstream Vera Sans" charset="0"/>
              </a:defRPr>
            </a:lvl9pPr>
          </a:lstStyle>
          <a:p>
            <a:pPr>
              <a:spcBef>
                <a:spcPts val="1063"/>
              </a:spcBef>
              <a:buSzPct val="45000"/>
              <a:buFont typeface="Wingdings" panose="05000000000000000000" pitchFamily="2" charset="2"/>
              <a:buChar char=""/>
            </a:pPr>
            <a:r>
              <a:rPr lang="en-IN" altLang="en-US" sz="2400"/>
              <a:t>  Just like other lenses, liquid lenses are also transperant objects used to converge or diverge rays of light.</a:t>
            </a:r>
          </a:p>
          <a:p>
            <a:pPr lvl="1">
              <a:buSzPct val="45000"/>
              <a:buFont typeface="Wingdings" panose="05000000000000000000" pitchFamily="2" charset="2"/>
              <a:buChar char=""/>
            </a:pPr>
            <a:r>
              <a:rPr lang="en-IN" altLang="en-US" sz="2400"/>
              <a:t>  But unlike other lenses, liquid lenses are made of liquids (like water and oil).</a:t>
            </a:r>
          </a:p>
          <a:p>
            <a:pPr lvl="1">
              <a:buSzPct val="45000"/>
              <a:buFont typeface="Wingdings" panose="05000000000000000000" pitchFamily="2" charset="2"/>
              <a:buChar char=""/>
            </a:pPr>
            <a:r>
              <a:rPr lang="en-IN" altLang="en-US" sz="2400"/>
              <a:t>  Before knowing the working of liquid lens lets first know about a processs called electro-wetting.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F0A4C411-182B-46B7-9236-C78944164148}"/>
              </a:ext>
            </a:extLst>
          </p:cNvPr>
          <p:cNvSpPr>
            <a:spLocks noGrp="1" noChangeArrowheads="1"/>
          </p:cNvSpPr>
          <p:nvPr>
            <p:ph type="title"/>
          </p:nvPr>
        </p:nvSpPr>
        <p:spPr>
          <a:xfrm>
            <a:off x="431800" y="287338"/>
            <a:ext cx="9070975" cy="946150"/>
          </a:xfrm>
          <a:ln/>
        </p:spPr>
        <p:txBody>
          <a:bodyPr tIns="320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How Does Liquid Lens Technology Work?</a:t>
            </a:r>
          </a:p>
        </p:txBody>
      </p:sp>
      <p:sp>
        <p:nvSpPr>
          <p:cNvPr id="7170" name="Rectangle 2">
            <a:extLst>
              <a:ext uri="{FF2B5EF4-FFF2-40B4-BE49-F238E27FC236}">
                <a16:creationId xmlns:a16="http://schemas.microsoft.com/office/drawing/2014/main" id="{479499CA-7A06-437B-A205-7B6E76D12FF8}"/>
              </a:ext>
            </a:extLst>
          </p:cNvPr>
          <p:cNvSpPr>
            <a:spLocks noGrp="1" noChangeArrowheads="1"/>
          </p:cNvSpPr>
          <p:nvPr>
            <p:ph type="body" idx="1"/>
          </p:nvPr>
        </p:nvSpPr>
        <p:spPr>
          <a:xfrm>
            <a:off x="1295400" y="1368425"/>
            <a:ext cx="7632700" cy="3240088"/>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Liquid lenses use an electrowetting process to achieve superior autofocus capabilities. </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The lens itself is a sealed cell with water and oil inside. </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The electrowetting process shapes the oil drop into an effective lens quickly and accurately. </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The process is continuous, reversible and fast for small and large focus steps alike.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8DE868F-5206-4CA8-8475-EB422F082098}"/>
              </a:ext>
            </a:extLst>
          </p:cNvPr>
          <p:cNvSpPr>
            <a:spLocks noGrp="1" noChangeArrowheads="1"/>
          </p:cNvSpPr>
          <p:nvPr>
            <p:ph type="title"/>
          </p:nvPr>
        </p:nvSpPr>
        <p:spPr>
          <a:xfrm>
            <a:off x="476250" y="136525"/>
            <a:ext cx="9070975" cy="946150"/>
          </a:xfrm>
          <a:ln/>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600"/>
              <a:t>What is Electrowetting? </a:t>
            </a:r>
          </a:p>
        </p:txBody>
      </p:sp>
      <p:sp>
        <p:nvSpPr>
          <p:cNvPr id="8194" name="Rectangle 2">
            <a:extLst>
              <a:ext uri="{FF2B5EF4-FFF2-40B4-BE49-F238E27FC236}">
                <a16:creationId xmlns:a16="http://schemas.microsoft.com/office/drawing/2014/main" id="{208ECBBE-72A0-4CB6-84F1-46ADD4F0A8DE}"/>
              </a:ext>
            </a:extLst>
          </p:cNvPr>
          <p:cNvSpPr>
            <a:spLocks noGrp="1" noChangeArrowheads="1"/>
          </p:cNvSpPr>
          <p:nvPr>
            <p:ph type="body" idx="1"/>
          </p:nvPr>
        </p:nvSpPr>
        <p:spPr>
          <a:xfrm>
            <a:off x="1652588" y="1439863"/>
            <a:ext cx="7202487" cy="2757487"/>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If a drop of liquid is placed on a hydrophobic surface (something that repels liquids), then the molecules in the liquid will bond together and form a bead since they are repelled by the hydrophobic nature of the surface.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772F7BE-3308-4AB4-BE46-DD4E002D6D55}"/>
              </a:ext>
            </a:extLst>
          </p:cNvPr>
          <p:cNvSpPr>
            <a:spLocks noGrp="1" noChangeArrowheads="1"/>
          </p:cNvSpPr>
          <p:nvPr>
            <p:ph type="title"/>
          </p:nvPr>
        </p:nvSpPr>
        <p:spPr>
          <a:xfrm>
            <a:off x="285750" y="433388"/>
            <a:ext cx="9070975" cy="946150"/>
          </a:xfrm>
          <a:ln/>
        </p:spPr>
        <p:txBody>
          <a:bodyPr/>
          <a:lstStyle/>
          <a:p>
            <a:endParaRPr lang="en-US"/>
          </a:p>
        </p:txBody>
      </p:sp>
      <p:sp>
        <p:nvSpPr>
          <p:cNvPr id="9218" name="Rectangle 2">
            <a:extLst>
              <a:ext uri="{FF2B5EF4-FFF2-40B4-BE49-F238E27FC236}">
                <a16:creationId xmlns:a16="http://schemas.microsoft.com/office/drawing/2014/main" id="{A537183B-6B5C-4906-BE65-78FEE5117583}"/>
              </a:ext>
            </a:extLst>
          </p:cNvPr>
          <p:cNvSpPr>
            <a:spLocks noGrp="1" noChangeArrowheads="1"/>
          </p:cNvSpPr>
          <p:nvPr>
            <p:ph type="body" idx="1"/>
          </p:nvPr>
        </p:nvSpPr>
        <p:spPr>
          <a:xfrm>
            <a:off x="1511300" y="1871663"/>
            <a:ext cx="6985000" cy="2757487"/>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When an electric field is applied to that liquid and another conductive material such as aluminum that’s on the opposite side of the hydrophobic barrier, the liquid becomes electrostatically attracted to the aluminum.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D9CD273E-0634-4C20-8C85-D6F076792FE4}"/>
              </a:ext>
            </a:extLst>
          </p:cNvPr>
          <p:cNvSpPr>
            <a:spLocks noGrp="1" noChangeArrowheads="1"/>
          </p:cNvSpPr>
          <p:nvPr>
            <p:ph type="title"/>
          </p:nvPr>
        </p:nvSpPr>
        <p:spPr>
          <a:xfrm>
            <a:off x="503238" y="144463"/>
            <a:ext cx="9069387" cy="944562"/>
          </a:xfrm>
          <a:ln/>
        </p:spPr>
        <p:txBody>
          <a:bodyPr/>
          <a:lstStyle/>
          <a:p>
            <a:endParaRPr lang="en-US"/>
          </a:p>
        </p:txBody>
      </p:sp>
      <p:sp>
        <p:nvSpPr>
          <p:cNvPr id="10242" name="Rectangle 2">
            <a:extLst>
              <a:ext uri="{FF2B5EF4-FFF2-40B4-BE49-F238E27FC236}">
                <a16:creationId xmlns:a16="http://schemas.microsoft.com/office/drawing/2014/main" id="{2585E1BE-72C1-4527-8BA8-AD64492F0AFA}"/>
              </a:ext>
            </a:extLst>
          </p:cNvPr>
          <p:cNvSpPr>
            <a:spLocks noGrp="1" noChangeArrowheads="1"/>
          </p:cNvSpPr>
          <p:nvPr>
            <p:ph type="body" idx="1"/>
          </p:nvPr>
        </p:nvSpPr>
        <p:spPr>
          <a:xfrm>
            <a:off x="1800225" y="1852613"/>
            <a:ext cx="6767513" cy="2755900"/>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215900" indent="-215900">
              <a:buSzPct val="45000"/>
              <a:buFont typeface="Wingdings" panose="05000000000000000000" pitchFamily="2" charset="2"/>
              <a:buChar char=""/>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pPr>
            <a:r>
              <a:rPr lang="en-IN" altLang="en-US"/>
              <a:t>The molecules that make up the liquid will spread out as they try to reach the aluminum, resulting in the water droplet drastically changing shapes. This process is called electrowetting, and it’s the basis of liquid lens technology.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EE027B1B-CF51-4431-9EF4-F4D1C136E147}"/>
              </a:ext>
            </a:extLst>
          </p:cNvPr>
          <p:cNvSpPr>
            <a:spLocks noGrp="1" noChangeArrowheads="1"/>
          </p:cNvSpPr>
          <p:nvPr>
            <p:ph type="title"/>
          </p:nvPr>
        </p:nvSpPr>
        <p:spPr>
          <a:xfrm>
            <a:off x="504825" y="206375"/>
            <a:ext cx="9070975" cy="946150"/>
          </a:xfrm>
          <a:ln/>
        </p:spPr>
        <p:txBody>
          <a:bodyPr/>
          <a:lstStyle/>
          <a:p>
            <a:endParaRPr lang="en-US"/>
          </a:p>
        </p:txBody>
      </p:sp>
      <p:sp>
        <p:nvSpPr>
          <p:cNvPr id="11266" name="Rectangle 2">
            <a:extLst>
              <a:ext uri="{FF2B5EF4-FFF2-40B4-BE49-F238E27FC236}">
                <a16:creationId xmlns:a16="http://schemas.microsoft.com/office/drawing/2014/main" id="{E45A9D7A-F666-40B3-A55B-823EBE25687E}"/>
              </a:ext>
            </a:extLst>
          </p:cNvPr>
          <p:cNvSpPr>
            <a:spLocks noGrp="1" noChangeArrowheads="1"/>
          </p:cNvSpPr>
          <p:nvPr>
            <p:ph type="body" idx="1"/>
          </p:nvPr>
        </p:nvSpPr>
        <p:spPr>
          <a:xfrm>
            <a:off x="1511300" y="1152525"/>
            <a:ext cx="6767513" cy="4032250"/>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The stronger the electric field that’s applied, the more attracted the liquid is to the conductive material.</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So by varying the amounts of electricity used, the liquid can be forced to take many shapes. </a:t>
            </a:r>
          </a:p>
          <a:p>
            <a:pPr marL="430213" indent="-323850">
              <a:buSzPct val="45000"/>
              <a:buFont typeface="Wingdings" panose="05000000000000000000" pitchFamily="2"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IN" altLang="en-US"/>
              <a:t>If that liquid is used as a lens, then the different shapes it changes into each have a different focal length that can drastically alter the image that the sensor picks up.</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3DC1D58E-777C-49F2-B91A-B69EBD2FD0F7}"/>
              </a:ext>
            </a:extLst>
          </p:cNvPr>
          <p:cNvSpPr>
            <a:spLocks noGrp="1" noChangeArrowheads="1"/>
          </p:cNvSpPr>
          <p:nvPr>
            <p:ph type="title"/>
          </p:nvPr>
        </p:nvSpPr>
        <p:spPr>
          <a:xfrm>
            <a:off x="0" y="1755775"/>
            <a:ext cx="9070975" cy="946150"/>
          </a:xfrm>
          <a:ln/>
        </p:spPr>
        <p:txBody>
          <a:bodyPr/>
          <a:lstStyle/>
          <a:p>
            <a:endParaRPr lang="en-US"/>
          </a:p>
        </p:txBody>
      </p:sp>
      <p:sp>
        <p:nvSpPr>
          <p:cNvPr id="12290" name="Rectangle 2">
            <a:extLst>
              <a:ext uri="{FF2B5EF4-FFF2-40B4-BE49-F238E27FC236}">
                <a16:creationId xmlns:a16="http://schemas.microsoft.com/office/drawing/2014/main" id="{5C828BDF-E14E-4BCA-B98F-CE768CB0CF32}"/>
              </a:ext>
            </a:extLst>
          </p:cNvPr>
          <p:cNvSpPr>
            <a:spLocks noGrp="1" noChangeArrowheads="1"/>
          </p:cNvSpPr>
          <p:nvPr>
            <p:ph type="body" idx="1"/>
          </p:nvPr>
        </p:nvSpPr>
        <p:spPr>
          <a:xfrm>
            <a:off x="503238" y="3041650"/>
            <a:ext cx="9070975" cy="2757488"/>
          </a:xfrm>
          <a:noFill/>
          <a:ln>
            <a:noFill/>
          </a:ln>
          <a:extLst>
            <a:ext uri="{909E8E84-426E-40DD-AFC4-6F175D3DCCD1}">
              <a14:hiddenFill xmlns:a14="http://schemas.microsoft.com/office/drawing/2010/main">
                <a:solidFill>
                  <a:srgbClr val="729FCF"/>
                </a:solidFill>
              </a14:hiddenFill>
            </a:ext>
            <a:ext uri="{91240B29-F687-4F45-9708-019B960494DF}">
              <a14:hiddenLine xmlns:a14="http://schemas.microsoft.com/office/drawing/2010/main" w="9360" cap="flat">
                <a:solidFill>
                  <a:srgbClr val="3465A4"/>
                </a:solidFill>
                <a:round/>
                <a:headEnd/>
                <a:tailEnd/>
              </a14:hiddenLine>
            </a:ext>
          </a:extLst>
        </p:spPr>
        <p:txBody>
          <a:bodyPr/>
          <a:lstStyle/>
          <a:p>
            <a:endParaRPr lang="en-US"/>
          </a:p>
        </p:txBody>
      </p:sp>
      <p:sp>
        <p:nvSpPr>
          <p:cNvPr id="12291" name="Text Box 3">
            <a:extLst>
              <a:ext uri="{FF2B5EF4-FFF2-40B4-BE49-F238E27FC236}">
                <a16:creationId xmlns:a16="http://schemas.microsoft.com/office/drawing/2014/main" id="{7CFB3F85-3FD8-4541-89E7-760383965E10}"/>
              </a:ext>
            </a:extLst>
          </p:cNvPr>
          <p:cNvSpPr txBox="1">
            <a:spLocks noChangeArrowheads="1"/>
          </p:cNvSpPr>
          <p:nvPr/>
        </p:nvSpPr>
        <p:spPr bwMode="auto">
          <a:xfrm>
            <a:off x="3814763" y="3586163"/>
            <a:ext cx="180975"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2292" name="Picture 4">
            <a:extLst>
              <a:ext uri="{FF2B5EF4-FFF2-40B4-BE49-F238E27FC236}">
                <a16:creationId xmlns:a16="http://schemas.microsoft.com/office/drawing/2014/main" id="{CF96EF18-D6E4-4E70-BC48-8FF9A2F06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0025063" cy="5668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Bitstream Vera Sans"/>
      </a:majorFont>
      <a:minorFont>
        <a:latin typeface="Arial"/>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Application>Microsoft Office PowerPoint</Application>
  <PresentationFormat>Custom</PresentationFormat>
  <Slides>11</Slides>
  <Notes>11</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Liquid Lens</vt:lpstr>
      <vt:lpstr>Introduction</vt:lpstr>
      <vt:lpstr>What is liquid lens?</vt:lpstr>
      <vt:lpstr>How Does Liquid Lens Technology Work?</vt:lpstr>
      <vt:lpstr>What is Electrowetting? </vt:lpstr>
      <vt:lpstr>PowerPoint Presentation</vt:lpstr>
      <vt:lpstr>PowerPoint Presentation</vt:lpstr>
      <vt:lpstr>PowerPoint Presentation</vt:lpstr>
      <vt:lpstr>PowerPoint Presentation</vt:lpstr>
      <vt:lpstr>Advantages of Liquid Lenses</vt:lpstr>
      <vt:lpstr>Disadvantage of Liquid Lenses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Lens</dc:title>
  <cp:lastModifiedBy>Unknown User</cp:lastModifiedBy>
  <cp:revision>4</cp:revision>
  <cp:lastPrinted>1601-01-01T00:00:00Z</cp:lastPrinted>
  <dcterms:created xsi:type="dcterms:W3CDTF">2020-09-30T19:12:57Z</dcterms:created>
  <dcterms:modified xsi:type="dcterms:W3CDTF">2021-01-31T08:30:53Z</dcterms:modified>
</cp:coreProperties>
</file>