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1DF46FC-C615-4FC8-9B60-ED7569B83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FDI -project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30543DB-46EC-4C28-911F-956E0A5ED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18-02-2021 11:24:02 </a:t>
            </a:r>
            <a:r>
              <a:rPr dirty="0" smtClean="0"/>
              <a:t>AM</a:t>
            </a:r>
            <a:endParaRPr lang="en-US" dirty="0" smtClean="0"/>
          </a:p>
          <a:p>
            <a:r>
              <a:rPr lang="en-US" dirty="0" smtClean="0"/>
              <a:t>Created by ALBIN P BENNY</a:t>
            </a:r>
          </a:p>
          <a:p>
            <a:r>
              <a:rPr lang="en-US" dirty="0" smtClean="0"/>
              <a:t>Tool used: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OPORTION">
            <a:extLst>
              <a:ext uri="{FF2B5EF4-FFF2-40B4-BE49-F238E27FC236}">
                <a16:creationId xmlns:a16="http://schemas.microsoft.com/office/drawing/2014/main" id="{39699222-8925-4883-BEE0-41CC52B3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762000"/>
            <a:ext cx="8810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LUSTERS">
            <a:extLst>
              <a:ext uri="{FF2B5EF4-FFF2-40B4-BE49-F238E27FC236}">
                <a16:creationId xmlns:a16="http://schemas.microsoft.com/office/drawing/2014/main" id="{154601FB-DB25-476F-AB22-790D13C8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676275"/>
            <a:ext cx="61626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FORCAST THE TREND">
            <a:extLst>
              <a:ext uri="{FF2B5EF4-FFF2-40B4-BE49-F238E27FC236}">
                <a16:creationId xmlns:a16="http://schemas.microsoft.com/office/drawing/2014/main" id="{42B54013-D5E7-4A52-ABC1-39577604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709612"/>
            <a:ext cx="4181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EST FDI VALUE &amp;amp; SECTOR IN LATEST YEAR">
            <a:extLst>
              <a:ext uri="{FF2B5EF4-FFF2-40B4-BE49-F238E27FC236}">
                <a16:creationId xmlns:a16="http://schemas.microsoft.com/office/drawing/2014/main" id="{0524A6F7-C309-478A-ABDD-52FD31E4B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295275"/>
            <a:ext cx="52292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OWEST VALUE OF FDI SECTOR IN LATEST YEAR">
            <a:extLst>
              <a:ext uri="{FF2B5EF4-FFF2-40B4-BE49-F238E27FC236}">
                <a16:creationId xmlns:a16="http://schemas.microsoft.com/office/drawing/2014/main" id="{18D95504-ACED-4C4E-9C15-EB7B409CC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476250"/>
            <a:ext cx="5257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 Trend of overall foreign direct investment(filter to select any indivual sector)">
            <a:extLst>
              <a:ext uri="{FF2B5EF4-FFF2-40B4-BE49-F238E27FC236}">
                <a16:creationId xmlns:a16="http://schemas.microsoft.com/office/drawing/2014/main" id="{C144AEBF-4A09-412F-B7B3-93CD793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57237"/>
            <a:ext cx="77343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rouping of sector for camparison">
            <a:extLst>
              <a:ext uri="{FF2B5EF4-FFF2-40B4-BE49-F238E27FC236}">
                <a16:creationId xmlns:a16="http://schemas.microsoft.com/office/drawing/2014/main" id="{5C0A151F-61BB-41DB-9BDB-86BC99D03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771650"/>
            <a:ext cx="2114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DI in top 5 sectors">
            <a:extLst>
              <a:ext uri="{FF2B5EF4-FFF2-40B4-BE49-F238E27FC236}">
                <a16:creationId xmlns:a16="http://schemas.microsoft.com/office/drawing/2014/main" id="{24D4CF66-652B-446F-A104-5A807FD4E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147762"/>
            <a:ext cx="2990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 Sectors that reported high growth in FDI in last 5 years">
            <a:extLst>
              <a:ext uri="{FF2B5EF4-FFF2-40B4-BE49-F238E27FC236}">
                <a16:creationId xmlns:a16="http://schemas.microsoft.com/office/drawing/2014/main" id="{DDFE2C90-B04A-4418-87B7-4A7FAFC4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043112"/>
            <a:ext cx="5810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ectors that reported high decline in FDI in last 5 years (2)">
            <a:extLst>
              <a:ext uri="{FF2B5EF4-FFF2-40B4-BE49-F238E27FC236}">
                <a16:creationId xmlns:a16="http://schemas.microsoft.com/office/drawing/2014/main" id="{A035612C-531C-4F9F-84D2-5AE4BBF4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2124075"/>
            <a:ext cx="5810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VARIATION">
            <a:extLst>
              <a:ext uri="{FF2B5EF4-FFF2-40B4-BE49-F238E27FC236}">
                <a16:creationId xmlns:a16="http://schemas.microsoft.com/office/drawing/2014/main" id="{A2ACC4EF-0667-455B-B233-280A0A2D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804"/>
            <a:ext cx="12192000" cy="50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FDI -project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FDI -project</dc:title>
  <dc:creator/>
  <cp:lastModifiedBy>ALBIN</cp:lastModifiedBy>
  <cp:revision>2</cp:revision>
  <dcterms:created xsi:type="dcterms:W3CDTF">2021-02-18T05:54:07Z</dcterms:created>
  <dcterms:modified xsi:type="dcterms:W3CDTF">2021-02-18T06:00:44Z</dcterms:modified>
</cp:coreProperties>
</file>