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07" r:id="rId6"/>
    <p:sldId id="309" r:id="rId7"/>
    <p:sldId id="294" r:id="rId8"/>
    <p:sldId id="314" r:id="rId9"/>
    <p:sldId id="310" r:id="rId10"/>
    <p:sldId id="315" r:id="rId11"/>
    <p:sldId id="313" r:id="rId12"/>
    <p:sldId id="316" r:id="rId13"/>
    <p:sldId id="303" r:id="rId14"/>
    <p:sldId id="317" r:id="rId15"/>
    <p:sldId id="311" r:id="rId16"/>
    <p:sldId id="312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967" autoAdjust="0"/>
  </p:normalViewPr>
  <p:slideViewPr>
    <p:cSldViewPr snapToGrid="0">
      <p:cViewPr>
        <p:scale>
          <a:sx n="82" d="100"/>
          <a:sy n="82" d="100"/>
        </p:scale>
        <p:origin x="82" y="18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fr-FR" noProof="0" dirty="0"/>
            <a:t>Design Web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fr-FR" noProof="0" dirty="0" err="1"/>
            <a:t>Json</a:t>
          </a:r>
          <a:r>
            <a:rPr lang="fr-FR" noProof="0" dirty="0"/>
            <a:t> 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fr-FR" noProof="0" dirty="0"/>
            <a:t>Date Format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5549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4256" y="2872740"/>
          <a:ext cx="3366492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Design Web</a:t>
          </a:r>
        </a:p>
      </dsp:txBody>
      <dsp:txXfrm>
        <a:off x="4256" y="2872740"/>
        <a:ext cx="3283625" cy="662940"/>
      </dsp:txXfrm>
    </dsp:sp>
    <dsp:sp modelId="{810D7AA7-A541-4507-BE7F-36CCF210089F}">
      <dsp:nvSpPr>
        <dsp:cNvPr id="0" name=""/>
        <dsp:cNvSpPr/>
      </dsp:nvSpPr>
      <dsp:spPr>
        <a:xfrm>
          <a:off x="273575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E7729-FD3F-426D-804C-45BD60BD762D}">
      <dsp:nvSpPr>
        <dsp:cNvPr id="0" name=""/>
        <dsp:cNvSpPr/>
      </dsp:nvSpPr>
      <dsp:spPr>
        <a:xfrm rot="5400000">
          <a:off x="241000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269753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 err="1"/>
            <a:t>Json</a:t>
          </a:r>
          <a:r>
            <a:rPr lang="fr-FR" sz="1600" kern="1200" noProof="0" dirty="0"/>
            <a:t> </a:t>
          </a:r>
        </a:p>
      </dsp:txBody>
      <dsp:txXfrm>
        <a:off x="3435488" y="2872740"/>
        <a:ext cx="3035022" cy="662940"/>
      </dsp:txXfrm>
    </dsp:sp>
    <dsp:sp modelId="{5E07F9E4-149C-4A89-848F-4ABDD305F0C5}">
      <dsp:nvSpPr>
        <dsp:cNvPr id="0" name=""/>
        <dsp:cNvSpPr/>
      </dsp:nvSpPr>
      <dsp:spPr>
        <a:xfrm>
          <a:off x="3539073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5675501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535251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Date Format</a:t>
          </a:r>
        </a:p>
      </dsp:txBody>
      <dsp:txXfrm>
        <a:off x="6700986" y="2872740"/>
        <a:ext cx="3035022" cy="662940"/>
      </dsp:txXfrm>
    </dsp:sp>
    <dsp:sp modelId="{FD7B29F2-0D66-4B4B-BC8A-82DA23575305}">
      <dsp:nvSpPr>
        <dsp:cNvPr id="0" name=""/>
        <dsp:cNvSpPr/>
      </dsp:nvSpPr>
      <dsp:spPr>
        <a:xfrm>
          <a:off x="6804570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sus orienté et accentué en chevrons"/>
  <dgm:desc val="Permet de représenter une progression. une chronologie ; des étapes séquentielles dans une tâche, un processus ou un flux de travail ; ou de mettre en évidence un mouvement ou une direction. Le texte de niveau 1 apparaît à l’intérieur d’une forme de chevron, sauf la première forme qui apparaît dans une forme de maison, tandis que le texte de niveau 2 apparaît au-dessus des formes de rectangle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20/11/2020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20/11/2020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35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4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3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11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6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07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3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30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6">
                <a:lumMod val="60000"/>
                <a:lumOff val="40000"/>
              </a:schemeClr>
            </a:gs>
            <a:gs pos="32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www.linkedin.com/in/albin-agossou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rolandocaldas.com/html5/como-incluir-css3-en-html5" TargetMode="External"/><Relationship Id="rId12" Type="http://schemas.openxmlformats.org/officeDocument/2006/relationships/hyperlink" Target="https://ru.bmstu.wiki/JSON_(JavaScript_Object_Notation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s://en.wikipedia.org/wiki/JavaScript" TargetMode="External"/><Relationship Id="rId4" Type="http://schemas.openxmlformats.org/officeDocument/2006/relationships/hyperlink" Target="https://cs.wikipedia.org/wiki/Bootstrap" TargetMode="Externa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/>
              <a:t>CAFEYN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Albin AGOSSOU</a:t>
            </a:r>
            <a:endParaRPr lang="fr-FR" sz="2000" dirty="0">
              <a:solidFill>
                <a:schemeClr val="bg1"/>
              </a:solidFill>
            </a:endParaRP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ce réservé du contenu 6" descr="chronologie Graphique SmartArt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972664"/>
              </p:ext>
            </p:extLst>
          </p:nvPr>
        </p:nvGraphicFramePr>
        <p:xfrm>
          <a:off x="1354494" y="-101704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FC8B5C-C99E-4E9A-A9A0-41F4D6CC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1" y="612187"/>
            <a:ext cx="8991598" cy="40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37" y="487431"/>
            <a:ext cx="4434840" cy="886968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642" y="1569838"/>
            <a:ext cx="4434840" cy="4754880"/>
          </a:xfrm>
        </p:spPr>
        <p:txBody>
          <a:bodyPr rtlCol="0">
            <a:normAutofit lnSpcReduction="10000"/>
          </a:bodyPr>
          <a:lstStyle/>
          <a:p>
            <a:r>
              <a:rPr lang="fr-FR" dirty="0"/>
              <a:t>Mes compétences d’intégration ont  été mis à l’épreuve durant ce test.</a:t>
            </a:r>
          </a:p>
          <a:p>
            <a:r>
              <a:rPr lang="fr-FR" dirty="0"/>
              <a:t>Mes capacités en responsive design ont grandement besoin de s’améliorer.</a:t>
            </a:r>
          </a:p>
          <a:p>
            <a:pPr rtl="0"/>
            <a:r>
              <a:rPr lang="fr-FR" dirty="0"/>
              <a:t>Ce projet a été pour moi un véritable challenge et m’a permis d’apprendre énormément, notamment sur la lecture d’un fichier </a:t>
            </a:r>
            <a:r>
              <a:rPr lang="fr-FR" dirty="0" err="1"/>
              <a:t>json</a:t>
            </a:r>
            <a:r>
              <a:rPr lang="fr-FR" dirty="0"/>
              <a:t>, son exploitation; une meilleure prise en main de </a:t>
            </a:r>
            <a:r>
              <a:rPr lang="fr-FR" dirty="0" err="1"/>
              <a:t>bootstrap</a:t>
            </a:r>
            <a:r>
              <a:rPr lang="fr-FR" dirty="0"/>
              <a:t>, mais également sur l’interprétation d’une maquette sans réelles dimensions. </a:t>
            </a:r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Test d’</a:t>
            </a:r>
            <a:r>
              <a:rPr lang="fr-FR" dirty="0" err="1"/>
              <a:t>integration</a:t>
            </a:r>
            <a:r>
              <a:rPr lang="fr-FR" dirty="0"/>
              <a:t> pour CAFEYN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55FC69-9424-4264-8939-1E7B3D25F49B}"/>
              </a:ext>
            </a:extLst>
          </p:cNvPr>
          <p:cNvSpPr txBox="1"/>
          <p:nvPr/>
        </p:nvSpPr>
        <p:spPr>
          <a:xfrm>
            <a:off x="6096000" y="2557390"/>
            <a:ext cx="455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jugé bon de faire ce power point afin de mieux présenter mon travail en espérant que ce dernier vous plaise.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Test d’</a:t>
            </a:r>
            <a:r>
              <a:rPr lang="fr-FR" dirty="0" err="1"/>
              <a:t>integration</a:t>
            </a:r>
            <a:r>
              <a:rPr lang="fr-FR" dirty="0"/>
              <a:t> pour </a:t>
            </a:r>
            <a:r>
              <a:rPr lang="fr-FR" dirty="0" err="1"/>
              <a:t>cafeyn</a:t>
            </a:r>
            <a:endParaRPr lang="fr-FR" dirty="0"/>
          </a:p>
        </p:txBody>
      </p:sp>
      <p:pic>
        <p:nvPicPr>
          <p:cNvPr id="9" name="Espace réservé d’image 8" descr="coucher de soleil sur des montagnes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ce réservé d’image 10" descr="coucher de soleil sur des montagnes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Albin AGOSSOU</a:t>
            </a:r>
          </a:p>
          <a:p>
            <a:pPr rtl="0"/>
            <a:r>
              <a:rPr lang="fr-FR" dirty="0"/>
              <a:t>albinagossou@gmail.com</a:t>
            </a:r>
          </a:p>
          <a:p>
            <a:pPr rtl="0"/>
            <a:r>
              <a:rPr lang="fr-FR" dirty="0">
                <a:hlinkClick r:id="rId5"/>
              </a:rPr>
              <a:t>https://www.linkedin.com/in/albin-agossou</a:t>
            </a:r>
            <a:endParaRPr lang="fr-FR" dirty="0"/>
          </a:p>
          <a:p>
            <a:pPr rtl="0"/>
            <a:endParaRPr lang="fr-FR" dirty="0"/>
          </a:p>
        </p:txBody>
      </p:sp>
      <p:pic>
        <p:nvPicPr>
          <p:cNvPr id="15" name="Espace réservé d’image 14" descr="lumière d’avant le crépuscule sur des montagnes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6" r="16"/>
          <a:stretch/>
        </p:blipFill>
        <p:spPr/>
      </p:pic>
      <p:pic>
        <p:nvPicPr>
          <p:cNvPr id="13" name="Espace réservé d’image 12" descr="lumière d’avant l’aube sur des montagnes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+mn-lt"/>
              </a:rPr>
              <a:t>Test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dirty="0"/>
              <a:t>Objectifs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Difficultés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Technologies utilisées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Réalisations</a:t>
            </a:r>
          </a:p>
          <a:p>
            <a:pPr algn="r" rtl="0"/>
            <a:endParaRPr lang="fr-FR" sz="1800" dirty="0">
              <a:solidFill>
                <a:schemeClr val="bg1"/>
              </a:solidFill>
            </a:endParaRPr>
          </a:p>
          <a:p>
            <a:pPr algn="r" rtl="0"/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" name="Espace réservé d’image 5" descr="coucher de soleil sur des montagnes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Test d’</a:t>
            </a:r>
            <a:r>
              <a:rPr lang="fr-FR" dirty="0" err="1"/>
              <a:t>integration</a:t>
            </a:r>
            <a:r>
              <a:rPr lang="fr-FR" dirty="0"/>
              <a:t> pour CAFEYN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7139573-D1B0-4932-AF76-4B64C0DEF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618" y="3127248"/>
            <a:ext cx="2718836" cy="9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54" y="242032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Travail attendu</a:t>
            </a:r>
            <a:endParaRPr lang="fr-FR" sz="5400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4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D9FB08-EB51-49E9-BB66-51DFB8AA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11" y="1336686"/>
            <a:ext cx="3364526" cy="24013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ABEB74-16BA-4445-8964-3495EC1CA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12" y="1336686"/>
            <a:ext cx="3981128" cy="28563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0080E90-9D4D-4123-9DD8-F4BA9859E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311" y="1336686"/>
            <a:ext cx="2198955" cy="28367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9E5C0C7-9D4C-4775-811A-8616274D0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662" y="4347732"/>
            <a:ext cx="3897334" cy="21911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65EB775-1C71-4F30-B391-324D970E7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271" y="4072659"/>
            <a:ext cx="1139203" cy="2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 err="1">
                <a:latin typeface="+mn-lt"/>
              </a:rPr>
              <a:t>Difficultes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7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Test d’</a:t>
            </a:r>
            <a:r>
              <a:rPr lang="fr-FR" dirty="0" err="1"/>
              <a:t>integration</a:t>
            </a:r>
            <a:r>
              <a:rPr lang="fr-FR" dirty="0"/>
              <a:t> pour CAFEYN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B4887C-1DDB-4808-8560-CA8A49526922}"/>
              </a:ext>
            </a:extLst>
          </p:cNvPr>
          <p:cNvSpPr txBox="1"/>
          <p:nvPr/>
        </p:nvSpPr>
        <p:spPr>
          <a:xfrm>
            <a:off x="931985" y="1186962"/>
            <a:ext cx="455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Manque de fichiers PSD pour le design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D43CD7-689F-40EE-B88C-AED2DD2E4D63}"/>
              </a:ext>
            </a:extLst>
          </p:cNvPr>
          <p:cNvSpPr txBox="1"/>
          <p:nvPr/>
        </p:nvSpPr>
        <p:spPr>
          <a:xfrm>
            <a:off x="931984" y="2021227"/>
            <a:ext cx="455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Encore débutant dans le front end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69646A-4FFE-4B85-98B7-0AA533EB0C80}"/>
              </a:ext>
            </a:extLst>
          </p:cNvPr>
          <p:cNvSpPr txBox="1"/>
          <p:nvPr/>
        </p:nvSpPr>
        <p:spPr>
          <a:xfrm>
            <a:off x="931982" y="3329415"/>
            <a:ext cx="455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L’exploitation du fichier JSON local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FDA5C6-60B8-4BF5-94C8-AB53F090869B}"/>
              </a:ext>
            </a:extLst>
          </p:cNvPr>
          <p:cNvSpPr txBox="1"/>
          <p:nvPr/>
        </p:nvSpPr>
        <p:spPr>
          <a:xfrm>
            <a:off x="931983" y="2789922"/>
            <a:ext cx="455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en main de </a:t>
            </a:r>
            <a:r>
              <a:rPr lang="fr-FR" dirty="0" err="1"/>
              <a:t>bootstrap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>
                <a:latin typeface="+mn-lt"/>
              </a:rPr>
              <a:t>Technologies </a:t>
            </a:r>
            <a:r>
              <a:rPr lang="fr-FR" spc="400" dirty="0" err="1">
                <a:latin typeface="+mn-lt"/>
              </a:rPr>
              <a:t>utilisees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33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/>
              <a:t>Test d’</a:t>
            </a:r>
            <a:r>
              <a:rPr lang="fr-FR" dirty="0" err="1"/>
              <a:t>integration</a:t>
            </a:r>
            <a:r>
              <a:rPr lang="fr-FR" dirty="0"/>
              <a:t> pour CAFEYN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E77DF6-3175-4C86-A906-D6EE2D523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78126" y="1727639"/>
            <a:ext cx="1883926" cy="1883926"/>
          </a:xfrm>
          <a:prstGeom prst="rect">
            <a:avLst/>
          </a:prstGeom>
          <a:noFill/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C5EB8D7-277A-4AA8-A7BA-C48F08C88A61}"/>
              </a:ext>
            </a:extLst>
          </p:cNvPr>
          <p:cNvSpPr txBox="1"/>
          <p:nvPr/>
        </p:nvSpPr>
        <p:spPr>
          <a:xfrm>
            <a:off x="3236168" y="10431624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4" tooltip="https://cs.wikipedia.org/wiki/Bootstrap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5" tooltip="https://creativecommons.org/licenses/by-sa/3.0/"/>
              </a:rPr>
              <a:t>CC BY-SA</a:t>
            </a:r>
            <a:endParaRPr lang="fr-FR" sz="90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419315A-3A2E-4E55-889D-DDA3D958E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8406" y="2263548"/>
            <a:ext cx="3550419" cy="243726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79A8466-BD22-4D98-B9D1-8E018E2FBC04}"/>
              </a:ext>
            </a:extLst>
          </p:cNvPr>
          <p:cNvSpPr txBox="1"/>
          <p:nvPr/>
        </p:nvSpPr>
        <p:spPr>
          <a:xfrm>
            <a:off x="2598576" y="8752114"/>
            <a:ext cx="350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7" tooltip="https://rolandocaldas.com/html5/como-incluir-css3-en-html5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8" tooltip="https://creativecommons.org/licenses/by-nc-sa/3.0/"/>
              </a:rPr>
              <a:t>CC BY-SA-NC</a:t>
            </a:r>
            <a:endParaRPr lang="fr-FR" sz="90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C19D082-9946-4993-8ACF-009A11CCB2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202854" y="2263548"/>
            <a:ext cx="1620416" cy="201844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013DE1F-718E-4994-B496-B444FE0BB5E1}"/>
              </a:ext>
            </a:extLst>
          </p:cNvPr>
          <p:cNvSpPr txBox="1"/>
          <p:nvPr/>
        </p:nvSpPr>
        <p:spPr>
          <a:xfrm>
            <a:off x="6107136" y="8917033"/>
            <a:ext cx="121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10" tooltip="https://en.wikipedia.org/wiki/JavaScript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5" tooltip="https://creativecommons.org/licenses/by-sa/3.0/"/>
              </a:rPr>
              <a:t>CC BY-SA</a:t>
            </a:r>
            <a:endParaRPr lang="fr-FR" sz="90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174E07-F251-4D1B-9705-3729A63A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550280" y="4225934"/>
            <a:ext cx="3921751" cy="16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 err="1">
                <a:latin typeface="+mn-lt"/>
              </a:rPr>
              <a:t>Realisations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361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7_TF89338750_Win32" id="{7A7E9DBB-F0AF-48AC-A1A7-DE3757CDFAED}" vid="{3A5A69B5-414E-4C1C-B845-2A05EAE25C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Galaxy</Template>
  <TotalTime>59</TotalTime>
  <Words>230</Words>
  <Application>Microsoft Office PowerPoint</Application>
  <PresentationFormat>Grand écran</PresentationFormat>
  <Paragraphs>57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CAFEYN</vt:lpstr>
      <vt:lpstr>Test</vt:lpstr>
      <vt:lpstr>Objectifs</vt:lpstr>
      <vt:lpstr>Travail attendu</vt:lpstr>
      <vt:lpstr>Difficultes</vt:lpstr>
      <vt:lpstr>Présentation PowerPoint</vt:lpstr>
      <vt:lpstr>Technologies utilisees</vt:lpstr>
      <vt:lpstr>Présentation PowerPoint</vt:lpstr>
      <vt:lpstr>Realisations</vt:lpstr>
      <vt:lpstr>Présentation PowerPoint</vt:lpstr>
      <vt:lpstr>Présentation PowerPoint</vt:lpstr>
      <vt:lpstr>Récapitulatif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CAFEYN</dc:title>
  <dc:creator>Albin AGOSSOU</dc:creator>
  <cp:lastModifiedBy>Albin AGOSSOU</cp:lastModifiedBy>
  <cp:revision>7</cp:revision>
  <dcterms:created xsi:type="dcterms:W3CDTF">2020-11-19T23:20:16Z</dcterms:created>
  <dcterms:modified xsi:type="dcterms:W3CDTF">2020-11-20T00:19:32Z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