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63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../../Vibrationsanalys_revisited_matlab/Vibrationsanalys_v76/for_testing/Vibrationsanalys_v76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111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42</cp:revision>
  <dcterms:created xsi:type="dcterms:W3CDTF">2016-08-17T11:02:34Z</dcterms:created>
  <dcterms:modified xsi:type="dcterms:W3CDTF">2017-02-22T15:15:44Z</dcterms:modified>
</cp:coreProperties>
</file>