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hyperlink" Target="DIRECTION/main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VIBANPY/mai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PLAYPY/main.py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  <p:sp>
        <p:nvSpPr>
          <p:cNvPr id="9" name="Rounded Rectangle 8">
            <a:hlinkClick r:id="rId7" action="ppaction://hlinkfile"/>
          </p:cNvPr>
          <p:cNvSpPr/>
          <p:nvPr/>
        </p:nvSpPr>
        <p:spPr>
          <a:xfrm>
            <a:off x="646112" y="4548907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Beräkna maximal accelerationsriktning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647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Spela upp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4480" y="147087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Välj wav fil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128583"/>
            <a:ext cx="6494144" cy="4469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042" y="4852508"/>
            <a:ext cx="427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2. Välj tidsintervall. Notera att det tar</a:t>
            </a:r>
          </a:p>
          <a:p>
            <a:r>
              <a:rPr lang="sv-SE" dirty="0" smtClean="0"/>
              <a:t>~4ggr längre tid att spela upp signalen.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863" y="5741774"/>
            <a:ext cx="15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</a:t>
            </a:r>
            <a:r>
              <a:rPr lang="sv-SE" dirty="0" smtClean="0"/>
              <a:t>. Tryck play</a:t>
            </a:r>
          </a:p>
        </p:txBody>
      </p:sp>
      <p:cxnSp>
        <p:nvCxnSpPr>
          <p:cNvPr id="5" name="Straight Arrow Connector 4"/>
          <p:cNvCxnSpPr>
            <a:stCxn id="2" idx="1"/>
          </p:cNvCxnSpPr>
          <p:nvPr/>
        </p:nvCxnSpPr>
        <p:spPr>
          <a:xfrm flipH="1" flipV="1">
            <a:off x="6819899" y="1540476"/>
            <a:ext cx="1184581" cy="11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3270" y="5028937"/>
            <a:ext cx="557240" cy="5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92756" y="5446739"/>
            <a:ext cx="106898" cy="47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646110" y="243248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Hjälp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476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- Hjälp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646110" y="1421910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1. Mätuppställning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0" y="2268379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2. Exportera wav fil</a:t>
            </a:r>
            <a:endParaRPr lang="sv-SE" dirty="0"/>
          </a:p>
        </p:txBody>
      </p:sp>
      <p:sp>
        <p:nvSpPr>
          <p:cNvPr id="12" name="Rounded Rectangle 11">
            <a:hlinkClick r:id="rId7" action="ppaction://hlinksldjump"/>
          </p:cNvPr>
          <p:cNvSpPr/>
          <p:nvPr/>
        </p:nvSpPr>
        <p:spPr>
          <a:xfrm>
            <a:off x="646110" y="3114848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3. Öppna wav fil</a:t>
            </a:r>
            <a:endParaRPr lang="sv-SE" dirty="0"/>
          </a:p>
        </p:txBody>
      </p:sp>
      <p:sp>
        <p:nvSpPr>
          <p:cNvPr id="13" name="Rounded Rectangle 12">
            <a:hlinkClick r:id="rId8" action="ppaction://hlinksldjump"/>
          </p:cNvPr>
          <p:cNvSpPr/>
          <p:nvPr/>
        </p:nvSpPr>
        <p:spPr>
          <a:xfrm>
            <a:off x="646110" y="3961317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4. Kalibrera</a:t>
            </a:r>
            <a:endParaRPr lang="sv-SE" dirty="0"/>
          </a:p>
        </p:txBody>
      </p:sp>
      <p:sp>
        <p:nvSpPr>
          <p:cNvPr id="14" name="Rounded Rectangle 13">
            <a:hlinkClick r:id="rId9" action="ppaction://hlinksldjump"/>
          </p:cNvPr>
          <p:cNvSpPr/>
          <p:nvPr/>
        </p:nvSpPr>
        <p:spPr>
          <a:xfrm>
            <a:off x="643139" y="4868982"/>
            <a:ext cx="2887922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5. Spela upp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43" y="1416285"/>
            <a:ext cx="6050777" cy="4152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6443" y="1565189"/>
            <a:ext cx="699741" cy="703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946292" y="5247502"/>
            <a:ext cx="1190928" cy="200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06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- Mätuppställning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9248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Sätt förstärkaren och volymen på datorn till 0</a:t>
            </a:r>
          </a:p>
          <a:p>
            <a:pPr marL="342900" indent="-342900">
              <a:buAutoNum type="arabicPeriod"/>
            </a:pPr>
            <a:r>
              <a:rPr lang="sv-SE" dirty="0" smtClean="0"/>
              <a:t>Stäng av output signal från oscilloscopet (Source -&gt; Output ON ska vara Output OFF)</a:t>
            </a:r>
          </a:p>
          <a:p>
            <a:pPr marL="342900" indent="-342900">
              <a:buAutoNum type="arabicPeriod"/>
            </a:pPr>
            <a:r>
              <a:rPr lang="sv-SE" dirty="0" smtClean="0"/>
              <a:t>Koppla aux uttag från dator till förstärkare</a:t>
            </a:r>
          </a:p>
          <a:p>
            <a:pPr marL="342900" indent="-342900">
              <a:buAutoNum type="arabicPeriod"/>
            </a:pPr>
            <a:r>
              <a:rPr lang="sv-SE" dirty="0" smtClean="0"/>
              <a:t>Sätt volymen på datorn till  ~95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1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Exportera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7" y="1076329"/>
            <a:ext cx="6680887" cy="2639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1610" y="3716094"/>
            <a:ext cx="1039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.csv eller .txt fil med accelerationsdata. Header och Data visas till höger.</a:t>
            </a:r>
          </a:p>
          <a:p>
            <a:pPr marL="342900" indent="-342900">
              <a:buAutoNum type="arabicPeriod"/>
            </a:pPr>
            <a:r>
              <a:rPr lang="sv-SE" dirty="0" smtClean="0"/>
              <a:t>Välj samplingsfrekvens för wav filen. Samplingsfrekvensen för wav filen ska helst vara större än den vid mätning. Oftast är 8000 Hz högre än vad man använder vid mätning.</a:t>
            </a:r>
          </a:p>
          <a:p>
            <a:r>
              <a:rPr lang="sv-SE" dirty="0" smtClean="0"/>
              <a:t>3. Kolla i data spreadsheet och välj kolumn med acceleration och tid.</a:t>
            </a:r>
          </a:p>
          <a:p>
            <a:r>
              <a:rPr lang="sv-SE" dirty="0" smtClean="0"/>
              <a:t>4. Välj enhet för acceleration och tid. Våra sensorer använder ChipTimeUS och g. Kolla i uppmätta 	parametrarom total mättid, samplingsfrekvens, rms och peak to peak verkar rimliga</a:t>
            </a:r>
          </a:p>
          <a:p>
            <a:r>
              <a:rPr lang="sv-SE" dirty="0" smtClean="0"/>
              <a:t>5. Klicka OK. Datan kommer sparas i samma map som den urspringliga textfilen. Det sparas också 	en Kalibreringsfil (CSV fil som slutar på CALIBRATION). Det är viktigt att den är i samma 	mapp som wav filen (Vilket den är om man inte flyttar på wav filen)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Öppna wav fil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Öppna exporterad wav fil. Notera att kalibreringsfilen måste ligga i samma mapp som wav filen.</a:t>
            </a:r>
          </a:p>
          <a:p>
            <a:pPr lvl="1"/>
            <a:r>
              <a:rPr lang="sv-SE" dirty="0" smtClean="0"/>
              <a:t>(Det gör den alltid om man inte har flyttat på wav filen)</a:t>
            </a:r>
            <a:endParaRPr lang="sv-SE" dirty="0"/>
          </a:p>
          <a:p>
            <a:pPr lvl="1"/>
            <a:r>
              <a:rPr lang="sv-SE" dirty="0" smtClean="0"/>
              <a:t>1.1 Finns ingen kalibreringsfil så kommer man bli uppmanad att skriva in rms och peak to peak för</a:t>
            </a:r>
          </a:p>
          <a:p>
            <a:pPr lvl="1"/>
            <a:r>
              <a:rPr lang="sv-SE" dirty="0" smtClean="0"/>
              <a:t>Signalen manuellt.</a:t>
            </a:r>
          </a:p>
        </p:txBody>
      </p:sp>
    </p:spTree>
    <p:extLst>
      <p:ext uri="{BB962C8B-B14F-4D97-AF65-F5344CB8AC3E}">
        <p14:creationId xmlns:p14="http://schemas.microsoft.com/office/powerpoint/2010/main" val="35974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 – Hjälp – Kalibrera</a:t>
            </a:r>
            <a:endParaRPr lang="sv-SE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4449" y="1055376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 smtClean="0"/>
              <a:t>Följ instruktioner</a:t>
            </a:r>
          </a:p>
          <a:p>
            <a:pPr marL="342900" indent="-342900">
              <a:buAutoNum type="arabicPeriod"/>
            </a:pPr>
            <a:r>
              <a:rPr lang="sv-SE" dirty="0" smtClean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40452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378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  <vt:lpstr>Uppspelning - Hjälp</vt:lpstr>
      <vt:lpstr>Uppspelning – Hjälp - Mätuppställning</vt:lpstr>
      <vt:lpstr>Uppspelning – Hjälp – Exportera wav fil</vt:lpstr>
      <vt:lpstr>Uppspelning – Hjälp – Öppna wav fil</vt:lpstr>
      <vt:lpstr>Uppspelning – Hjälp – Kalibrera</vt:lpstr>
      <vt:lpstr>Uppspelning – Hjälp – Kalibrera</vt:lpstr>
      <vt:lpstr>Uppspelning – Hjälp – Spela upp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80</cp:revision>
  <dcterms:created xsi:type="dcterms:W3CDTF">2016-08-17T11:02:34Z</dcterms:created>
  <dcterms:modified xsi:type="dcterms:W3CDTF">2017-06-08T16:08:30Z</dcterms:modified>
</cp:coreProperties>
</file>