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62" r:id="rId2"/>
    <p:sldId id="259" r:id="rId3"/>
    <p:sldId id="272" r:id="rId4"/>
    <p:sldId id="273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092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684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2062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8715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349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8118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5265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306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937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059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417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020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145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724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575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825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85EB5-6D2B-413D-89EE-6C045644250E}" type="datetimeFigureOut">
              <a:rPr lang="sv-SE" smtClean="0"/>
              <a:t>2017-06-09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091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  <p:sldLayoutId id="21474839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hyperlink" Target="DIRECTION/main.p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LOOPY/main.p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VIBANPY/main.p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image" Target="../media/image2.png"/><Relationship Id="rId4" Type="http://schemas.openxmlformats.org/officeDocument/2006/relationships/hyperlink" Target="PLAYPY/main.py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image" Target="../media/image2.png"/><Relationship Id="rId10" Type="http://schemas.openxmlformats.org/officeDocument/2006/relationships/image" Target="../media/image3.png"/><Relationship Id="rId4" Type="http://schemas.openxmlformats.org/officeDocument/2006/relationships/slide" Target="slide6.xml"/><Relationship Id="rId9" Type="http://schemas.openxmlformats.org/officeDocument/2006/relationships/slide" Target="slide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255011"/>
            <a:ext cx="7838862" cy="865335"/>
          </a:xfrm>
        </p:spPr>
        <p:txBody>
          <a:bodyPr/>
          <a:lstStyle/>
          <a:p>
            <a:r>
              <a:rPr lang="sv-SE" b="1" dirty="0" smtClean="0"/>
              <a:t>MÄTPROGRAM</a:t>
            </a:r>
            <a:endParaRPr lang="sv-SE" b="1" dirty="0"/>
          </a:p>
        </p:txBody>
      </p:sp>
      <p:sp>
        <p:nvSpPr>
          <p:cNvPr id="4" name="Rounded Rectangle 3">
            <a:hlinkClick r:id="rId3" action="ppaction://hlinksldjump"/>
          </p:cNvPr>
          <p:cNvSpPr/>
          <p:nvPr/>
        </p:nvSpPr>
        <p:spPr>
          <a:xfrm>
            <a:off x="646112" y="1507524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Frekvens- och Amplitudsvep 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7" name="Rounded Rectangle 6">
            <a:hlinkClick r:id="rId5" action="ppaction://hlinksldjump"/>
          </p:cNvPr>
          <p:cNvSpPr/>
          <p:nvPr/>
        </p:nvSpPr>
        <p:spPr>
          <a:xfrm>
            <a:off x="646112" y="2509303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Frekvensanalys</a:t>
            </a:r>
            <a:endParaRPr lang="sv-SE" dirty="0"/>
          </a:p>
        </p:txBody>
      </p:sp>
      <p:sp>
        <p:nvSpPr>
          <p:cNvPr id="8" name="Rounded Rectangle 7">
            <a:hlinkClick r:id="rId6" action="ppaction://hlinksldjump"/>
          </p:cNvPr>
          <p:cNvSpPr/>
          <p:nvPr/>
        </p:nvSpPr>
        <p:spPr>
          <a:xfrm>
            <a:off x="646112" y="3511082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Uppspelning</a:t>
            </a:r>
            <a:endParaRPr lang="sv-SE" dirty="0"/>
          </a:p>
        </p:txBody>
      </p:sp>
      <p:sp>
        <p:nvSpPr>
          <p:cNvPr id="9" name="Rounded Rectangle 8">
            <a:hlinkClick r:id="rId7" action="ppaction://hlinkfile"/>
          </p:cNvPr>
          <p:cNvSpPr/>
          <p:nvPr/>
        </p:nvSpPr>
        <p:spPr>
          <a:xfrm>
            <a:off x="646112" y="4548907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Beräkna maximal accelerationsriktning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6685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Uppspelning – Hjälp – Kalibrera</a:t>
            </a:r>
            <a:endParaRPr lang="sv-SE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4449" y="1055376"/>
            <a:ext cx="2331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sv-SE" dirty="0" smtClean="0"/>
              <a:t>Följ instruktioner</a:t>
            </a:r>
          </a:p>
          <a:p>
            <a:pPr marL="342900" indent="-342900">
              <a:buAutoNum type="arabicPeriod"/>
            </a:pPr>
            <a:r>
              <a:rPr lang="sv-SE" dirty="0" smtClean="0"/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64778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Uppspelning – Hjälp – Spela upp</a:t>
            </a:r>
            <a:endParaRPr lang="sv-SE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004480" y="147087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sv-SE" dirty="0" smtClean="0"/>
              <a:t>Välj wav fil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97" y="1128583"/>
            <a:ext cx="6494144" cy="44690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39042" y="4852508"/>
            <a:ext cx="4273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2. Välj tidsintervall. Notera att det tar</a:t>
            </a:r>
          </a:p>
          <a:p>
            <a:r>
              <a:rPr lang="sv-SE" dirty="0" smtClean="0"/>
              <a:t>~4ggr längre tid att spela upp signalen.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89863" y="5741774"/>
            <a:ext cx="150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3</a:t>
            </a:r>
            <a:r>
              <a:rPr lang="sv-SE" dirty="0" smtClean="0"/>
              <a:t>. Tryck play</a:t>
            </a:r>
          </a:p>
        </p:txBody>
      </p:sp>
      <p:cxnSp>
        <p:nvCxnSpPr>
          <p:cNvPr id="5" name="Straight Arrow Connector 4"/>
          <p:cNvCxnSpPr>
            <a:stCxn id="2" idx="1"/>
          </p:cNvCxnSpPr>
          <p:nvPr/>
        </p:nvCxnSpPr>
        <p:spPr>
          <a:xfrm flipH="1" flipV="1">
            <a:off x="6819899" y="1540476"/>
            <a:ext cx="1184581" cy="115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023270" y="5028937"/>
            <a:ext cx="557240" cy="5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92756" y="5446739"/>
            <a:ext cx="106898" cy="479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60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Frekvens- och Amplitudsvep</a:t>
            </a:r>
            <a:endParaRPr lang="sv-SE" b="1" dirty="0"/>
          </a:p>
        </p:txBody>
      </p:sp>
      <p:sp>
        <p:nvSpPr>
          <p:cNvPr id="9" name="Rounded Rectangle 8">
            <a:hlinkClick r:id="rId4" action="ppaction://hlinkfile"/>
          </p:cNvPr>
          <p:cNvSpPr/>
          <p:nvPr/>
        </p:nvSpPr>
        <p:spPr>
          <a:xfrm>
            <a:off x="646110" y="1421910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Kör mätning</a:t>
            </a:r>
            <a:endParaRPr lang="sv-S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2013" y="4780786"/>
            <a:ext cx="79789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All information om körningen visas i pythons kommandotolk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Läs kommandotolken under uppstarten och se om förstärkaren behöver höjas eller sänkas </a:t>
            </a:r>
            <a:endParaRPr lang="sv-S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Stanna mätning genom att klicka på kommandofönstret och sedan ctr + c (rekommenderas ej att göra ofta)</a:t>
            </a:r>
          </a:p>
        </p:txBody>
      </p:sp>
      <p:sp>
        <p:nvSpPr>
          <p:cNvPr id="3" name="Rectangle 2"/>
          <p:cNvSpPr/>
          <p:nvPr/>
        </p:nvSpPr>
        <p:spPr>
          <a:xfrm>
            <a:off x="712013" y="2622500"/>
            <a:ext cx="874192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b="1" dirty="0" err="1" smtClean="0"/>
              <a:t>Uppkoppling</a:t>
            </a:r>
            <a:endParaRPr lang="en-US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Kanal</a:t>
            </a:r>
            <a:r>
              <a:rPr lang="en-US" sz="1400" dirty="0" smtClean="0"/>
              <a:t> </a:t>
            </a:r>
            <a:r>
              <a:rPr lang="en-US" sz="1400" dirty="0"/>
              <a:t>1 </a:t>
            </a:r>
            <a:r>
              <a:rPr lang="en-US" sz="1400" dirty="0" err="1" smtClean="0"/>
              <a:t>mäter</a:t>
            </a:r>
            <a:r>
              <a:rPr lang="en-US" sz="1400" dirty="0" smtClean="0"/>
              <a:t> </a:t>
            </a:r>
            <a:r>
              <a:rPr lang="en-US" sz="1400" dirty="0" err="1" smtClean="0"/>
              <a:t>spänning</a:t>
            </a:r>
            <a:r>
              <a:rPr lang="en-US" sz="1400" dirty="0" smtClean="0"/>
              <a:t> </a:t>
            </a:r>
            <a:r>
              <a:rPr lang="en-US" sz="1400" dirty="0" err="1"/>
              <a:t>över</a:t>
            </a:r>
            <a:r>
              <a:rPr lang="en-US" sz="1400" dirty="0"/>
              <a:t> </a:t>
            </a:r>
            <a:r>
              <a:rPr lang="en-US" sz="1400" dirty="0" err="1" smtClean="0"/>
              <a:t>lasten</a:t>
            </a:r>
            <a:r>
              <a:rPr lang="en-US" sz="1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Kanal</a:t>
            </a:r>
            <a:r>
              <a:rPr lang="en-US" sz="1400" dirty="0" smtClean="0"/>
              <a:t> 2 </a:t>
            </a:r>
            <a:r>
              <a:rPr lang="en-US" sz="1400" dirty="0" err="1" smtClean="0"/>
              <a:t>mäter</a:t>
            </a:r>
            <a:r>
              <a:rPr lang="en-US" sz="1400" dirty="0" smtClean="0"/>
              <a:t> </a:t>
            </a:r>
            <a:r>
              <a:rPr lang="en-US" sz="1400" dirty="0" err="1" smtClean="0"/>
              <a:t>spänning</a:t>
            </a:r>
            <a:r>
              <a:rPr lang="en-US" sz="1400" dirty="0" smtClean="0"/>
              <a:t> </a:t>
            </a:r>
            <a:r>
              <a:rPr lang="en-US" sz="1400" dirty="0" err="1" smtClean="0"/>
              <a:t>från</a:t>
            </a:r>
            <a:r>
              <a:rPr lang="en-US" sz="1400" dirty="0" smtClean="0"/>
              <a:t> 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r>
              <a:rPr lang="en-US" sz="1400" dirty="0" smtClean="0"/>
              <a:t>     </a:t>
            </a:r>
            <a:r>
              <a:rPr lang="en-US" sz="1400" b="1" dirty="0" smtClean="0"/>
              <a:t>Format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Intervall</a:t>
            </a:r>
            <a:r>
              <a:rPr lang="en-US" sz="1400" dirty="0" smtClean="0"/>
              <a:t> </a:t>
            </a:r>
            <a:r>
              <a:rPr lang="en-US" sz="1400" dirty="0" err="1" smtClean="0"/>
              <a:t>skrivs</a:t>
            </a:r>
            <a:r>
              <a:rPr lang="en-US" sz="1400" dirty="0" smtClean="0"/>
              <a:t> </a:t>
            </a:r>
            <a:r>
              <a:rPr lang="en-US" sz="1400" dirty="0" err="1" smtClean="0"/>
              <a:t>som</a:t>
            </a:r>
            <a:r>
              <a:rPr lang="en-US" sz="1400" dirty="0" smtClean="0"/>
              <a:t> min, max, </a:t>
            </a:r>
            <a:r>
              <a:rPr lang="en-US" sz="1400" dirty="0" err="1" smtClean="0"/>
              <a:t>steglängd</a:t>
            </a:r>
            <a:endParaRPr lang="sv-S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Tryck på format för att se exakt hur datan ska vara formaterad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Tips! Kör mätningar i motsatt rikning genom att ange ex 53,24,-1. </a:t>
            </a:r>
            <a:r>
              <a:rPr lang="sv-SE" sz="1400" smtClean="0"/>
              <a:t>Notera minustecknet i steglängden.</a:t>
            </a:r>
            <a:endParaRPr lang="en-US" sz="1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712013" y="2257825"/>
            <a:ext cx="7723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u="sng" dirty="0" smtClean="0"/>
              <a:t>Innan körning</a:t>
            </a:r>
            <a:endParaRPr lang="sv-SE" b="1" u="sng" dirty="0"/>
          </a:p>
        </p:txBody>
      </p:sp>
      <p:sp>
        <p:nvSpPr>
          <p:cNvPr id="13" name="Rectangle 12"/>
          <p:cNvSpPr/>
          <p:nvPr/>
        </p:nvSpPr>
        <p:spPr>
          <a:xfrm>
            <a:off x="712013" y="4438382"/>
            <a:ext cx="7723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u="sng" dirty="0" smtClean="0"/>
              <a:t>Under körning</a:t>
            </a:r>
            <a:endParaRPr lang="sv-SE" b="1" u="sng" dirty="0"/>
          </a:p>
        </p:txBody>
      </p:sp>
    </p:spTree>
    <p:extLst>
      <p:ext uri="{BB962C8B-B14F-4D97-AF65-F5344CB8AC3E}">
        <p14:creationId xmlns:p14="http://schemas.microsoft.com/office/powerpoint/2010/main" val="151591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Frekvensanalys</a:t>
            </a:r>
            <a:endParaRPr lang="sv-SE" b="1" dirty="0"/>
          </a:p>
        </p:txBody>
      </p:sp>
      <p:sp>
        <p:nvSpPr>
          <p:cNvPr id="9" name="Rounded Rectangle 8">
            <a:hlinkClick r:id="rId4" action="ppaction://hlinkfile"/>
          </p:cNvPr>
          <p:cNvSpPr/>
          <p:nvPr/>
        </p:nvSpPr>
        <p:spPr>
          <a:xfrm>
            <a:off x="646110" y="1421910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Start</a:t>
            </a:r>
            <a:endParaRPr lang="sv-S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2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Uppspelning</a:t>
            </a:r>
            <a:endParaRPr lang="sv-SE" b="1" dirty="0"/>
          </a:p>
        </p:txBody>
      </p:sp>
      <p:sp>
        <p:nvSpPr>
          <p:cNvPr id="9" name="Rounded Rectangle 8">
            <a:hlinkClick r:id="rId4" action="ppaction://hlinkfile"/>
          </p:cNvPr>
          <p:cNvSpPr/>
          <p:nvPr/>
        </p:nvSpPr>
        <p:spPr>
          <a:xfrm>
            <a:off x="646110" y="1421910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Start</a:t>
            </a:r>
            <a:endParaRPr lang="sv-S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7" name="Rounded Rectangle 6">
            <a:hlinkClick r:id="rId6" action="ppaction://hlinksldjump"/>
          </p:cNvPr>
          <p:cNvSpPr/>
          <p:nvPr/>
        </p:nvSpPr>
        <p:spPr>
          <a:xfrm>
            <a:off x="646110" y="2432480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Hjälp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9476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Uppspelning - Hjälp</a:t>
            </a:r>
            <a:endParaRPr lang="sv-SE" b="1" dirty="0"/>
          </a:p>
        </p:txBody>
      </p:sp>
      <p:sp>
        <p:nvSpPr>
          <p:cNvPr id="9" name="Rounded Rectangle 8">
            <a:hlinkClick r:id="rId4" action="ppaction://hlinksldjump"/>
          </p:cNvPr>
          <p:cNvSpPr/>
          <p:nvPr/>
        </p:nvSpPr>
        <p:spPr>
          <a:xfrm>
            <a:off x="646110" y="1421910"/>
            <a:ext cx="2887922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1. Mätuppställning</a:t>
            </a:r>
            <a:endParaRPr lang="sv-S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8" name="Rounded Rectangle 7">
            <a:hlinkClick r:id="rId6" action="ppaction://hlinksldjump"/>
          </p:cNvPr>
          <p:cNvSpPr/>
          <p:nvPr/>
        </p:nvSpPr>
        <p:spPr>
          <a:xfrm>
            <a:off x="646110" y="2268379"/>
            <a:ext cx="2887922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2. Exportera wav fil</a:t>
            </a:r>
            <a:endParaRPr lang="sv-SE" dirty="0"/>
          </a:p>
        </p:txBody>
      </p:sp>
      <p:sp>
        <p:nvSpPr>
          <p:cNvPr id="12" name="Rounded Rectangle 11">
            <a:hlinkClick r:id="rId7" action="ppaction://hlinksldjump"/>
          </p:cNvPr>
          <p:cNvSpPr/>
          <p:nvPr/>
        </p:nvSpPr>
        <p:spPr>
          <a:xfrm>
            <a:off x="646110" y="3114848"/>
            <a:ext cx="2887922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3. Öppna wav fil</a:t>
            </a:r>
            <a:endParaRPr lang="sv-SE" dirty="0"/>
          </a:p>
        </p:txBody>
      </p:sp>
      <p:sp>
        <p:nvSpPr>
          <p:cNvPr id="13" name="Rounded Rectangle 12">
            <a:hlinkClick r:id="rId8" action="ppaction://hlinksldjump"/>
          </p:cNvPr>
          <p:cNvSpPr/>
          <p:nvPr/>
        </p:nvSpPr>
        <p:spPr>
          <a:xfrm>
            <a:off x="646110" y="3961317"/>
            <a:ext cx="2887922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4. Kalibrera</a:t>
            </a:r>
            <a:endParaRPr lang="sv-SE" dirty="0"/>
          </a:p>
        </p:txBody>
      </p:sp>
      <p:sp>
        <p:nvSpPr>
          <p:cNvPr id="14" name="Rounded Rectangle 13">
            <a:hlinkClick r:id="rId9" action="ppaction://hlinksldjump"/>
          </p:cNvPr>
          <p:cNvSpPr/>
          <p:nvPr/>
        </p:nvSpPr>
        <p:spPr>
          <a:xfrm>
            <a:off x="643139" y="4868982"/>
            <a:ext cx="2887922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5. Spela upp</a:t>
            </a:r>
            <a:endParaRPr lang="sv-S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443" y="1416285"/>
            <a:ext cx="6050777" cy="41529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86443" y="1565189"/>
            <a:ext cx="699741" cy="7031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8946292" y="5247502"/>
            <a:ext cx="1190928" cy="2009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060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Uppspelning – Hjälp - Mätuppställning</a:t>
            </a:r>
            <a:endParaRPr lang="sv-SE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4449" y="1055376"/>
            <a:ext cx="92480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sv-SE" dirty="0" smtClean="0"/>
              <a:t>Sätt förstärkaren och volymen på datorn till 0</a:t>
            </a:r>
          </a:p>
          <a:p>
            <a:pPr marL="342900" indent="-342900">
              <a:buAutoNum type="arabicPeriod"/>
            </a:pPr>
            <a:r>
              <a:rPr lang="sv-SE" dirty="0" smtClean="0"/>
              <a:t>Stäng av output signal från oscilloscopet (Source -&gt; Output ON ska vara Output OFF)</a:t>
            </a:r>
          </a:p>
          <a:p>
            <a:pPr marL="342900" indent="-342900">
              <a:buAutoNum type="arabicPeriod"/>
            </a:pPr>
            <a:r>
              <a:rPr lang="sv-SE" dirty="0" smtClean="0"/>
              <a:t>Koppla aux uttag från dator till förstärkare</a:t>
            </a:r>
          </a:p>
          <a:p>
            <a:pPr marL="342900" indent="-342900">
              <a:buAutoNum type="arabicPeriod"/>
            </a:pPr>
            <a:r>
              <a:rPr lang="sv-SE" dirty="0" smtClean="0"/>
              <a:t>Sätt volymen på datorn till  ~</a:t>
            </a:r>
            <a:r>
              <a:rPr lang="sv-SE" dirty="0" smtClean="0"/>
              <a:t>95</a:t>
            </a:r>
          </a:p>
          <a:p>
            <a:pPr marL="342900" indent="-342900">
              <a:buAutoNum type="arabicPeriod"/>
            </a:pPr>
            <a:r>
              <a:rPr lang="sv-SE" smtClean="0"/>
              <a:t>VIKTIGT: Skrolla signalerna så att de ligger i mitten på skärmen på oscilloskopet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1217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Uppspelning – Hjälp – Exportera wav fil</a:t>
            </a:r>
            <a:endParaRPr lang="sv-SE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97" y="1076329"/>
            <a:ext cx="6680887" cy="26397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1610" y="3716094"/>
            <a:ext cx="103917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v-SE" dirty="0" smtClean="0"/>
              <a:t>Öppna .csv eller .txt fil med accelerationsdata. Header och Data visas till höger.</a:t>
            </a:r>
          </a:p>
          <a:p>
            <a:pPr marL="342900" indent="-342900">
              <a:buAutoNum type="arabicPeriod"/>
            </a:pPr>
            <a:r>
              <a:rPr lang="sv-SE" dirty="0" smtClean="0"/>
              <a:t>Välj samplingsfrekvens för wav filen. Samplingsfrekvensen för wav filen ska helst vara större än den vid mätning. Oftast är 8000 Hz högre än vad man använder vid mätning.</a:t>
            </a:r>
          </a:p>
          <a:p>
            <a:r>
              <a:rPr lang="sv-SE" dirty="0" smtClean="0"/>
              <a:t>3. Kolla i data spreadsheet och välj kolumn med acceleration och tid.</a:t>
            </a:r>
          </a:p>
          <a:p>
            <a:r>
              <a:rPr lang="sv-SE" dirty="0" smtClean="0"/>
              <a:t>4. Välj enhet för acceleration och tid. Våra sensorer använder ChipTimeUS och g. Kolla i uppmätta 	parametrarom total mättid, samplingsfrekvens, rms och peak to peak verkar rimliga</a:t>
            </a:r>
          </a:p>
          <a:p>
            <a:r>
              <a:rPr lang="sv-SE" dirty="0" smtClean="0"/>
              <a:t>5. Klicka OK. Datan kommer sparas i samma map som den urspringliga textfilen. Det sparas också 	en Kalibreringsfil (CSV fil som slutar på CALIBRATION). Det är viktigt att den är i samma 	mapp som wav filen (Vilket den är om man inte flyttar på wav filen)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503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Uppspelning – Hjälp – Öppna wav fil</a:t>
            </a:r>
            <a:endParaRPr lang="sv-SE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4449" y="1055376"/>
            <a:ext cx="10836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sv-SE" dirty="0" smtClean="0"/>
              <a:t>Öppna exporterad wav fil. Notera att kalibreringsfilen måste ligga i samma mapp som wav filen.</a:t>
            </a:r>
          </a:p>
          <a:p>
            <a:pPr lvl="1"/>
            <a:r>
              <a:rPr lang="sv-SE" dirty="0" smtClean="0"/>
              <a:t>(Det gör den alltid om man inte har flyttat på wav filen)</a:t>
            </a:r>
            <a:endParaRPr lang="sv-SE" dirty="0"/>
          </a:p>
          <a:p>
            <a:pPr lvl="1"/>
            <a:r>
              <a:rPr lang="sv-SE" dirty="0" smtClean="0"/>
              <a:t>1.1 Finns ingen kalibreringsfil så kommer man bli uppmanad att skriva in rms och peak to peak för</a:t>
            </a:r>
          </a:p>
          <a:p>
            <a:pPr lvl="1"/>
            <a:r>
              <a:rPr lang="sv-SE" dirty="0" smtClean="0"/>
              <a:t>Signalen manuellt.</a:t>
            </a:r>
          </a:p>
        </p:txBody>
      </p:sp>
    </p:spTree>
    <p:extLst>
      <p:ext uri="{BB962C8B-B14F-4D97-AF65-F5344CB8AC3E}">
        <p14:creationId xmlns:p14="http://schemas.microsoft.com/office/powerpoint/2010/main" val="359747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Uppspelning – Hjälp – Kalibrera</a:t>
            </a:r>
            <a:endParaRPr lang="sv-SE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4449" y="1055376"/>
            <a:ext cx="2331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sv-SE" dirty="0" smtClean="0"/>
              <a:t>Följ instruktioner</a:t>
            </a:r>
          </a:p>
          <a:p>
            <a:pPr marL="342900" indent="-342900">
              <a:buAutoNum type="arabicPeriod"/>
            </a:pPr>
            <a:r>
              <a:rPr lang="sv-SE" dirty="0" smtClean="0"/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404523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483</TotalTime>
  <Words>392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MÄTPROGRAM</vt:lpstr>
      <vt:lpstr>Frekvens- och Amplitudsvep</vt:lpstr>
      <vt:lpstr>Frekvensanalys</vt:lpstr>
      <vt:lpstr>Uppspelning</vt:lpstr>
      <vt:lpstr>Uppspelning - Hjälp</vt:lpstr>
      <vt:lpstr>Uppspelning – Hjälp - Mätuppställning</vt:lpstr>
      <vt:lpstr>Uppspelning – Hjälp – Exportera wav fil</vt:lpstr>
      <vt:lpstr>Uppspelning – Hjälp – Öppna wav fil</vt:lpstr>
      <vt:lpstr>Uppspelning – Hjälp – Kalibrera</vt:lpstr>
      <vt:lpstr>Uppspelning – Hjälp – Kalibrera</vt:lpstr>
      <vt:lpstr>Uppspelning – Hjälp – Spela upp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ReVibe Energy</dc:creator>
  <cp:lastModifiedBy>ReVibe Energy</cp:lastModifiedBy>
  <cp:revision>81</cp:revision>
  <dcterms:created xsi:type="dcterms:W3CDTF">2016-08-17T11:02:34Z</dcterms:created>
  <dcterms:modified xsi:type="dcterms:W3CDTF">2017-06-09T12:51:55Z</dcterms:modified>
</cp:coreProperties>
</file>