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62" r:id="rId2"/>
    <p:sldId id="259" r:id="rId3"/>
    <p:sldId id="263" r:id="rId4"/>
    <p:sldId id="264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092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684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062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871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4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811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5265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0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37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5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41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020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145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724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575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825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5EB5-6D2B-413D-89EE-6C045644250E}" type="datetimeFigureOut">
              <a:rPr lang="sv-SE" smtClean="0"/>
              <a:t>2017-06-05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2C998E-E770-404A-B8BD-AF7646A7C7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091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LOOPY/main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../../Vibrationsanalys_revisited_matlab/Vibrationsanalys_v76/for_testing/Vibrationsanalys_v76.ex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PLAYPY/QTversion2/mai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255011"/>
            <a:ext cx="7838862" cy="865335"/>
          </a:xfrm>
        </p:spPr>
        <p:txBody>
          <a:bodyPr/>
          <a:lstStyle/>
          <a:p>
            <a:r>
              <a:rPr lang="sv-SE" b="1" dirty="0" smtClean="0"/>
              <a:t>MÄTPROGRAM</a:t>
            </a:r>
            <a:endParaRPr lang="sv-SE" b="1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646112" y="1507524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Frekvens- och Amplitudsvep 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646112" y="2509303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Frekvensanalys</a:t>
            </a:r>
            <a:endParaRPr lang="sv-SE" dirty="0"/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646112" y="3511082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Uppspelning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685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Frekvens- och Amplitudsvep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Kör mätning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013" y="4780786"/>
            <a:ext cx="7978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All information om körningen visas i pythons kommandotolk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Läs kommandotolken under uppstarten och se om förstärkaren behöver höjas eller sänkas 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Stanna mätning genom att klicka på kommandofönstret och sedan ctr + c (rekommenderas ej att göra ofta)</a:t>
            </a:r>
          </a:p>
        </p:txBody>
      </p:sp>
      <p:sp>
        <p:nvSpPr>
          <p:cNvPr id="3" name="Rectangle 2"/>
          <p:cNvSpPr/>
          <p:nvPr/>
        </p:nvSpPr>
        <p:spPr>
          <a:xfrm>
            <a:off x="712013" y="2622500"/>
            <a:ext cx="87419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b="1" dirty="0" err="1" smtClean="0"/>
              <a:t>Uppkoppling</a:t>
            </a:r>
            <a:endParaRPr lang="en-US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</a:t>
            </a:r>
            <a:r>
              <a:rPr lang="en-US" sz="1400" dirty="0"/>
              <a:t>1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/>
              <a:t>över</a:t>
            </a:r>
            <a:r>
              <a:rPr lang="en-US" sz="1400" dirty="0"/>
              <a:t> </a:t>
            </a:r>
            <a:r>
              <a:rPr lang="en-US" sz="1400" dirty="0" err="1" smtClean="0"/>
              <a:t>lasten</a:t>
            </a:r>
            <a:r>
              <a:rPr lang="en-US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Kanal</a:t>
            </a:r>
            <a:r>
              <a:rPr lang="en-US" sz="1400" dirty="0" smtClean="0"/>
              <a:t> 2 </a:t>
            </a:r>
            <a:r>
              <a:rPr lang="en-US" sz="1400" dirty="0" err="1" smtClean="0"/>
              <a:t>mäter</a:t>
            </a:r>
            <a:r>
              <a:rPr lang="en-US" sz="1400" dirty="0" smtClean="0"/>
              <a:t> </a:t>
            </a:r>
            <a:r>
              <a:rPr lang="en-US" sz="1400" dirty="0" err="1" smtClean="0"/>
              <a:t>spänning</a:t>
            </a:r>
            <a:r>
              <a:rPr lang="en-US" sz="1400" dirty="0" smtClean="0"/>
              <a:t> </a:t>
            </a:r>
            <a:r>
              <a:rPr lang="en-US" sz="1400" dirty="0" err="1" smtClean="0"/>
              <a:t>från</a:t>
            </a:r>
            <a:r>
              <a:rPr lang="en-US" sz="1400" dirty="0" smtClean="0"/>
              <a:t> accelerometer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dirty="0" smtClean="0"/>
              <a:t>     </a:t>
            </a:r>
            <a:r>
              <a:rPr lang="en-US" sz="1400" b="1" dirty="0" smtClean="0"/>
              <a:t>Format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Intervall</a:t>
            </a:r>
            <a:r>
              <a:rPr lang="en-US" sz="1400" dirty="0" smtClean="0"/>
              <a:t> </a:t>
            </a:r>
            <a:r>
              <a:rPr lang="en-US" sz="1400" dirty="0" err="1" smtClean="0"/>
              <a:t>skrivs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min, max, </a:t>
            </a:r>
            <a:r>
              <a:rPr lang="en-US" sz="1400" dirty="0" err="1" smtClean="0"/>
              <a:t>steglängd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Tryck på format för att se exakt hur datan ska vara formaterad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Tips! Kör mätningar i motsatt rikning genom att ange ex 53,24,-1. </a:t>
            </a:r>
            <a:r>
              <a:rPr lang="sv-SE" sz="1400" smtClean="0"/>
              <a:t>Notera minustecknet i steglängden.</a:t>
            </a:r>
            <a:endParaRPr lang="en-US" sz="14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712013" y="2257825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Innan körning</a:t>
            </a:r>
            <a:endParaRPr lang="sv-SE" b="1" u="sng" dirty="0"/>
          </a:p>
        </p:txBody>
      </p:sp>
      <p:sp>
        <p:nvSpPr>
          <p:cNvPr id="13" name="Rectangle 12"/>
          <p:cNvSpPr/>
          <p:nvPr/>
        </p:nvSpPr>
        <p:spPr>
          <a:xfrm>
            <a:off x="712013" y="4438382"/>
            <a:ext cx="7723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u="sng" dirty="0" smtClean="0"/>
              <a:t>Under körning</a:t>
            </a:r>
            <a:endParaRPr lang="sv-SE" b="1" u="sng" dirty="0"/>
          </a:p>
        </p:txBody>
      </p:sp>
    </p:spTree>
    <p:extLst>
      <p:ext uri="{BB962C8B-B14F-4D97-AF65-F5344CB8AC3E}">
        <p14:creationId xmlns:p14="http://schemas.microsoft.com/office/powerpoint/2010/main" val="15159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Frekvensanalys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4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2727" y="1421910"/>
            <a:ext cx="7277877" cy="402653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ight Arrow 9">
            <a:hlinkClick r:id="rId3" action="ppaction://hlinksldjump"/>
          </p:cNvPr>
          <p:cNvSpPr/>
          <p:nvPr/>
        </p:nvSpPr>
        <p:spPr>
          <a:xfrm flipH="1">
            <a:off x="646110" y="5776648"/>
            <a:ext cx="939114" cy="683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6111" y="255011"/>
            <a:ext cx="9404723" cy="1400530"/>
          </a:xfrm>
        </p:spPr>
        <p:txBody>
          <a:bodyPr/>
          <a:lstStyle/>
          <a:p>
            <a:r>
              <a:rPr lang="sv-SE" b="1" dirty="0" smtClean="0"/>
              <a:t>Uppspelning</a:t>
            </a:r>
            <a:endParaRPr lang="sv-SE" b="1" dirty="0"/>
          </a:p>
        </p:txBody>
      </p:sp>
      <p:sp>
        <p:nvSpPr>
          <p:cNvPr id="9" name="Rounded Rectangle 8">
            <a:hlinkClick r:id="rId4" action="ppaction://hlinkfile"/>
          </p:cNvPr>
          <p:cNvSpPr/>
          <p:nvPr/>
        </p:nvSpPr>
        <p:spPr>
          <a:xfrm>
            <a:off x="646110" y="1421910"/>
            <a:ext cx="8709328" cy="700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Start</a:t>
            </a:r>
            <a:endParaRPr lang="sv-S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59" y="143106"/>
            <a:ext cx="2178285" cy="108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114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MÄTPROGRAM</vt:lpstr>
      <vt:lpstr>Frekvens- och Amplitudsvep</vt:lpstr>
      <vt:lpstr>Frekvensanalys</vt:lpstr>
      <vt:lpstr>Uppspelning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ReVibe Energy</dc:creator>
  <cp:lastModifiedBy>ReVibe Energy</cp:lastModifiedBy>
  <cp:revision>43</cp:revision>
  <dcterms:created xsi:type="dcterms:W3CDTF">2016-08-17T11:02:34Z</dcterms:created>
  <dcterms:modified xsi:type="dcterms:W3CDTF">2017-06-05T10:28:35Z</dcterms:modified>
</cp:coreProperties>
</file>