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Ubuntu"/>
      <p:regular r:id="rId19"/>
      <p:bold r:id="rId20"/>
      <p:italic r:id="rId21"/>
      <p:boldItalic r:id="rId22"/>
    </p:embeddedFont>
    <p:embeddedFont>
      <p:font typeface="Montserrat SemiBold"/>
      <p:regular r:id="rId23"/>
      <p:bold r:id="rId24"/>
      <p:italic r:id="rId25"/>
      <p:boldItalic r:id="rId26"/>
    </p:embeddedFont>
    <p:embeddedFont>
      <p:font typeface="Proxima Nova"/>
      <p:regular r:id="rId27"/>
      <p:bold r:id="rId28"/>
      <p:italic r:id="rId29"/>
      <p:boldItalic r:id="rId30"/>
    </p:embeddedFont>
    <p:embeddedFont>
      <p:font typeface="Montserrat"/>
      <p:regular r:id="rId31"/>
      <p:bold r:id="rId32"/>
      <p:italic r:id="rId33"/>
      <p:boldItalic r:id="rId34"/>
    </p:embeddedFont>
    <p:embeddedFont>
      <p:font typeface="Karla"/>
      <p:regular r:id="rId35"/>
      <p:bold r:id="rId36"/>
      <p:italic r:id="rId37"/>
      <p:boldItalic r:id="rId38"/>
    </p:embeddedFont>
    <p:embeddedFont>
      <p:font typeface="Questrial"/>
      <p:regular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Ubuntu-bold.fntdata"/><Relationship Id="rId22" Type="http://schemas.openxmlformats.org/officeDocument/2006/relationships/font" Target="fonts/Ubuntu-boldItalic.fntdata"/><Relationship Id="rId21" Type="http://schemas.openxmlformats.org/officeDocument/2006/relationships/font" Target="fonts/Ubuntu-italic.fntdata"/><Relationship Id="rId24" Type="http://schemas.openxmlformats.org/officeDocument/2006/relationships/font" Target="fonts/MontserratSemiBold-bold.fntdata"/><Relationship Id="rId23" Type="http://schemas.openxmlformats.org/officeDocument/2006/relationships/font" Target="fonts/MontserratSemiBold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ontserratSemiBold-boldItalic.fntdata"/><Relationship Id="rId25" Type="http://schemas.openxmlformats.org/officeDocument/2006/relationships/font" Target="fonts/MontserratSemiBold-italic.fntdata"/><Relationship Id="rId28" Type="http://schemas.openxmlformats.org/officeDocument/2006/relationships/font" Target="fonts/ProximaNova-bold.fntdata"/><Relationship Id="rId27" Type="http://schemas.openxmlformats.org/officeDocument/2006/relationships/font" Target="fonts/ProximaNova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ProximaNova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Montserrat-regular.fntdata"/><Relationship Id="rId30" Type="http://schemas.openxmlformats.org/officeDocument/2006/relationships/font" Target="fonts/ProximaNova-boldItalic.fntdata"/><Relationship Id="rId11" Type="http://schemas.openxmlformats.org/officeDocument/2006/relationships/slide" Target="slides/slide7.xml"/><Relationship Id="rId33" Type="http://schemas.openxmlformats.org/officeDocument/2006/relationships/font" Target="fonts/Montserrat-italic.fntdata"/><Relationship Id="rId10" Type="http://schemas.openxmlformats.org/officeDocument/2006/relationships/slide" Target="slides/slide6.xml"/><Relationship Id="rId32" Type="http://schemas.openxmlformats.org/officeDocument/2006/relationships/font" Target="fonts/Montserrat-bold.fntdata"/><Relationship Id="rId13" Type="http://schemas.openxmlformats.org/officeDocument/2006/relationships/slide" Target="slides/slide9.xml"/><Relationship Id="rId35" Type="http://schemas.openxmlformats.org/officeDocument/2006/relationships/font" Target="fonts/Karla-regular.fntdata"/><Relationship Id="rId12" Type="http://schemas.openxmlformats.org/officeDocument/2006/relationships/slide" Target="slides/slide8.xml"/><Relationship Id="rId34" Type="http://schemas.openxmlformats.org/officeDocument/2006/relationships/font" Target="fonts/Montserrat-boldItalic.fntdata"/><Relationship Id="rId15" Type="http://schemas.openxmlformats.org/officeDocument/2006/relationships/slide" Target="slides/slide11.xml"/><Relationship Id="rId37" Type="http://schemas.openxmlformats.org/officeDocument/2006/relationships/font" Target="fonts/Karla-italic.fntdata"/><Relationship Id="rId14" Type="http://schemas.openxmlformats.org/officeDocument/2006/relationships/slide" Target="slides/slide10.xml"/><Relationship Id="rId36" Type="http://schemas.openxmlformats.org/officeDocument/2006/relationships/font" Target="fonts/Karla-bold.fntdata"/><Relationship Id="rId17" Type="http://schemas.openxmlformats.org/officeDocument/2006/relationships/slide" Target="slides/slide13.xml"/><Relationship Id="rId39" Type="http://schemas.openxmlformats.org/officeDocument/2006/relationships/font" Target="fonts/Questrial-regular.fntdata"/><Relationship Id="rId16" Type="http://schemas.openxmlformats.org/officeDocument/2006/relationships/slide" Target="slides/slide12.xml"/><Relationship Id="rId38" Type="http://schemas.openxmlformats.org/officeDocument/2006/relationships/font" Target="fonts/Karla-boldItalic.fntdata"/><Relationship Id="rId19" Type="http://schemas.openxmlformats.org/officeDocument/2006/relationships/font" Target="fonts/Ubuntu-regular.fntdata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499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499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499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499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499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499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499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499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499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7f8b1ed1f5_0_6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7f8b1ed1f5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7f8b1ed1f5_0_5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7f8b1ed1f5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7f8b1ed1f5_0_7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7f8b1ed1f5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b0deaa6ba_0_1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b0deaa6b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88899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7f8b1ed1f5_0_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7f8b1ed1f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7f8b1ed1f5_0_3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7f8b1ed1f5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7f8b1ed1f5_0_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7f8b1ed1f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6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 b="0" l="27577" r="27581" t="0"/>
          <a:stretch/>
        </p:blipFill>
        <p:spPr>
          <a:xfrm>
            <a:off x="3204400" y="0"/>
            <a:ext cx="5939597" cy="5167201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/>
          <p:nvPr/>
        </p:nvSpPr>
        <p:spPr>
          <a:xfrm>
            <a:off x="374072" y="2259"/>
            <a:ext cx="5389500" cy="5167200"/>
          </a:xfrm>
          <a:custGeom>
            <a:rect b="b" l="l" r="r" t="t"/>
            <a:pathLst>
              <a:path extrusionOk="0" h="120000" w="120000">
                <a:moveTo>
                  <a:pt x="220" y="0"/>
                </a:moveTo>
                <a:lnTo>
                  <a:pt x="0" y="120000"/>
                </a:lnTo>
                <a:lnTo>
                  <a:pt x="120000" y="119919"/>
                </a:lnTo>
                <a:lnTo>
                  <a:pt x="88581" y="174"/>
                </a:lnTo>
                <a:close/>
              </a:path>
            </a:pathLst>
          </a:custGeom>
          <a:solidFill>
            <a:schemeClr val="lt1">
              <a:alpha val="49803"/>
            </a:schemeClr>
          </a:solidFill>
          <a:ln>
            <a:noFill/>
          </a:ln>
        </p:spPr>
      </p:sp>
      <p:sp>
        <p:nvSpPr>
          <p:cNvPr id="13" name="Google Shape;13;p2"/>
          <p:cNvSpPr/>
          <p:nvPr/>
        </p:nvSpPr>
        <p:spPr>
          <a:xfrm>
            <a:off x="218925" y="2259"/>
            <a:ext cx="5277000" cy="5167200"/>
          </a:xfrm>
          <a:custGeom>
            <a:rect b="b" l="l" r="r" t="t"/>
            <a:pathLst>
              <a:path extrusionOk="0" h="120000" w="120000">
                <a:moveTo>
                  <a:pt x="220" y="0"/>
                </a:moveTo>
                <a:lnTo>
                  <a:pt x="0" y="120000"/>
                </a:lnTo>
                <a:lnTo>
                  <a:pt x="120000" y="119919"/>
                </a:lnTo>
                <a:lnTo>
                  <a:pt x="88581" y="174"/>
                </a:lnTo>
                <a:close/>
              </a:path>
            </a:pathLst>
          </a:custGeom>
          <a:solidFill>
            <a:srgbClr val="00B0F0">
              <a:alpha val="97647"/>
            </a:srgbClr>
          </a:solidFill>
          <a:ln>
            <a:noFill/>
          </a:ln>
        </p:spPr>
      </p:sp>
      <p:sp>
        <p:nvSpPr>
          <p:cNvPr id="14" name="Google Shape;14;p2"/>
          <p:cNvSpPr/>
          <p:nvPr/>
        </p:nvSpPr>
        <p:spPr>
          <a:xfrm>
            <a:off x="-9675" y="2259"/>
            <a:ext cx="5277000" cy="5167200"/>
          </a:xfrm>
          <a:custGeom>
            <a:rect b="b" l="l" r="r" t="t"/>
            <a:pathLst>
              <a:path extrusionOk="0" h="120000" w="120000">
                <a:moveTo>
                  <a:pt x="220" y="0"/>
                </a:moveTo>
                <a:lnTo>
                  <a:pt x="0" y="120000"/>
                </a:lnTo>
                <a:lnTo>
                  <a:pt x="120000" y="119919"/>
                </a:lnTo>
                <a:lnTo>
                  <a:pt x="88581" y="1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5" name="Google Shape;15;p2"/>
          <p:cNvSpPr txBox="1"/>
          <p:nvPr>
            <p:ph type="ctrTitle"/>
          </p:nvPr>
        </p:nvSpPr>
        <p:spPr>
          <a:xfrm>
            <a:off x="648300" y="2614625"/>
            <a:ext cx="3530700" cy="1743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Font typeface="Montserrat"/>
              <a:buNone/>
              <a:defRPr b="1" i="0" sz="36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Font typeface="Montserrat"/>
              <a:buNone/>
              <a:defRPr b="1" sz="36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Font typeface="Montserrat"/>
              <a:buNone/>
              <a:defRPr b="1" sz="36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Font typeface="Montserrat"/>
              <a:buNone/>
              <a:defRPr b="1" sz="36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Font typeface="Montserrat"/>
              <a:buNone/>
              <a:defRPr b="1" sz="36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Font typeface="Montserrat"/>
              <a:buNone/>
              <a:defRPr b="1" sz="36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Font typeface="Montserrat"/>
              <a:buNone/>
              <a:defRPr b="1" sz="36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Font typeface="Montserrat"/>
              <a:buNone/>
              <a:defRPr b="1" sz="36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Font typeface="Montserrat"/>
              <a:buNone/>
              <a:defRPr b="1" sz="36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16" name="Google Shape;1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4027776" cy="896879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ig image">
  <p:cSld name="Title + big image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/>
          <p:nvPr/>
        </p:nvSpPr>
        <p:spPr>
          <a:xfrm>
            <a:off x="209250" y="-9675"/>
            <a:ext cx="2762400" cy="5167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20000" y="119919"/>
                </a:lnTo>
                <a:lnTo>
                  <a:pt x="66115" y="174"/>
                </a:lnTo>
                <a:close/>
              </a:path>
            </a:pathLst>
          </a:custGeom>
          <a:solidFill>
            <a:srgbClr val="000000">
              <a:alpha val="7058"/>
            </a:srgbClr>
          </a:solidFill>
          <a:ln>
            <a:noFill/>
          </a:ln>
        </p:spPr>
      </p:sp>
      <p:sp>
        <p:nvSpPr>
          <p:cNvPr id="79" name="Google Shape;79;p11"/>
          <p:cNvSpPr/>
          <p:nvPr/>
        </p:nvSpPr>
        <p:spPr>
          <a:xfrm>
            <a:off x="-19350" y="-9675"/>
            <a:ext cx="2762400" cy="5167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20000" y="119919"/>
                </a:lnTo>
                <a:lnTo>
                  <a:pt x="66115" y="1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80" name="Google Shape;80;p11"/>
          <p:cNvSpPr txBox="1"/>
          <p:nvPr>
            <p:ph type="title"/>
          </p:nvPr>
        </p:nvSpPr>
        <p:spPr>
          <a:xfrm>
            <a:off x="609704" y="4116875"/>
            <a:ext cx="16098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i="0" sz="24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81" name="Google Shape;81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9675" y="-9675"/>
            <a:ext cx="740463" cy="978741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20000" y="120000"/>
                </a:lnTo>
                <a:lnTo>
                  <a:pt x="99854" y="192"/>
                </a:lnTo>
                <a:close/>
              </a:path>
            </a:pathLst>
          </a:custGeom>
          <a:solidFill>
            <a:srgbClr val="000000">
              <a:alpha val="7058"/>
            </a:srgbClr>
          </a:solidFill>
          <a:ln>
            <a:noFill/>
          </a:ln>
        </p:spPr>
      </p:sp>
      <p:sp>
        <p:nvSpPr>
          <p:cNvPr id="85" name="Google Shape;85;p12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20000" y="120000"/>
                </a:lnTo>
                <a:lnTo>
                  <a:pt x="99854" y="19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86" name="Google Shape;86;p12"/>
          <p:cNvSpPr txBox="1"/>
          <p:nvPr>
            <p:ph idx="1" type="body"/>
          </p:nvPr>
        </p:nvSpPr>
        <p:spPr>
          <a:xfrm>
            <a:off x="841000" y="4025300"/>
            <a:ext cx="78459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None/>
              <a:defRPr b="0" i="0" sz="20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b="0" i="0" sz="20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b="0" i="0" sz="20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b="0" i="0" sz="20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b="0" i="0" sz="20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b="0" i="0" sz="20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b="0" i="0" sz="20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b="0" i="0" sz="20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b="0" i="0" sz="20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pic>
        <p:nvPicPr>
          <p:cNvPr id="87" name="Google Shape;87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9675" y="-9675"/>
            <a:ext cx="740463" cy="978741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JECC">
  <p:cSld name="image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3"/>
          <p:cNvPicPr preferRelativeResize="0"/>
          <p:nvPr/>
        </p:nvPicPr>
        <p:blipFill rotWithShape="1">
          <a:blip r:embed="rId2">
            <a:alphaModFix/>
          </a:blip>
          <a:srcRect b="0" l="15544" r="15551" t="0"/>
          <a:stretch/>
        </p:blipFill>
        <p:spPr>
          <a:xfrm>
            <a:off x="48406" y="-1400"/>
            <a:ext cx="9090043" cy="5146304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3"/>
          <p:cNvSpPr/>
          <p:nvPr/>
        </p:nvSpPr>
        <p:spPr>
          <a:xfrm>
            <a:off x="209250" y="-9675"/>
            <a:ext cx="3076750" cy="51670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20000" y="119919"/>
                </a:lnTo>
                <a:lnTo>
                  <a:pt x="66115" y="174"/>
                </a:lnTo>
                <a:close/>
              </a:path>
            </a:pathLst>
          </a:custGeom>
          <a:solidFill>
            <a:srgbClr val="000000">
              <a:alpha val="7058"/>
            </a:srgbClr>
          </a:solidFill>
          <a:ln>
            <a:noFill/>
          </a:ln>
        </p:spPr>
      </p:sp>
      <p:sp>
        <p:nvSpPr>
          <p:cNvPr id="92" name="Google Shape;92;p13"/>
          <p:cNvSpPr/>
          <p:nvPr/>
        </p:nvSpPr>
        <p:spPr>
          <a:xfrm>
            <a:off x="-19350" y="-9675"/>
            <a:ext cx="3076750" cy="51670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20000" y="119919"/>
                </a:lnTo>
                <a:lnTo>
                  <a:pt x="66115" y="1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93" name="Google Shape;93;p13"/>
          <p:cNvSpPr txBox="1"/>
          <p:nvPr>
            <p:ph type="title"/>
          </p:nvPr>
        </p:nvSpPr>
        <p:spPr>
          <a:xfrm>
            <a:off x="609704" y="4116875"/>
            <a:ext cx="16098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i="0" sz="24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94" name="Google Shape;9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9675" y="-9675"/>
            <a:ext cx="740463" cy="97874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">
  <p:cSld name="Empt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9675" y="-9675"/>
            <a:ext cx="740463" cy="978741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2">
  <p:cSld name="Title2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120000" w="120000">
                <a:moveTo>
                  <a:pt x="220" y="0"/>
                </a:moveTo>
                <a:lnTo>
                  <a:pt x="0" y="120000"/>
                </a:lnTo>
                <a:lnTo>
                  <a:pt x="120000" y="119919"/>
                </a:lnTo>
                <a:lnTo>
                  <a:pt x="88581" y="174"/>
                </a:lnTo>
                <a:close/>
              </a:path>
            </a:pathLst>
          </a:custGeom>
          <a:solidFill>
            <a:srgbClr val="000000">
              <a:alpha val="7058"/>
            </a:srgbClr>
          </a:solidFill>
          <a:ln>
            <a:noFill/>
          </a:ln>
        </p:spPr>
      </p:sp>
      <p:sp>
        <p:nvSpPr>
          <p:cNvPr id="20" name="Google Shape;20;p3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120000" w="120000">
                <a:moveTo>
                  <a:pt x="220" y="0"/>
                </a:moveTo>
                <a:lnTo>
                  <a:pt x="0" y="120000"/>
                </a:lnTo>
                <a:lnTo>
                  <a:pt x="120000" y="119919"/>
                </a:lnTo>
                <a:lnTo>
                  <a:pt x="88581" y="1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21" name="Google Shape;21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"/>
            <a:ext cx="3871024" cy="873317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3"/>
          <p:cNvSpPr txBox="1"/>
          <p:nvPr>
            <p:ph type="ctrTitle"/>
          </p:nvPr>
        </p:nvSpPr>
        <p:spPr>
          <a:xfrm>
            <a:off x="648300" y="2432450"/>
            <a:ext cx="3530700" cy="1925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None/>
              <a:defRPr i="0" sz="3600" u="none" cap="none" strike="noStrike">
                <a:solidFill>
                  <a:srgbClr val="999999"/>
                </a:solidFill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Font typeface="Montserrat"/>
              <a:buNone/>
              <a:defRPr b="1" sz="36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Font typeface="Montserrat"/>
              <a:buNone/>
              <a:defRPr b="1" sz="36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Font typeface="Montserrat"/>
              <a:buNone/>
              <a:defRPr b="1" sz="36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Font typeface="Montserrat"/>
              <a:buNone/>
              <a:defRPr b="1" sz="36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Font typeface="Montserrat"/>
              <a:buNone/>
              <a:defRPr b="1" sz="36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Font typeface="Montserrat"/>
              <a:buNone/>
              <a:defRPr b="1" sz="36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Font typeface="Montserrat"/>
              <a:buNone/>
              <a:defRPr b="1" sz="36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Font typeface="Montserrat"/>
              <a:buNone/>
              <a:defRPr b="1" sz="36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edia">
  <p:cSld name="Blank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20000" y="120000"/>
                </a:lnTo>
                <a:lnTo>
                  <a:pt x="99854" y="192"/>
                </a:lnTo>
                <a:close/>
              </a:path>
            </a:pathLst>
          </a:custGeom>
          <a:solidFill>
            <a:srgbClr val="000000">
              <a:alpha val="7058"/>
            </a:srgbClr>
          </a:solidFill>
          <a:ln>
            <a:noFill/>
          </a:ln>
        </p:spPr>
      </p:sp>
      <p:sp>
        <p:nvSpPr>
          <p:cNvPr id="26" name="Google Shape;26;p4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20000" y="120000"/>
                </a:lnTo>
                <a:lnTo>
                  <a:pt x="99854" y="19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27" name="Google Shape;27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9675" y="-9675"/>
            <a:ext cx="740463" cy="978741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" name="Google Shape;29;p4"/>
          <p:cNvSpPr txBox="1"/>
          <p:nvPr>
            <p:ph type="title"/>
          </p:nvPr>
        </p:nvSpPr>
        <p:spPr>
          <a:xfrm>
            <a:off x="1017975" y="514350"/>
            <a:ext cx="34182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921550" y="1553775"/>
            <a:ext cx="2196600" cy="28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>
              <a:spcBef>
                <a:spcPts val="48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>
              <a:spcBef>
                <a:spcPts val="48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>
              <a:spcBef>
                <a:spcPts val="36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>
              <a:spcBef>
                <a:spcPts val="36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>
              <a:spcBef>
                <a:spcPts val="36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>
              <a:spcBef>
                <a:spcPts val="36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36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36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1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228600" y="-10437"/>
            <a:ext cx="8229300" cy="516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20000" y="120000"/>
                </a:lnTo>
                <a:lnTo>
                  <a:pt x="99854" y="192"/>
                </a:lnTo>
                <a:close/>
              </a:path>
            </a:pathLst>
          </a:custGeom>
          <a:solidFill>
            <a:srgbClr val="000000">
              <a:alpha val="7060"/>
            </a:srgbClr>
          </a:solidFill>
          <a:ln>
            <a:noFill/>
          </a:ln>
        </p:spPr>
      </p:sp>
      <p:sp>
        <p:nvSpPr>
          <p:cNvPr id="33" name="Google Shape;33;p5"/>
          <p:cNvSpPr/>
          <p:nvPr/>
        </p:nvSpPr>
        <p:spPr>
          <a:xfrm>
            <a:off x="-57000" y="-10437"/>
            <a:ext cx="8229300" cy="516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20000" y="120000"/>
                </a:lnTo>
                <a:lnTo>
                  <a:pt x="99854" y="19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34" name="Google Shape;34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9675" y="-9675"/>
            <a:ext cx="740463" cy="978741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nts">
  <p:cSld name="Blank_1_1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/>
          <p:nvPr/>
        </p:nvSpPr>
        <p:spPr>
          <a:xfrm>
            <a:off x="228600" y="-10437"/>
            <a:ext cx="8229300" cy="516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20000" y="120000"/>
                </a:lnTo>
                <a:lnTo>
                  <a:pt x="99854" y="192"/>
                </a:lnTo>
                <a:close/>
              </a:path>
            </a:pathLst>
          </a:custGeom>
          <a:solidFill>
            <a:srgbClr val="000000">
              <a:alpha val="7060"/>
            </a:srgbClr>
          </a:solidFill>
          <a:ln>
            <a:noFill/>
          </a:ln>
        </p:spPr>
      </p:sp>
      <p:sp>
        <p:nvSpPr>
          <p:cNvPr id="38" name="Google Shape;38;p6"/>
          <p:cNvSpPr/>
          <p:nvPr/>
        </p:nvSpPr>
        <p:spPr>
          <a:xfrm>
            <a:off x="-57000" y="-10437"/>
            <a:ext cx="8229300" cy="516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20000" y="120000"/>
                </a:lnTo>
                <a:lnTo>
                  <a:pt x="99854" y="19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39" name="Google Shape;39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9675" y="-9675"/>
            <a:ext cx="740463" cy="978741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" name="Google Shape;41;p6"/>
          <p:cNvSpPr txBox="1"/>
          <p:nvPr/>
        </p:nvSpPr>
        <p:spPr>
          <a:xfrm>
            <a:off x="1028700" y="889400"/>
            <a:ext cx="2250300" cy="4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BCD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" name="Google Shape;42;p6"/>
          <p:cNvSpPr txBox="1"/>
          <p:nvPr>
            <p:ph type="title"/>
          </p:nvPr>
        </p:nvSpPr>
        <p:spPr>
          <a:xfrm>
            <a:off x="1014375" y="1054775"/>
            <a:ext cx="6496500" cy="5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latin typeface="Ubuntu"/>
                <a:ea typeface="Ubuntu"/>
                <a:cs typeface="Ubuntu"/>
                <a:sym typeface="Ubuntu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2" type="title"/>
          </p:nvPr>
        </p:nvSpPr>
        <p:spPr>
          <a:xfrm>
            <a:off x="1014375" y="1433150"/>
            <a:ext cx="6496500" cy="5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title"/>
          </p:nvPr>
        </p:nvSpPr>
        <p:spPr>
          <a:xfrm>
            <a:off x="1014375" y="1861675"/>
            <a:ext cx="6496500" cy="5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latin typeface="Karla"/>
                <a:ea typeface="Karla"/>
                <a:cs typeface="Karla"/>
                <a:sym typeface="Karl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4" type="title"/>
          </p:nvPr>
        </p:nvSpPr>
        <p:spPr>
          <a:xfrm>
            <a:off x="1014375" y="2274525"/>
            <a:ext cx="6496500" cy="5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5" type="title"/>
          </p:nvPr>
        </p:nvSpPr>
        <p:spPr>
          <a:xfrm>
            <a:off x="1055415" y="2668575"/>
            <a:ext cx="6496500" cy="5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6" type="title"/>
          </p:nvPr>
        </p:nvSpPr>
        <p:spPr>
          <a:xfrm>
            <a:off x="1055425" y="3115900"/>
            <a:ext cx="6496500" cy="5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 / Content">
  <p:cSld name="1_Subtitle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120000" w="120000">
                <a:moveTo>
                  <a:pt x="220" y="0"/>
                </a:moveTo>
                <a:lnTo>
                  <a:pt x="0" y="120000"/>
                </a:lnTo>
                <a:lnTo>
                  <a:pt x="120000" y="119919"/>
                </a:lnTo>
                <a:lnTo>
                  <a:pt x="88581" y="174"/>
                </a:lnTo>
                <a:close/>
              </a:path>
            </a:pathLst>
          </a:custGeom>
          <a:solidFill>
            <a:srgbClr val="000000">
              <a:alpha val="7058"/>
            </a:srgbClr>
          </a:solidFill>
          <a:ln>
            <a:noFill/>
          </a:ln>
        </p:spPr>
      </p:sp>
      <p:sp>
        <p:nvSpPr>
          <p:cNvPr id="50" name="Google Shape;50;p7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120000" w="120000">
                <a:moveTo>
                  <a:pt x="220" y="0"/>
                </a:moveTo>
                <a:lnTo>
                  <a:pt x="0" y="120000"/>
                </a:lnTo>
                <a:lnTo>
                  <a:pt x="120000" y="119919"/>
                </a:lnTo>
                <a:lnTo>
                  <a:pt x="88581" y="1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1" name="Google Shape;51;p7"/>
          <p:cNvSpPr txBox="1"/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Montserrat"/>
              <a:buNone/>
              <a:defRPr b="1" i="0" sz="30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Montserrat"/>
              <a:buNone/>
              <a:defRPr b="1" sz="30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Montserrat"/>
              <a:buNone/>
              <a:defRPr b="1" sz="30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Montserrat"/>
              <a:buNone/>
              <a:defRPr b="1" sz="30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Montserrat"/>
              <a:buNone/>
              <a:defRPr b="1" sz="30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Montserrat"/>
              <a:buNone/>
              <a:defRPr b="1" sz="30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Montserrat"/>
              <a:buNone/>
              <a:defRPr b="1" sz="30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Montserrat"/>
              <a:buNone/>
              <a:defRPr b="1" sz="30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Montserrat"/>
              <a:buNone/>
              <a:defRPr b="1" sz="30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1" type="subTitle"/>
          </p:nvPr>
        </p:nvSpPr>
        <p:spPr>
          <a:xfrm>
            <a:off x="6236500" y="501075"/>
            <a:ext cx="2646600" cy="41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arla"/>
              <a:buNone/>
              <a:defRPr b="0" i="0" sz="1800" u="none" cap="none" strike="noStrike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0" lvl="1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arla"/>
              <a:buNone/>
              <a:defRPr b="0" i="0" sz="1800" u="none" cap="none" strike="noStrike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0" lvl="2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arla"/>
              <a:buNone/>
              <a:defRPr b="0" i="0" sz="1800" u="none" cap="none" strike="noStrike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0" lvl="3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arla"/>
              <a:buNone/>
              <a:defRPr b="0" i="0" sz="1800" u="none" cap="none" strike="noStrike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0" lvl="4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arla"/>
              <a:buNone/>
              <a:defRPr b="0" i="0" sz="1800" u="none" cap="none" strike="noStrike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0" lvl="5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arla"/>
              <a:buNone/>
              <a:defRPr b="0" i="0" sz="1800" u="none" cap="none" strike="noStrike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0" lvl="6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arla"/>
              <a:buNone/>
              <a:defRPr b="0" i="0" sz="1800" u="none" cap="none" strike="noStrike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0" lvl="7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arla"/>
              <a:buNone/>
              <a:defRPr b="0" i="0" sz="1800" u="none" cap="none" strike="noStrike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0" lvl="8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arla"/>
              <a:buNone/>
              <a:defRPr b="0" i="0" sz="1800" u="none" cap="none" strike="noStrike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pic>
        <p:nvPicPr>
          <p:cNvPr id="53" name="Google Shape;53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9675" y="-9675"/>
            <a:ext cx="740463" cy="978741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20000" y="120000"/>
                </a:lnTo>
                <a:lnTo>
                  <a:pt x="99854" y="192"/>
                </a:lnTo>
                <a:close/>
              </a:path>
            </a:pathLst>
          </a:custGeom>
          <a:solidFill>
            <a:srgbClr val="000000">
              <a:alpha val="7058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8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20000" y="120000"/>
                </a:lnTo>
                <a:lnTo>
                  <a:pt x="99854" y="19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8" name="Google Shape;58;p8"/>
          <p:cNvSpPr txBox="1"/>
          <p:nvPr/>
        </p:nvSpPr>
        <p:spPr>
          <a:xfrm>
            <a:off x="799645" y="697675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2000"/>
              <a:buFont typeface="Montserrat"/>
              <a:buNone/>
            </a:pPr>
            <a:r>
              <a:rPr b="0" i="0" lang="en" sz="12000" u="none" cap="none" strike="noStrike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/>
          </a:p>
        </p:txBody>
      </p:sp>
      <p:sp>
        <p:nvSpPr>
          <p:cNvPr id="59" name="Google Shape;59;p8"/>
          <p:cNvSpPr txBox="1"/>
          <p:nvPr>
            <p:ph idx="1" type="body"/>
          </p:nvPr>
        </p:nvSpPr>
        <p:spPr>
          <a:xfrm>
            <a:off x="838250" y="1657350"/>
            <a:ext cx="53241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Font typeface="Montserrat"/>
              <a:buChar char="▸"/>
              <a:defRPr b="0" i="0" sz="2400" u="none" cap="none" strike="noStrike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Font typeface="Montserrat"/>
              <a:buChar char="▹"/>
              <a:defRPr b="0" i="0" sz="2400" u="none" cap="none" strike="noStrike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Font typeface="Montserrat"/>
              <a:buChar char="▹"/>
              <a:defRPr b="0" i="0" sz="2400" u="none" cap="none" strike="noStrike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Font typeface="Montserrat"/>
              <a:buChar char="●"/>
              <a:defRPr b="0" i="0" sz="2400" u="none" cap="none" strike="noStrike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Font typeface="Montserrat"/>
              <a:buChar char="○"/>
              <a:defRPr b="0" i="0" sz="2400" u="none" cap="none" strike="noStrike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Font typeface="Montserrat"/>
              <a:buChar char="■"/>
              <a:defRPr b="0" i="0" sz="2400" u="none" cap="none" strike="noStrike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Font typeface="Montserrat"/>
              <a:buChar char="●"/>
              <a:defRPr b="0" i="0" sz="2400" u="none" cap="none" strike="noStrike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Font typeface="Montserrat"/>
              <a:buChar char="○"/>
              <a:defRPr b="0" i="0" sz="2400" u="none" cap="none" strike="noStrike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Font typeface="Montserrat"/>
              <a:buChar char="■"/>
              <a:defRPr b="0" i="0" sz="2400" u="none" cap="none" strike="noStrike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60" name="Google Shape;60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9675" y="-9675"/>
            <a:ext cx="740463" cy="978741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 + 3 column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20000" y="120000"/>
                </a:lnTo>
                <a:lnTo>
                  <a:pt x="99854" y="192"/>
                </a:lnTo>
                <a:close/>
              </a:path>
            </a:pathLst>
          </a:custGeom>
          <a:solidFill>
            <a:srgbClr val="000000">
              <a:alpha val="7058"/>
            </a:srgbClr>
          </a:solidFill>
          <a:ln>
            <a:noFill/>
          </a:ln>
        </p:spPr>
      </p:sp>
      <p:sp>
        <p:nvSpPr>
          <p:cNvPr id="64" name="Google Shape;64;p9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20000" y="120000"/>
                </a:lnTo>
                <a:lnTo>
                  <a:pt x="99854" y="19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5" name="Google Shape;65;p9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i="0" sz="24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6" name="Google Shape;66;p9"/>
          <p:cNvSpPr txBox="1"/>
          <p:nvPr>
            <p:ph idx="1" type="body"/>
          </p:nvPr>
        </p:nvSpPr>
        <p:spPr>
          <a:xfrm>
            <a:off x="841000" y="1600975"/>
            <a:ext cx="2094900" cy="24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Questrial"/>
              <a:buChar char="▸"/>
              <a:defRPr i="0" sz="1600" u="none" cap="none" strike="noStrike">
                <a:solidFill>
                  <a:srgbClr val="666666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Questrial"/>
              <a:buChar char="▹"/>
              <a:defRPr i="0" sz="1600" u="none" cap="none" strike="noStrike">
                <a:solidFill>
                  <a:srgbClr val="666666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Questrial"/>
              <a:buChar char="▹"/>
              <a:defRPr i="0" sz="1600" u="none" cap="none" strike="noStrike">
                <a:solidFill>
                  <a:srgbClr val="666666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Questrial"/>
              <a:buChar char="●"/>
              <a:defRPr i="0" sz="1600" u="none" cap="none" strike="noStrike">
                <a:solidFill>
                  <a:srgbClr val="666666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Questrial"/>
              <a:buChar char="○"/>
              <a:defRPr i="0" sz="1600" u="none" cap="none" strike="noStrike">
                <a:solidFill>
                  <a:srgbClr val="666666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Questrial"/>
              <a:buChar char="■"/>
              <a:defRPr i="0" sz="1600" u="none" cap="none" strike="noStrike">
                <a:solidFill>
                  <a:srgbClr val="666666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Questrial"/>
              <a:buChar char="●"/>
              <a:defRPr i="0" sz="1600" u="none" cap="none" strike="noStrike">
                <a:solidFill>
                  <a:srgbClr val="666666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Questrial"/>
              <a:buChar char="○"/>
              <a:defRPr i="0" sz="1600" u="none" cap="none" strike="noStrike">
                <a:solidFill>
                  <a:srgbClr val="666666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Questrial"/>
              <a:buChar char="■"/>
              <a:defRPr i="0" sz="1600" u="none" cap="none" strike="noStrike">
                <a:solidFill>
                  <a:srgbClr val="666666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2" type="body"/>
          </p:nvPr>
        </p:nvSpPr>
        <p:spPr>
          <a:xfrm>
            <a:off x="3043281" y="1600975"/>
            <a:ext cx="2094900" cy="24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Questrial"/>
              <a:buChar char="▸"/>
              <a:defRPr i="0" sz="1600" u="none" cap="none" strike="noStrike">
                <a:solidFill>
                  <a:srgbClr val="666666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Questrial"/>
              <a:buChar char="▹"/>
              <a:defRPr i="0" sz="1600" u="none" cap="none" strike="noStrike">
                <a:solidFill>
                  <a:srgbClr val="666666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Questrial"/>
              <a:buChar char="▹"/>
              <a:defRPr i="0" sz="1600" u="none" cap="none" strike="noStrike">
                <a:solidFill>
                  <a:srgbClr val="666666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Questrial"/>
              <a:buChar char="●"/>
              <a:defRPr i="0" sz="1600" u="none" cap="none" strike="noStrike">
                <a:solidFill>
                  <a:srgbClr val="666666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Questrial"/>
              <a:buChar char="○"/>
              <a:defRPr i="0" sz="1600" u="none" cap="none" strike="noStrike">
                <a:solidFill>
                  <a:srgbClr val="666666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Questrial"/>
              <a:buChar char="■"/>
              <a:defRPr i="0" sz="1600" u="none" cap="none" strike="noStrike">
                <a:solidFill>
                  <a:srgbClr val="666666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Questrial"/>
              <a:buChar char="●"/>
              <a:defRPr i="0" sz="1600" u="none" cap="none" strike="noStrike">
                <a:solidFill>
                  <a:srgbClr val="666666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Questrial"/>
              <a:buChar char="○"/>
              <a:defRPr i="0" sz="1600" u="none" cap="none" strike="noStrike">
                <a:solidFill>
                  <a:srgbClr val="666666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Questrial"/>
              <a:buChar char="■"/>
              <a:defRPr i="0" sz="1600" u="none" cap="none" strike="noStrike">
                <a:solidFill>
                  <a:srgbClr val="666666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8" name="Google Shape;68;p9"/>
          <p:cNvSpPr txBox="1"/>
          <p:nvPr>
            <p:ph idx="3" type="body"/>
          </p:nvPr>
        </p:nvSpPr>
        <p:spPr>
          <a:xfrm>
            <a:off x="5245562" y="1600975"/>
            <a:ext cx="2094900" cy="24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Questrial"/>
              <a:buChar char="▸"/>
              <a:defRPr i="0" sz="1600" u="none" cap="none" strike="noStrike">
                <a:solidFill>
                  <a:srgbClr val="666666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Questrial"/>
              <a:buChar char="▹"/>
              <a:defRPr i="0" sz="1600" u="none" cap="none" strike="noStrike">
                <a:solidFill>
                  <a:srgbClr val="666666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Questrial"/>
              <a:buChar char="▹"/>
              <a:defRPr i="0" sz="1600" u="none" cap="none" strike="noStrike">
                <a:solidFill>
                  <a:srgbClr val="666666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Questrial"/>
              <a:buChar char="●"/>
              <a:defRPr i="0" sz="1600" u="none" cap="none" strike="noStrike">
                <a:solidFill>
                  <a:srgbClr val="666666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Questrial"/>
              <a:buChar char="○"/>
              <a:defRPr i="0" sz="1600" u="none" cap="none" strike="noStrike">
                <a:solidFill>
                  <a:srgbClr val="666666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Questrial"/>
              <a:buChar char="■"/>
              <a:defRPr i="0" sz="1600" u="none" cap="none" strike="noStrike">
                <a:solidFill>
                  <a:srgbClr val="666666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Questrial"/>
              <a:buChar char="●"/>
              <a:defRPr i="0" sz="1600" u="none" cap="none" strike="noStrike">
                <a:solidFill>
                  <a:srgbClr val="666666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Questrial"/>
              <a:buChar char="○"/>
              <a:defRPr i="0" sz="1600" u="none" cap="none" strike="noStrike">
                <a:solidFill>
                  <a:srgbClr val="666666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Questrial"/>
              <a:buChar char="■"/>
              <a:defRPr i="0" sz="1600" u="none" cap="none" strike="noStrike">
                <a:solidFill>
                  <a:srgbClr val="666666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pic>
        <p:nvPicPr>
          <p:cNvPr id="69" name="Google Shape;69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9675" y="-9675"/>
            <a:ext cx="740463" cy="978741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20000" y="120000"/>
                </a:lnTo>
                <a:lnTo>
                  <a:pt x="99854" y="192"/>
                </a:lnTo>
                <a:close/>
              </a:path>
            </a:pathLst>
          </a:custGeom>
          <a:solidFill>
            <a:srgbClr val="000000">
              <a:alpha val="7058"/>
            </a:srgbClr>
          </a:solidFill>
          <a:ln>
            <a:noFill/>
          </a:ln>
        </p:spPr>
      </p:sp>
      <p:sp>
        <p:nvSpPr>
          <p:cNvPr id="73" name="Google Shape;73;p10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20000" y="120000"/>
                </a:lnTo>
                <a:lnTo>
                  <a:pt x="99854" y="19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74" name="Google Shape;74;p10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i="0" sz="24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75" name="Google Shape;75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9675" y="-9675"/>
            <a:ext cx="740463" cy="978741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B0F0">
            <a:alpha val="61960"/>
          </a:srgbClr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741100"/>
            <a:ext cx="51852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i="0" sz="24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352550"/>
            <a:ext cx="5185200" cy="33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▸"/>
              <a:defRPr b="0" i="0" sz="20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b="0" i="0" sz="20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b="0" i="0" sz="20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b="0" i="0" sz="20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b="0" i="0" sz="20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b="0" i="0" sz="20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b="0" i="0" sz="20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b="0" i="0" sz="20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b="0" i="0" sz="20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pic>
        <p:nvPicPr>
          <p:cNvPr descr="A picture containing object&#10;&#10;Description generated with high confidence" id="8" name="Google Shape;8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153007" y="4770597"/>
            <a:ext cx="963376" cy="372188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 algn="r">
              <a:buNone/>
              <a:defRPr sz="13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algn="r">
              <a:buNone/>
              <a:defRPr sz="13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algn="r">
              <a:buNone/>
              <a:defRPr sz="13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algn="r">
              <a:buNone/>
              <a:defRPr sz="13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algn="r">
              <a:buNone/>
              <a:defRPr sz="13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algn="r">
              <a:buNone/>
              <a:defRPr sz="13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algn="r">
              <a:buNone/>
              <a:defRPr sz="13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algn="r">
              <a:buNone/>
              <a:defRPr sz="13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slidemodel.com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/>
        </p:nvSpPr>
        <p:spPr>
          <a:xfrm>
            <a:off x="0" y="2464975"/>
            <a:ext cx="4588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 u="sng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4" name="Google Shape;104;p15"/>
          <p:cNvSpPr txBox="1"/>
          <p:nvPr/>
        </p:nvSpPr>
        <p:spPr>
          <a:xfrm>
            <a:off x="0" y="1538075"/>
            <a:ext cx="42627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DEPARTMENT OF MECHATRONICS </a:t>
            </a:r>
            <a:endParaRPr sz="17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2019 – 2023</a:t>
            </a:r>
            <a:r>
              <a:rPr b="1" lang="en" sz="1700">
                <a:solidFill>
                  <a:schemeClr val="dk1"/>
                </a:solidFill>
              </a:rPr>
              <a:t> </a:t>
            </a:r>
            <a:endParaRPr sz="1700" u="sng"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5" name="Google Shape;105;p15"/>
          <p:cNvSpPr txBox="1"/>
          <p:nvPr/>
        </p:nvSpPr>
        <p:spPr>
          <a:xfrm>
            <a:off x="111375" y="3779925"/>
            <a:ext cx="19947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Karla"/>
                <a:ea typeface="Karla"/>
                <a:cs typeface="Karla"/>
                <a:sym typeface="Karla"/>
              </a:rPr>
              <a:t>GUIDED BY :</a:t>
            </a:r>
            <a:endParaRPr sz="1500"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>
                <a:latin typeface="Karla"/>
                <a:ea typeface="Karla"/>
                <a:cs typeface="Karla"/>
                <a:sym typeface="Karla"/>
              </a:rPr>
            </a:br>
            <a:r>
              <a:rPr b="1" lang="en">
                <a:latin typeface="Karla"/>
                <a:ea typeface="Karla"/>
                <a:cs typeface="Karla"/>
                <a:sym typeface="Karla"/>
              </a:rPr>
              <a:t>Ms. SHAMIN </a:t>
            </a:r>
            <a:endParaRPr b="1"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Karla"/>
                <a:ea typeface="Karla"/>
                <a:cs typeface="Karla"/>
                <a:sym typeface="Karla"/>
              </a:rPr>
              <a:t>ELIZABETH VARKEY</a:t>
            </a:r>
            <a:endParaRPr b="1"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6" name="Google Shape;106;p15"/>
          <p:cNvSpPr txBox="1"/>
          <p:nvPr/>
        </p:nvSpPr>
        <p:spPr>
          <a:xfrm>
            <a:off x="3081350" y="3779925"/>
            <a:ext cx="1758300" cy="12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Karla"/>
                <a:ea typeface="Karla"/>
                <a:cs typeface="Karla"/>
                <a:sym typeface="Karla"/>
              </a:rPr>
              <a:t>TEAM MEMBERS :</a:t>
            </a:r>
            <a:endParaRPr sz="1500"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>
                <a:latin typeface="Karla"/>
                <a:ea typeface="Karla"/>
                <a:cs typeface="Karla"/>
                <a:sym typeface="Karla"/>
              </a:rPr>
            </a:br>
            <a:r>
              <a:rPr b="1" lang="en">
                <a:latin typeface="Karla"/>
                <a:ea typeface="Karla"/>
                <a:cs typeface="Karla"/>
                <a:sym typeface="Karla"/>
              </a:rPr>
              <a:t>ALBIN DAVID C</a:t>
            </a:r>
            <a:endParaRPr b="1"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Karla"/>
                <a:ea typeface="Karla"/>
                <a:cs typeface="Karla"/>
                <a:sym typeface="Karla"/>
              </a:rPr>
              <a:t>JOEL VARGHESE</a:t>
            </a:r>
            <a:endParaRPr b="1"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Karla"/>
                <a:ea typeface="Karla"/>
                <a:cs typeface="Karla"/>
                <a:sym typeface="Karla"/>
              </a:rPr>
              <a:t>SAJAN T JOHN</a:t>
            </a:r>
            <a:endParaRPr b="1"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7" name="Google Shape;107;p15"/>
          <p:cNvSpPr txBox="1"/>
          <p:nvPr/>
        </p:nvSpPr>
        <p:spPr>
          <a:xfrm>
            <a:off x="-43475" y="2503525"/>
            <a:ext cx="4306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MRD 415 - PROJECT PHASE 1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0" name="Google Shape;170;p24"/>
          <p:cNvSpPr txBox="1"/>
          <p:nvPr/>
        </p:nvSpPr>
        <p:spPr>
          <a:xfrm>
            <a:off x="820750" y="1419700"/>
            <a:ext cx="6459900" cy="3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 Novel Mechanism Design Technique To Develop A Vertical Climbing Robot With High Mobility For Flat And Spherical Surfaces </a:t>
            </a:r>
            <a:r>
              <a:rPr lang="en" sz="1500"/>
              <a:t>[1]</a:t>
            </a:r>
            <a:r>
              <a:rPr lang="en" sz="1800"/>
              <a:t>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The </a:t>
            </a:r>
            <a:r>
              <a:rPr lang="en" sz="1600"/>
              <a:t>robot</a:t>
            </a:r>
            <a:r>
              <a:rPr lang="en" sz="1600"/>
              <a:t> is </a:t>
            </a:r>
            <a:r>
              <a:rPr lang="en" sz="1600"/>
              <a:t>especially</a:t>
            </a:r>
            <a:r>
              <a:rPr lang="en" sz="1600"/>
              <a:t> designed to climb any vertical surfaces with the help of reverse </a:t>
            </a:r>
            <a:r>
              <a:rPr lang="en" sz="1600"/>
              <a:t>propulsion</a:t>
            </a:r>
            <a:r>
              <a:rPr lang="en" sz="1600"/>
              <a:t> technology.</a:t>
            </a:r>
            <a:endParaRPr sz="1600"/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The robot is build keeping overall body weight at minimum.</a:t>
            </a:r>
            <a:endParaRPr sz="1600"/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The robot can be used for operations such as </a:t>
            </a:r>
            <a:endParaRPr sz="1600"/>
          </a:p>
          <a:p>
            <a:pPr indent="-3302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Surveillance</a:t>
            </a:r>
            <a:r>
              <a:rPr lang="en" sz="1600"/>
              <a:t> </a:t>
            </a:r>
            <a:endParaRPr sz="1600"/>
          </a:p>
          <a:p>
            <a:pPr indent="-3302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Inspection</a:t>
            </a:r>
            <a:endParaRPr sz="1600"/>
          </a:p>
          <a:p>
            <a:pPr indent="-3302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Cleaning</a:t>
            </a:r>
            <a:endParaRPr sz="1600"/>
          </a:p>
        </p:txBody>
      </p:sp>
      <p:sp>
        <p:nvSpPr>
          <p:cNvPr id="171" name="Google Shape;171;p24"/>
          <p:cNvSpPr txBox="1"/>
          <p:nvPr>
            <p:ph idx="4294967295" type="ctrTitle"/>
          </p:nvPr>
        </p:nvSpPr>
        <p:spPr>
          <a:xfrm>
            <a:off x="1000475" y="313875"/>
            <a:ext cx="5782500" cy="70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rgbClr val="00B0F0"/>
                </a:solidFill>
                <a:latin typeface="Verdana"/>
                <a:ea typeface="Verdana"/>
                <a:cs typeface="Verdana"/>
                <a:sym typeface="Verdana"/>
              </a:rPr>
              <a:t>LITERATURE REVIEW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7" name="Google Shape;177;p25"/>
          <p:cNvSpPr txBox="1"/>
          <p:nvPr/>
        </p:nvSpPr>
        <p:spPr>
          <a:xfrm>
            <a:off x="820750" y="1419700"/>
            <a:ext cx="6459900" cy="33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Duct fan based wall climbing robot for concrete surface crack inspection </a:t>
            </a:r>
            <a:r>
              <a:rPr lang="en"/>
              <a:t>[2]</a:t>
            </a:r>
            <a:r>
              <a:rPr lang="en" sz="1800"/>
              <a:t>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 sz="1600"/>
              <a:t>An efficient and low cost wall climbing robot.</a:t>
            </a:r>
            <a:endParaRPr sz="1600"/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 sz="1600"/>
              <a:t>The thrust force provided by the duct fan holds the robot on the wall.</a:t>
            </a:r>
            <a:endParaRPr sz="1600"/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 sz="1600"/>
              <a:t>This </a:t>
            </a:r>
            <a:r>
              <a:rPr lang="en" sz="1600"/>
              <a:t>robot</a:t>
            </a:r>
            <a:r>
              <a:rPr lang="en" sz="1600"/>
              <a:t> is like a four wheeled vehicle on the wall surface.</a:t>
            </a:r>
            <a:endParaRPr sz="1600"/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 sz="1600"/>
              <a:t>It captures the image under the inspection using a camera mounted on it.</a:t>
            </a:r>
            <a:endParaRPr sz="1600"/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 sz="1600"/>
              <a:t>The taken images are processed using the image </a:t>
            </a:r>
            <a:r>
              <a:rPr lang="en" sz="1600"/>
              <a:t>processing.</a:t>
            </a:r>
            <a:endParaRPr sz="1600"/>
          </a:p>
        </p:txBody>
      </p:sp>
      <p:sp>
        <p:nvSpPr>
          <p:cNvPr id="178" name="Google Shape;178;p25"/>
          <p:cNvSpPr txBox="1"/>
          <p:nvPr>
            <p:ph idx="4294967295" type="ctrTitle"/>
          </p:nvPr>
        </p:nvSpPr>
        <p:spPr>
          <a:xfrm>
            <a:off x="1000475" y="313875"/>
            <a:ext cx="5782500" cy="70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rgbClr val="00B0F0"/>
                </a:solidFill>
                <a:latin typeface="Verdana"/>
                <a:ea typeface="Verdana"/>
                <a:cs typeface="Verdana"/>
                <a:sym typeface="Verdana"/>
              </a:rPr>
              <a:t>LITERATURE REVIEW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4" name="Google Shape;184;p26"/>
          <p:cNvSpPr txBox="1"/>
          <p:nvPr/>
        </p:nvSpPr>
        <p:spPr>
          <a:xfrm>
            <a:off x="650225" y="1263450"/>
            <a:ext cx="6483000" cy="26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F"/>
              </a:buClr>
              <a:buSzPts val="2000"/>
              <a:buChar char="❖"/>
            </a:pPr>
            <a:r>
              <a:rPr lang="en" sz="2000">
                <a:solidFill>
                  <a:srgbClr val="33333F"/>
                </a:solidFill>
                <a:highlight>
                  <a:schemeClr val="lt1"/>
                </a:highlight>
              </a:rPr>
              <a:t>We are planning to design our own unique wall-climbing robot with mechanisms for suction, rotation and turning. We intend to implement techniques for its control as well.</a:t>
            </a:r>
            <a:endParaRPr sz="2000">
              <a:solidFill>
                <a:srgbClr val="33333F"/>
              </a:solidFill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3333F"/>
              </a:solidFill>
              <a:highlight>
                <a:schemeClr val="lt1"/>
              </a:highlight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F"/>
              </a:buClr>
              <a:buSzPts val="2000"/>
              <a:buChar char="❖"/>
            </a:pPr>
            <a:r>
              <a:rPr lang="en" sz="2000">
                <a:solidFill>
                  <a:srgbClr val="33333F"/>
                </a:solidFill>
                <a:highlight>
                  <a:schemeClr val="lt1"/>
                </a:highlight>
              </a:rPr>
              <a:t>In future, we believe we can fabricate this efficient prototype.</a:t>
            </a:r>
            <a:endParaRPr b="1" sz="2000" u="sng">
              <a:highlight>
                <a:schemeClr val="lt1"/>
              </a:highlight>
            </a:endParaRPr>
          </a:p>
        </p:txBody>
      </p:sp>
      <p:sp>
        <p:nvSpPr>
          <p:cNvPr id="185" name="Google Shape;185;p26"/>
          <p:cNvSpPr txBox="1"/>
          <p:nvPr>
            <p:ph idx="4294967295" type="ctrTitle"/>
          </p:nvPr>
        </p:nvSpPr>
        <p:spPr>
          <a:xfrm>
            <a:off x="1000475" y="313875"/>
            <a:ext cx="5782500" cy="70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rgbClr val="00B0F0"/>
                </a:solidFill>
                <a:latin typeface="Verdana"/>
                <a:ea typeface="Verdana"/>
                <a:cs typeface="Verdana"/>
                <a:sym typeface="Verdana"/>
              </a:rPr>
              <a:t>CONCLUSION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/>
          <p:nvPr/>
        </p:nvSpPr>
        <p:spPr>
          <a:xfrm>
            <a:off x="7312153" y="621086"/>
            <a:ext cx="17367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1" i="0" sz="1000" u="sng" cap="none" strike="noStrike">
              <a:solidFill>
                <a:schemeClr val="hlink"/>
              </a:solidFill>
              <a:latin typeface="Montserrat"/>
              <a:ea typeface="Montserrat"/>
              <a:cs typeface="Montserrat"/>
              <a:sym typeface="Montserrat"/>
              <a:hlinkClick r:id="rId3"/>
            </a:endParaRPr>
          </a:p>
        </p:txBody>
      </p:sp>
      <p:sp>
        <p:nvSpPr>
          <p:cNvPr id="191" name="Google Shape;191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2" name="Google Shape;192;p27"/>
          <p:cNvSpPr txBox="1"/>
          <p:nvPr/>
        </p:nvSpPr>
        <p:spPr>
          <a:xfrm>
            <a:off x="764575" y="759475"/>
            <a:ext cx="6464700" cy="42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000" u="sng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arenR"/>
            </a:pPr>
            <a:r>
              <a:rPr lang="en" sz="1500">
                <a:solidFill>
                  <a:srgbClr val="333333"/>
                </a:solidFill>
                <a:highlight>
                  <a:srgbClr val="FFFFFF"/>
                </a:highlight>
              </a:rPr>
              <a:t>S. S. Khan, A. R. Akash, S. Maaj, M. R. Hassan and M. A. Rahman, "A Novel Mechanism Design Technique To Develop A Vertical Climbing Robot With High Mobility For Flat And Spherical Surfaces," </a:t>
            </a:r>
            <a:r>
              <a:rPr i="1" lang="en" sz="1500">
                <a:solidFill>
                  <a:srgbClr val="333333"/>
                </a:solidFill>
                <a:highlight>
                  <a:srgbClr val="FFFFFF"/>
                </a:highlight>
              </a:rPr>
              <a:t>2021 2nd International Conference on Robotics, Electrical and Signal Processing Techniques (ICREST)</a:t>
            </a:r>
            <a:r>
              <a:rPr lang="en" sz="150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en" sz="1500">
                <a:solidFill>
                  <a:schemeClr val="dk1"/>
                </a:solidFill>
                <a:highlight>
                  <a:schemeClr val="lt2"/>
                </a:highlight>
              </a:rPr>
              <a:t>2021</a:t>
            </a:r>
            <a:r>
              <a:rPr lang="en" sz="1500">
                <a:solidFill>
                  <a:srgbClr val="333333"/>
                </a:solidFill>
                <a:highlight>
                  <a:srgbClr val="FFFFFF"/>
                </a:highlight>
              </a:rPr>
              <a:t>, pp. 303-307, doi: 10.1109/ICREST51555.2021.9331113.</a:t>
            </a:r>
            <a:endParaRPr sz="15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arenR"/>
            </a:pPr>
            <a:r>
              <a:rPr lang="en" sz="1500">
                <a:solidFill>
                  <a:srgbClr val="333333"/>
                </a:solidFill>
                <a:highlight>
                  <a:srgbClr val="FFFFFF"/>
                </a:highlight>
              </a:rPr>
              <a:t>P. Sekhar and R. S. Bhooshan, "Duct fan based wall climbing robot for concrete surface crack inspection," </a:t>
            </a:r>
            <a:r>
              <a:rPr i="1" lang="en" sz="1500">
                <a:solidFill>
                  <a:srgbClr val="333333"/>
                </a:solidFill>
                <a:highlight>
                  <a:schemeClr val="lt2"/>
                </a:highlight>
              </a:rPr>
              <a:t>2014</a:t>
            </a:r>
            <a:r>
              <a:rPr i="1" lang="en" sz="1500">
                <a:solidFill>
                  <a:srgbClr val="333333"/>
                </a:solidFill>
                <a:highlight>
                  <a:srgbClr val="FFFFFF"/>
                </a:highlight>
              </a:rPr>
              <a:t> Annual IEEE India Conference (INDICON)</a:t>
            </a:r>
            <a:r>
              <a:rPr lang="en" sz="1500">
                <a:solidFill>
                  <a:srgbClr val="333333"/>
                </a:solidFill>
                <a:highlight>
                  <a:srgbClr val="FFFFFF"/>
                </a:highlight>
              </a:rPr>
              <a:t>, 2014, pp. 1-6, doi: 10.1109/INDICON.2014.7030589.</a:t>
            </a:r>
            <a:r>
              <a:rPr lang="en" sz="1500">
                <a:solidFill>
                  <a:schemeClr val="dk1"/>
                </a:solidFill>
              </a:rPr>
              <a:t>.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93" name="Google Shape;193;p27"/>
          <p:cNvSpPr txBox="1"/>
          <p:nvPr>
            <p:ph idx="4294967295" type="ctrTitle"/>
          </p:nvPr>
        </p:nvSpPr>
        <p:spPr>
          <a:xfrm>
            <a:off x="1000475" y="313875"/>
            <a:ext cx="5782500" cy="70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rgbClr val="00B0F0"/>
                </a:solidFill>
                <a:latin typeface="Verdana"/>
                <a:ea typeface="Verdana"/>
                <a:cs typeface="Verdana"/>
                <a:sym typeface="Verdana"/>
              </a:rPr>
              <a:t>REFERENCE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8"/>
          <p:cNvSpPr txBox="1"/>
          <p:nvPr>
            <p:ph idx="4294967295" type="ctrTitle"/>
          </p:nvPr>
        </p:nvSpPr>
        <p:spPr>
          <a:xfrm>
            <a:off x="1993800" y="1318700"/>
            <a:ext cx="2726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Font typeface="Montserrat"/>
              <a:buNone/>
            </a:pPr>
            <a:r>
              <a:rPr b="1" i="0" lang="en" sz="4100" u="none" cap="none" strike="noStrike">
                <a:solidFill>
                  <a:srgbClr val="FF5722"/>
                </a:solidFill>
                <a:latin typeface="Montserrat"/>
                <a:ea typeface="Montserrat"/>
                <a:cs typeface="Montserrat"/>
                <a:sym typeface="Montserrat"/>
              </a:rPr>
              <a:t>THANKS</a:t>
            </a:r>
            <a:endParaRPr sz="2900"/>
          </a:p>
        </p:txBody>
      </p:sp>
      <p:sp>
        <p:nvSpPr>
          <p:cNvPr id="199" name="Google Shape;199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0" name="Google Shape;200;p28"/>
          <p:cNvSpPr txBox="1"/>
          <p:nvPr/>
        </p:nvSpPr>
        <p:spPr>
          <a:xfrm>
            <a:off x="1993800" y="3748600"/>
            <a:ext cx="272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arla"/>
                <a:ea typeface="Karla"/>
                <a:cs typeface="Karla"/>
                <a:sym typeface="Karla"/>
              </a:rPr>
              <a:t>Have a nice day.</a:t>
            </a:r>
            <a:endParaRPr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>
            <p:ph type="ctrTitle"/>
          </p:nvPr>
        </p:nvSpPr>
        <p:spPr>
          <a:xfrm>
            <a:off x="121500" y="2632500"/>
            <a:ext cx="4303200" cy="117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rgbClr val="00B0F0"/>
                </a:solidFill>
                <a:latin typeface="Verdana"/>
                <a:ea typeface="Verdana"/>
                <a:cs typeface="Verdana"/>
                <a:sym typeface="Verdana"/>
              </a:rPr>
              <a:t>THE WALL PAINTING ROBOT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8" name="Google Shape;118;p17"/>
          <p:cNvSpPr txBox="1"/>
          <p:nvPr/>
        </p:nvSpPr>
        <p:spPr>
          <a:xfrm>
            <a:off x="1000475" y="1701000"/>
            <a:ext cx="5854200" cy="25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" sz="1800">
                <a:solidFill>
                  <a:schemeClr val="dk1"/>
                </a:solidFill>
              </a:rPr>
              <a:t>INTRODUCTION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" sz="1800">
                <a:solidFill>
                  <a:schemeClr val="dk1"/>
                </a:solidFill>
              </a:rPr>
              <a:t>OBJECTIVES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" sz="1800">
                <a:solidFill>
                  <a:schemeClr val="dk1"/>
                </a:solidFill>
              </a:rPr>
              <a:t>LITERATURE REVIEW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" sz="1800">
                <a:solidFill>
                  <a:schemeClr val="dk1"/>
                </a:solidFill>
              </a:rPr>
              <a:t>METHODOLOGY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" sz="1800">
                <a:solidFill>
                  <a:schemeClr val="dk1"/>
                </a:solidFill>
              </a:rPr>
              <a:t>CONCLUSION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" sz="1800">
                <a:solidFill>
                  <a:schemeClr val="dk1"/>
                </a:solidFill>
              </a:rPr>
              <a:t>REFERENCES</a:t>
            </a:r>
            <a:endParaRPr sz="1200"/>
          </a:p>
        </p:txBody>
      </p:sp>
      <p:sp>
        <p:nvSpPr>
          <p:cNvPr id="119" name="Google Shape;119;p17"/>
          <p:cNvSpPr txBox="1"/>
          <p:nvPr>
            <p:ph idx="4294967295" type="ctrTitle"/>
          </p:nvPr>
        </p:nvSpPr>
        <p:spPr>
          <a:xfrm>
            <a:off x="1000475" y="313875"/>
            <a:ext cx="5782500" cy="70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rgbClr val="00B0F0"/>
                </a:solidFill>
                <a:latin typeface="Verdana"/>
                <a:ea typeface="Verdana"/>
                <a:cs typeface="Verdana"/>
                <a:sym typeface="Verdana"/>
              </a:rPr>
              <a:t>CONTENTS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5" name="Google Shape;125;p18"/>
          <p:cNvSpPr txBox="1"/>
          <p:nvPr/>
        </p:nvSpPr>
        <p:spPr>
          <a:xfrm>
            <a:off x="425075" y="1753475"/>
            <a:ext cx="612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6" name="Google Shape;126;p18"/>
          <p:cNvSpPr txBox="1"/>
          <p:nvPr/>
        </p:nvSpPr>
        <p:spPr>
          <a:xfrm>
            <a:off x="664925" y="1672475"/>
            <a:ext cx="6453600" cy="30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lang="en" sz="1800">
                <a:solidFill>
                  <a:schemeClr val="dk1"/>
                </a:solidFill>
              </a:rPr>
              <a:t>A wall climbing robot is a robot with the capability of climbing vertical surfaces.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lang="en" sz="1800">
                <a:solidFill>
                  <a:schemeClr val="dk1"/>
                </a:solidFill>
              </a:rPr>
              <a:t>The targeted capability to stick with surface can be achieved by duct fan.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lang="en" sz="1800">
                <a:solidFill>
                  <a:schemeClr val="dk1"/>
                </a:solidFill>
              </a:rPr>
              <a:t>We are required to ensure safety of the painters and all crew members needs to be considered.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lang="en" sz="1800">
                <a:solidFill>
                  <a:schemeClr val="dk1"/>
                </a:solidFill>
              </a:rPr>
              <a:t>The robot has to identify the objects on the wall.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127" name="Google Shape;127;p18"/>
          <p:cNvSpPr txBox="1"/>
          <p:nvPr>
            <p:ph idx="4294967295" type="ctrTitle"/>
          </p:nvPr>
        </p:nvSpPr>
        <p:spPr>
          <a:xfrm>
            <a:off x="1000475" y="313875"/>
            <a:ext cx="5782500" cy="70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rgbClr val="00B0F0"/>
                </a:solidFill>
                <a:latin typeface="Verdana"/>
                <a:ea typeface="Verdana"/>
                <a:cs typeface="Verdana"/>
                <a:sym typeface="Verdana"/>
              </a:rPr>
              <a:t>INTRODUCTION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3" name="Google Shape;133;p19"/>
          <p:cNvSpPr txBox="1"/>
          <p:nvPr/>
        </p:nvSpPr>
        <p:spPr>
          <a:xfrm>
            <a:off x="697466" y="1575750"/>
            <a:ext cx="63885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F"/>
              </a:buClr>
              <a:buSzPts val="1800"/>
              <a:buChar char="❏"/>
            </a:pPr>
            <a:r>
              <a:rPr lang="en" sz="1800">
                <a:solidFill>
                  <a:srgbClr val="33333F"/>
                </a:solidFill>
                <a:highlight>
                  <a:schemeClr val="lt1"/>
                </a:highlight>
              </a:rPr>
              <a:t>Develop a modular, re-configurable, wall-climbing robotic system and to investigate intelligent control methods and vision algorithms to control and coordinate a team of such robots to perform various function</a:t>
            </a:r>
            <a:endParaRPr b="1" sz="1800" u="sng">
              <a:highlight>
                <a:schemeClr val="lt1"/>
              </a:highlight>
            </a:endParaRPr>
          </a:p>
        </p:txBody>
      </p:sp>
      <p:sp>
        <p:nvSpPr>
          <p:cNvPr id="134" name="Google Shape;134;p19"/>
          <p:cNvSpPr txBox="1"/>
          <p:nvPr/>
        </p:nvSpPr>
        <p:spPr>
          <a:xfrm>
            <a:off x="3198750" y="4590900"/>
            <a:ext cx="596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5" name="Google Shape;135;p19"/>
          <p:cNvSpPr txBox="1"/>
          <p:nvPr>
            <p:ph idx="4294967295" type="ctrTitle"/>
          </p:nvPr>
        </p:nvSpPr>
        <p:spPr>
          <a:xfrm>
            <a:off x="1000475" y="313875"/>
            <a:ext cx="5782500" cy="70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rgbClr val="00B0F0"/>
                </a:solidFill>
                <a:latin typeface="Verdana"/>
                <a:ea typeface="Verdana"/>
                <a:cs typeface="Verdana"/>
                <a:sym typeface="Verdana"/>
              </a:rPr>
              <a:t>OBJECTIVES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1" name="Google Shape;141;p20"/>
          <p:cNvSpPr txBox="1"/>
          <p:nvPr/>
        </p:nvSpPr>
        <p:spPr>
          <a:xfrm>
            <a:off x="975725" y="1509750"/>
            <a:ext cx="58320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" sz="1800">
                <a:solidFill>
                  <a:schemeClr val="dk1"/>
                </a:solidFill>
              </a:rPr>
              <a:t>Simple Design for the robotic platform.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" sz="1800">
                <a:solidFill>
                  <a:schemeClr val="dk1"/>
                </a:solidFill>
              </a:rPr>
              <a:t>Circuit design with limited components.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" sz="1800">
                <a:solidFill>
                  <a:schemeClr val="dk1"/>
                </a:solidFill>
              </a:rPr>
              <a:t>Vacuum production for climbing.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" sz="1800">
                <a:solidFill>
                  <a:schemeClr val="dk1"/>
                </a:solidFill>
              </a:rPr>
              <a:t>Identifying the doors and windows by image processing or machine learning.</a:t>
            </a:r>
            <a:endParaRPr sz="1600"/>
          </a:p>
        </p:txBody>
      </p:sp>
      <p:sp>
        <p:nvSpPr>
          <p:cNvPr id="142" name="Google Shape;142;p20"/>
          <p:cNvSpPr txBox="1"/>
          <p:nvPr>
            <p:ph idx="4294967295" type="ctrTitle"/>
          </p:nvPr>
        </p:nvSpPr>
        <p:spPr>
          <a:xfrm>
            <a:off x="1000475" y="313875"/>
            <a:ext cx="5782500" cy="70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rgbClr val="00B0F0"/>
                </a:solidFill>
                <a:latin typeface="Verdana"/>
                <a:ea typeface="Verdana"/>
                <a:cs typeface="Verdana"/>
                <a:sym typeface="Verdana"/>
              </a:rPr>
              <a:t>SUB OBJECTIVES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8" name="Google Shape;148;p21"/>
          <p:cNvSpPr txBox="1"/>
          <p:nvPr/>
        </p:nvSpPr>
        <p:spPr>
          <a:xfrm>
            <a:off x="831125" y="1225650"/>
            <a:ext cx="6121200" cy="26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lang="en" sz="1800">
                <a:solidFill>
                  <a:schemeClr val="dk1"/>
                </a:solidFill>
              </a:rPr>
              <a:t>DC Motor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lang="en" sz="1800">
                <a:solidFill>
                  <a:schemeClr val="dk1"/>
                </a:solidFill>
              </a:rPr>
              <a:t>Duct Fan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lang="en" sz="1800">
                <a:solidFill>
                  <a:schemeClr val="dk1"/>
                </a:solidFill>
              </a:rPr>
              <a:t>Controller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lang="en" sz="1800">
                <a:solidFill>
                  <a:schemeClr val="dk1"/>
                </a:solidFill>
              </a:rPr>
              <a:t>Chassis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lang="en" sz="1800">
                <a:solidFill>
                  <a:schemeClr val="dk1"/>
                </a:solidFill>
              </a:rPr>
              <a:t>Camera 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lang="en" sz="1800">
                <a:solidFill>
                  <a:schemeClr val="dk1"/>
                </a:solidFill>
              </a:rPr>
              <a:t>Arduino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lang="en" sz="1800">
                <a:solidFill>
                  <a:schemeClr val="dk1"/>
                </a:solidFill>
              </a:rPr>
              <a:t>Electrical wires &amp; Tubes   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lang="en" sz="1800">
                <a:solidFill>
                  <a:schemeClr val="dk1"/>
                </a:solidFill>
              </a:rPr>
              <a:t>Power Supply    </a:t>
            </a:r>
            <a:endParaRPr sz="1800" u="sng">
              <a:solidFill>
                <a:schemeClr val="dk1"/>
              </a:solidFill>
            </a:endParaRPr>
          </a:p>
        </p:txBody>
      </p:sp>
      <p:sp>
        <p:nvSpPr>
          <p:cNvPr id="149" name="Google Shape;149;p21"/>
          <p:cNvSpPr txBox="1"/>
          <p:nvPr>
            <p:ph idx="4294967295" type="ctrTitle"/>
          </p:nvPr>
        </p:nvSpPr>
        <p:spPr>
          <a:xfrm>
            <a:off x="1000475" y="313875"/>
            <a:ext cx="5782500" cy="70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rgbClr val="00B0F0"/>
                </a:solidFill>
                <a:latin typeface="Verdana"/>
                <a:ea typeface="Verdana"/>
                <a:cs typeface="Verdana"/>
                <a:sym typeface="Verdana"/>
              </a:rPr>
              <a:t>METHODOLOGY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5" name="Google Shape;155;p22"/>
          <p:cNvSpPr txBox="1"/>
          <p:nvPr/>
        </p:nvSpPr>
        <p:spPr>
          <a:xfrm>
            <a:off x="769500" y="2126250"/>
            <a:ext cx="583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56" name="Google Shape;156;p22"/>
          <p:cNvSpPr txBox="1"/>
          <p:nvPr/>
        </p:nvSpPr>
        <p:spPr>
          <a:xfrm>
            <a:off x="769500" y="1259650"/>
            <a:ext cx="5832000" cy="3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Duct fan is used to provide suction effect between the robot and wall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DC motors are used to drive the robot 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The chassis is made up of acrylate material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A wireless webcam used to detect the obstacles while moving.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A power supply is provided through wired connection.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57" name="Google Shape;157;p22"/>
          <p:cNvSpPr txBox="1"/>
          <p:nvPr>
            <p:ph idx="4294967295" type="ctrTitle"/>
          </p:nvPr>
        </p:nvSpPr>
        <p:spPr>
          <a:xfrm>
            <a:off x="1000475" y="313875"/>
            <a:ext cx="5782500" cy="70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rgbClr val="00B0F0"/>
                </a:solidFill>
                <a:latin typeface="Verdana"/>
                <a:ea typeface="Verdana"/>
                <a:cs typeface="Verdana"/>
                <a:sym typeface="Verdana"/>
              </a:rPr>
              <a:t>METHODOLOGY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3" name="Google Shape;16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9000" y="1300682"/>
            <a:ext cx="5902874" cy="3842768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3"/>
          <p:cNvSpPr txBox="1"/>
          <p:nvPr>
            <p:ph idx="4294967295" type="ctrTitle"/>
          </p:nvPr>
        </p:nvSpPr>
        <p:spPr>
          <a:xfrm>
            <a:off x="1000475" y="313875"/>
            <a:ext cx="5782500" cy="70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rgbClr val="00B0F0"/>
                </a:solidFill>
                <a:latin typeface="Verdana"/>
                <a:ea typeface="Verdana"/>
                <a:cs typeface="Verdana"/>
                <a:sym typeface="Verdana"/>
              </a:rPr>
              <a:t>PRIMARY DESIGN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JECC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