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2"/>
  </p:notesMasterIdLst>
  <p:sldIdLst>
    <p:sldId id="1864" r:id="rId5"/>
    <p:sldId id="1846" r:id="rId6"/>
    <p:sldId id="1848" r:id="rId7"/>
    <p:sldId id="1866" r:id="rId8"/>
    <p:sldId id="1868" r:id="rId9"/>
    <p:sldId id="1852" r:id="rId10"/>
    <p:sldId id="1859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09330" y="927992"/>
            <a:ext cx="6259398" cy="1325563"/>
          </a:xfrm>
        </p:spPr>
        <p:txBody>
          <a:bodyPr anchor="ctr">
            <a:noAutofit/>
          </a:bodyPr>
          <a:lstStyle/>
          <a:p>
            <a:pPr algn="ctr"/>
            <a:br>
              <a:rPr lang="en-IN" sz="2800" i="0" u="none" strike="noStrike" baseline="0" dirty="0">
                <a:latin typeface="Times New Roman" panose="02020603050405020304" pitchFamily="18" charset="0"/>
              </a:rPr>
            </a:br>
            <a:r>
              <a:rPr lang="en-US" sz="2800" i="0" u="none" strike="noStrike" baseline="0" dirty="0">
                <a:latin typeface="Times New Roman" panose="02020603050405020304" pitchFamily="18" charset="0"/>
              </a:rPr>
              <a:t> Dataset Analysis – Advanced Excel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715B5-7C32-9C6C-D34E-E3EFA429C32B}"/>
              </a:ext>
            </a:extLst>
          </p:cNvPr>
          <p:cNvSpPr txBox="1"/>
          <p:nvPr/>
        </p:nvSpPr>
        <p:spPr>
          <a:xfrm>
            <a:off x="5203596" y="2573518"/>
            <a:ext cx="663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ALBIN K A , 25/02/25 ,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&amp; DS DECEMBER BATCH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159" y="509833"/>
            <a:ext cx="6340929" cy="3276600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Objective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analyze sales data to identify trends, understand sales performance, and provide actionable business insights.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7F1A7-19AD-5777-2C07-DCC45914511A}"/>
              </a:ext>
            </a:extLst>
          </p:cNvPr>
          <p:cNvSpPr txBox="1"/>
          <p:nvPr/>
        </p:nvSpPr>
        <p:spPr>
          <a:xfrm>
            <a:off x="754144" y="1781666"/>
            <a:ext cx="63409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Goals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Analyze sales trends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Identify high-performing products and sales channels.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dynamic dashboard with key metrics.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Dataset Overview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 dataset  consist of (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149117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rows, columns such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as </a:t>
            </a:r>
            <a:r>
              <a:rPr lang="en-IN" sz="1200" b="1" i="0" u="none" strike="noStrike" dirty="0" err="1">
                <a:effectLst/>
                <a:latin typeface="Amasis MT Pro Medium" panose="020F0502020204030204" pitchFamily="18" charset="0"/>
                <a:cs typeface="Angsana New" panose="020B0502040204020203" pitchFamily="18" charset="-34"/>
              </a:rPr>
              <a:t>transaction_id</a:t>
            </a:r>
            <a:r>
              <a:rPr lang="en-IN" sz="1200" b="1" dirty="0">
                <a:latin typeface="Amasis MT Pro Medium" panose="020F0502020204030204" pitchFamily="18" charset="0"/>
                <a:cs typeface="Angsana New" panose="020B0502040204020203" pitchFamily="18" charset="-34"/>
              </a:rPr>
              <a:t> ,</a:t>
            </a:r>
            <a:r>
              <a:rPr lang="en-IN" sz="1200" b="1" dirty="0" err="1">
                <a:latin typeface="Amasis MT Pro Medium" panose="020F0502020204030204" pitchFamily="18" charset="0"/>
                <a:cs typeface="Angsana New" panose="020B0502040204020203" pitchFamily="18" charset="-34"/>
              </a:rPr>
              <a:t>transaction_date</a:t>
            </a:r>
            <a:r>
              <a:rPr lang="en-IN" sz="1200" b="1" dirty="0">
                <a:latin typeface="Amasis MT Pro Medium" panose="020F0502020204030204" pitchFamily="18" charset="0"/>
                <a:cs typeface="Angsana New" panose="020B0502040204020203" pitchFamily="18" charset="-34"/>
              </a:rPr>
              <a:t>,, </a:t>
            </a:r>
            <a:r>
              <a:rPr lang="en-IN" sz="1200" b="1" dirty="0" err="1">
                <a:latin typeface="Amasis MT Pro Medium" panose="020F0502020204030204" pitchFamily="18" charset="0"/>
                <a:cs typeface="Angsana New" panose="020B0502040204020203" pitchFamily="18" charset="-34"/>
              </a:rPr>
              <a:t>transaction_time</a:t>
            </a:r>
            <a:r>
              <a:rPr lang="en-IN" sz="1200" b="1" dirty="0">
                <a:latin typeface="Amasis MT Pro Medium" panose="020F0502020204030204" pitchFamily="18" charset="0"/>
                <a:cs typeface="Angsana New" panose="020B0502040204020203" pitchFamily="18" charset="-34"/>
              </a:rPr>
              <a:t> </a:t>
            </a:r>
            <a:r>
              <a:rPr lang="en-IN" sz="1200" dirty="0"/>
              <a:t>etc.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078A86-EA2C-E5AD-23F9-A9B1085B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5176887" cy="646332"/>
          </a:xfrm>
        </p:spPr>
        <p:txBody>
          <a:bodyPr/>
          <a:lstStyle/>
          <a:p>
            <a:r>
              <a:rPr lang="en-IN" sz="18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Data Description and Preparation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FF195FB-2C5A-DD34-83C5-DB7397B234D3}"/>
              </a:ext>
            </a:extLst>
          </p:cNvPr>
          <p:cNvSpPr txBox="1">
            <a:spLocks/>
          </p:cNvSpPr>
          <p:nvPr/>
        </p:nvSpPr>
        <p:spPr>
          <a:xfrm>
            <a:off x="762000" y="2270763"/>
            <a:ext cx="10667999" cy="115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Data Cleaning Process:</a:t>
            </a:r>
          </a:p>
          <a:p>
            <a:pPr fontAlgn="auto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whether any null vale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or duplicates in the worksheet.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7399E7A-241D-4BC5-E7D6-26F914CD256C}"/>
              </a:ext>
            </a:extLst>
          </p:cNvPr>
          <p:cNvSpPr txBox="1">
            <a:spLocks/>
          </p:cNvSpPr>
          <p:nvPr/>
        </p:nvSpPr>
        <p:spPr>
          <a:xfrm>
            <a:off x="761999" y="3108964"/>
            <a:ext cx="10667999" cy="115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Visuals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E01455-AE3E-4D86-96D1-53F55F53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57" y="3460131"/>
            <a:ext cx="5392132" cy="2361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F7AD33-55E6-2220-E4A2-13E7744B7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6" y="3473468"/>
            <a:ext cx="5938887" cy="2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pPr algn="l"/>
            <a:r>
              <a:rPr lang="en-US" altLang="en-US" dirty="0"/>
              <a:t>As per required fields selected and create </a:t>
            </a:r>
            <a:r>
              <a:rPr lang="en-IN" altLang="en-US" dirty="0">
                <a:solidFill>
                  <a:srgbClr val="000000"/>
                </a:solidFill>
              </a:rPr>
              <a:t> 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Visualizations.</a:t>
            </a:r>
          </a:p>
          <a:p>
            <a:r>
              <a:rPr lang="en-US" alt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9151A-E2E9-5F5F-93C3-2C0DAB88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85" y="1833119"/>
            <a:ext cx="7658100" cy="40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A39DD-F064-D558-34B5-C2FA27405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6128BD-12F5-EB6A-8772-FEBB79D4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pPr algn="ctr"/>
            <a:r>
              <a:rPr lang="en-IN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Dashboard Overview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58DFB-7E35-6F6B-BEF5-9F902766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3" y="1092788"/>
            <a:ext cx="10264877" cy="46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044B4A-9862-9081-3EEC-B718F82B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Macros and Automation </a:t>
            </a: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CC115-8668-2D99-C1C1-C04C9D5757EB}"/>
              </a:ext>
            </a:extLst>
          </p:cNvPr>
          <p:cNvSpPr txBox="1"/>
          <p:nvPr/>
        </p:nvSpPr>
        <p:spPr>
          <a:xfrm>
            <a:off x="491613" y="1415845"/>
            <a:ext cx="9576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using macro 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Freeze the top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Bold and underlined the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Changing the color 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24" y="2536242"/>
            <a:ext cx="9141397" cy="615553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>
                <a:solidFill>
                  <a:schemeClr val="accent2"/>
                </a:solidFill>
              </a:rPr>
              <a:t>You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2767683" y="815132"/>
            <a:ext cx="7799387" cy="1534757"/>
          </a:xfrm>
        </p:spPr>
        <p:txBody>
          <a:bodyPr/>
          <a:lstStyle/>
          <a:p>
            <a:r>
              <a:rPr lang="en-US" altLang="en-US" dirty="0"/>
              <a:t>Any question….?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467</TotalTime>
  <Words>151</Words>
  <Application>Microsoft Office PowerPoint</Application>
  <PresentationFormat>Widescreen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Amasis MT Pro Medium</vt:lpstr>
      <vt:lpstr>Arial</vt:lpstr>
      <vt:lpstr>Times New Roman</vt:lpstr>
      <vt:lpstr>Office Theme</vt:lpstr>
      <vt:lpstr>  Dataset Analysis – Advanced Excel Project </vt:lpstr>
      <vt:lpstr>PowerPoint Presentation</vt:lpstr>
      <vt:lpstr>Data Description and Preparation </vt:lpstr>
      <vt:lpstr>Pivot table</vt:lpstr>
      <vt:lpstr>Dashboard Overview </vt:lpstr>
      <vt:lpstr>Macros and Automation 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Albin K A</dc:creator>
  <cp:keywords/>
  <dc:description/>
  <cp:lastModifiedBy>Albin K A</cp:lastModifiedBy>
  <cp:revision>5</cp:revision>
  <dcterms:created xsi:type="dcterms:W3CDTF">2025-02-25T10:01:49Z</dcterms:created>
  <dcterms:modified xsi:type="dcterms:W3CDTF">2025-03-07T13:48:03Z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