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D05"/>
    <a:srgbClr val="AF6205"/>
    <a:srgbClr val="8E5004"/>
    <a:srgbClr val="BB6905"/>
    <a:srgbClr val="F18605"/>
    <a:srgbClr val="C87404"/>
    <a:srgbClr val="522E02"/>
    <a:srgbClr val="6D3D03"/>
    <a:srgbClr val="1F3214"/>
    <a:srgbClr val="033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07" autoAdjust="0"/>
  </p:normalViewPr>
  <p:slideViewPr>
    <p:cSldViewPr snapToGrid="0">
      <p:cViewPr varScale="1">
        <p:scale>
          <a:sx n="47" d="100"/>
          <a:sy n="47" d="100"/>
        </p:scale>
        <p:origin x="1046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E2004-440A-4104-AB30-9E43BA029FD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3BE77-F541-468C-B752-B14173E2F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5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6E47-E405-4403-9C80-B9D90233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6316A-AF86-4084-9255-2D3009BEC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E11B-40C2-4951-A64D-F72CBE6D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CE5F-4C7E-4414-A285-D05F8ABB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A5D70-E716-4034-8C02-9EDFEF43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8C05-464B-4C21-A5D2-70AB1E3D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276BD-F6D0-4526-B28E-3319561DD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8FCE-AEC5-4710-BA70-8F2F3ED0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5413-F341-486E-A9AB-759A3671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3113-3DDD-4D27-8779-0ACD4061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4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5D249-3D2A-434A-8A50-29D894F5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5EFDE-E18C-47CD-9B2A-04D8F265E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B174-BA05-4281-A801-8E22A49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EDDF-BA7A-4BD7-BD6F-08DEF719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9C6E-B405-4B08-9CC1-F002C20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F0ED-E8C1-4C58-889A-F0D5C42B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B4B7-0550-47B7-8A40-532A87DE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9C8D-B027-4EDE-9328-4BE10100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5986-C54F-426D-9183-D380D69D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FF0B-FA1D-4463-8AEC-C268EA8E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E1E-D1A8-4D54-AC73-521F2392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DECB-32F4-488C-9226-E29CD7B2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E1A7-97FF-4717-924C-E3EC3D19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A1D5-1D05-4332-8F3C-7259BDD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6132-1A6C-4AFA-B8B0-62905FB9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76-1CD1-4E27-B8AC-00CF2C10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D8D5-D9A5-4384-B29E-D76ACC215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2E51C-F94C-44EF-9E37-D447468DD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8338-FC10-4016-8265-69CD6C80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5E504-A4D8-4EEF-88A5-1E8C7EAB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308E-480C-4501-8C8E-4263451C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3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B0D0-44BC-47DD-B46E-8FC8D3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B3D9-31AD-4479-92D4-F9E9B43B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73A51-B336-44A9-8B58-E4892A5B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EEC52-213B-43E1-8390-8B2607D7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CE508-A8E0-4A79-B1CF-AAE5D13F2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99C8B-5AD8-489B-A1D5-4077AE38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A103C-9A61-432F-97AA-EAEB1869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29AB-54A3-4DF3-87B3-77E25216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1D2C-1122-4204-BBD6-591934EB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C0E9B-43AD-4D59-98EE-0DBA831F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57DA5-973E-4BB5-8891-B1C70822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AF080-3F35-4954-9A6A-135C7B93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8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3B1E3-E0F1-4957-A149-8D9DE2B6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83325-0008-4794-A294-CF600253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FE5BC-9978-4A4F-9ABE-BC4F51D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529DF-D4F6-4689-8A56-954CA4548C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1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A909-B0F7-463B-BE30-87B7B957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8A78-DC5E-423A-964D-0E78FB0F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CD7B1-8C2B-4BE4-90F8-136899A59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EDB3-2698-40A9-9CC5-6DEED658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C83F-B1A8-4F4D-A205-8AB053D9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8A1C-8D5B-445B-8B63-755B2A19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3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5818-4C82-423A-812D-6332B0FD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C8E71-F1FD-45C4-9B85-968D847A6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3C6-960C-457C-AA74-E0F5A064C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3ED42-B212-4529-A70D-78324A94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E72A-39B8-41B2-8033-A7D2479D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76F32-8158-415A-B085-0B3C5341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1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207B0-E954-4D40-A7F5-BDD6EA5E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F126-8E82-4069-B19E-5C91F0DB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8491-065F-46EF-8DFD-FB8407683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7B28-4D17-4274-8365-9367FB5E776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5872-2EA0-43EA-936B-F3CAB48FD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2CEC-24C2-4AED-9830-DAE7D3C20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941;p52">
            <a:extLst>
              <a:ext uri="{FF2B5EF4-FFF2-40B4-BE49-F238E27FC236}">
                <a16:creationId xmlns:a16="http://schemas.microsoft.com/office/drawing/2014/main" id="{251BCD40-B488-4B0C-A264-FBBC2EBAD626}"/>
              </a:ext>
            </a:extLst>
          </p:cNvPr>
          <p:cNvSpPr txBox="1">
            <a:spLocks/>
          </p:cNvSpPr>
          <p:nvPr/>
        </p:nvSpPr>
        <p:spPr>
          <a:xfrm>
            <a:off x="3266410" y="916692"/>
            <a:ext cx="5659179" cy="552495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4000" b="1" dirty="0">
                <a:latin typeface="Adobe Garamond Pro Bold" panose="02020702060506020403" pitchFamily="18" charset="0"/>
              </a:rPr>
              <a:t>CERTIFICATE</a:t>
            </a:r>
          </a:p>
        </p:txBody>
      </p:sp>
      <p:sp>
        <p:nvSpPr>
          <p:cNvPr id="25" name="Google Shape;942;p52">
            <a:extLst>
              <a:ext uri="{FF2B5EF4-FFF2-40B4-BE49-F238E27FC236}">
                <a16:creationId xmlns:a16="http://schemas.microsoft.com/office/drawing/2014/main" id="{FCD708F2-71C0-430B-B548-0B71588F92DC}"/>
              </a:ext>
            </a:extLst>
          </p:cNvPr>
          <p:cNvSpPr txBox="1">
            <a:spLocks/>
          </p:cNvSpPr>
          <p:nvPr/>
        </p:nvSpPr>
        <p:spPr>
          <a:xfrm>
            <a:off x="3503889" y="1888332"/>
            <a:ext cx="5184220" cy="31128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000" b="1" i="1" dirty="0"/>
              <a:t>This certificate is presented to</a:t>
            </a:r>
          </a:p>
        </p:txBody>
      </p:sp>
      <p:grpSp>
        <p:nvGrpSpPr>
          <p:cNvPr id="26" name="Google Shape;943;p52">
            <a:extLst>
              <a:ext uri="{FF2B5EF4-FFF2-40B4-BE49-F238E27FC236}">
                <a16:creationId xmlns:a16="http://schemas.microsoft.com/office/drawing/2014/main" id="{6A2909E6-D654-4905-B264-304BD88F94F8}"/>
              </a:ext>
            </a:extLst>
          </p:cNvPr>
          <p:cNvGrpSpPr/>
          <p:nvPr/>
        </p:nvGrpSpPr>
        <p:grpSpPr>
          <a:xfrm>
            <a:off x="5469968" y="5171471"/>
            <a:ext cx="1177309" cy="1155264"/>
            <a:chOff x="4194767" y="3907381"/>
            <a:chExt cx="709421" cy="696138"/>
          </a:xfrm>
        </p:grpSpPr>
        <p:sp>
          <p:nvSpPr>
            <p:cNvPr id="27" name="Google Shape;944;p52">
              <a:extLst>
                <a:ext uri="{FF2B5EF4-FFF2-40B4-BE49-F238E27FC236}">
                  <a16:creationId xmlns:a16="http://schemas.microsoft.com/office/drawing/2014/main" id="{11E88FA8-D0ED-415F-B851-CDE80CE0A0A0}"/>
                </a:ext>
              </a:extLst>
            </p:cNvPr>
            <p:cNvSpPr/>
            <p:nvPr/>
          </p:nvSpPr>
          <p:spPr>
            <a:xfrm>
              <a:off x="4218491" y="3949145"/>
              <a:ext cx="389131" cy="654373"/>
            </a:xfrm>
            <a:custGeom>
              <a:avLst/>
              <a:gdLst/>
              <a:ahLst/>
              <a:cxnLst/>
              <a:rect l="l" t="t" r="r" b="b"/>
              <a:pathLst>
                <a:path w="12187" h="20494" extrusionOk="0">
                  <a:moveTo>
                    <a:pt x="7802" y="0"/>
                  </a:moveTo>
                  <a:cubicBezTo>
                    <a:pt x="7802" y="0"/>
                    <a:pt x="5870" y="312"/>
                    <a:pt x="3775" y="2229"/>
                  </a:cubicBezTo>
                  <a:cubicBezTo>
                    <a:pt x="1665" y="4027"/>
                    <a:pt x="0" y="7862"/>
                    <a:pt x="981" y="11577"/>
                  </a:cubicBezTo>
                  <a:cubicBezTo>
                    <a:pt x="1858" y="15292"/>
                    <a:pt x="5127" y="17952"/>
                    <a:pt x="7862" y="18576"/>
                  </a:cubicBezTo>
                  <a:cubicBezTo>
                    <a:pt x="10641" y="19067"/>
                    <a:pt x="11815" y="20494"/>
                    <a:pt x="11815" y="20494"/>
                  </a:cubicBezTo>
                  <a:lnTo>
                    <a:pt x="12186" y="20181"/>
                  </a:lnTo>
                  <a:cubicBezTo>
                    <a:pt x="12186" y="20181"/>
                    <a:pt x="11443" y="19379"/>
                    <a:pt x="9586" y="18695"/>
                  </a:cubicBezTo>
                  <a:cubicBezTo>
                    <a:pt x="9155" y="18517"/>
                    <a:pt x="8545" y="18383"/>
                    <a:pt x="7921" y="18264"/>
                  </a:cubicBezTo>
                  <a:cubicBezTo>
                    <a:pt x="5321" y="17700"/>
                    <a:pt x="2096" y="15099"/>
                    <a:pt x="1234" y="11517"/>
                  </a:cubicBezTo>
                  <a:cubicBezTo>
                    <a:pt x="238" y="7921"/>
                    <a:pt x="1784" y="4087"/>
                    <a:pt x="3834" y="2289"/>
                  </a:cubicBezTo>
                  <a:cubicBezTo>
                    <a:pt x="5870" y="372"/>
                    <a:pt x="7802" y="60"/>
                    <a:pt x="7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" name="Google Shape;945;p52">
              <a:extLst>
                <a:ext uri="{FF2B5EF4-FFF2-40B4-BE49-F238E27FC236}">
                  <a16:creationId xmlns:a16="http://schemas.microsoft.com/office/drawing/2014/main" id="{ED33EEE2-51B0-42C1-B708-A022E777D97A}"/>
                </a:ext>
              </a:extLst>
            </p:cNvPr>
            <p:cNvSpPr/>
            <p:nvPr/>
          </p:nvSpPr>
          <p:spPr>
            <a:xfrm>
              <a:off x="4491333" y="3949145"/>
              <a:ext cx="389131" cy="654373"/>
            </a:xfrm>
            <a:custGeom>
              <a:avLst/>
              <a:gdLst/>
              <a:ahLst/>
              <a:cxnLst/>
              <a:rect l="l" t="t" r="r" b="b"/>
              <a:pathLst>
                <a:path w="12187" h="20494" extrusionOk="0">
                  <a:moveTo>
                    <a:pt x="4459" y="0"/>
                  </a:moveTo>
                  <a:cubicBezTo>
                    <a:pt x="4456" y="0"/>
                    <a:pt x="4456" y="0"/>
                    <a:pt x="4458" y="1"/>
                  </a:cubicBezTo>
                  <a:lnTo>
                    <a:pt x="4458" y="1"/>
                  </a:lnTo>
                  <a:cubicBezTo>
                    <a:pt x="4458" y="1"/>
                    <a:pt x="4458" y="0"/>
                    <a:pt x="4459" y="0"/>
                  </a:cubicBezTo>
                  <a:close/>
                  <a:moveTo>
                    <a:pt x="4458" y="1"/>
                  </a:moveTo>
                  <a:cubicBezTo>
                    <a:pt x="4405" y="63"/>
                    <a:pt x="6327" y="382"/>
                    <a:pt x="8352" y="2289"/>
                  </a:cubicBezTo>
                  <a:cubicBezTo>
                    <a:pt x="10403" y="4087"/>
                    <a:pt x="12008" y="7921"/>
                    <a:pt x="11013" y="11517"/>
                  </a:cubicBezTo>
                  <a:cubicBezTo>
                    <a:pt x="10151" y="15099"/>
                    <a:pt x="6926" y="17700"/>
                    <a:pt x="4266" y="18264"/>
                  </a:cubicBezTo>
                  <a:cubicBezTo>
                    <a:pt x="3641" y="18383"/>
                    <a:pt x="3092" y="18517"/>
                    <a:pt x="2601" y="18695"/>
                  </a:cubicBezTo>
                  <a:cubicBezTo>
                    <a:pt x="744" y="19379"/>
                    <a:pt x="0" y="20181"/>
                    <a:pt x="0" y="20181"/>
                  </a:cubicBezTo>
                  <a:lnTo>
                    <a:pt x="372" y="20494"/>
                  </a:lnTo>
                  <a:cubicBezTo>
                    <a:pt x="372" y="20494"/>
                    <a:pt x="1546" y="19067"/>
                    <a:pt x="4384" y="18576"/>
                  </a:cubicBezTo>
                  <a:cubicBezTo>
                    <a:pt x="7119" y="17952"/>
                    <a:pt x="10403" y="15292"/>
                    <a:pt x="11206" y="11577"/>
                  </a:cubicBezTo>
                  <a:cubicBezTo>
                    <a:pt x="12187" y="7862"/>
                    <a:pt x="10582" y="4027"/>
                    <a:pt x="8471" y="2229"/>
                  </a:cubicBezTo>
                  <a:cubicBezTo>
                    <a:pt x="6441" y="372"/>
                    <a:pt x="4509" y="21"/>
                    <a:pt x="4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9" name="Google Shape;946;p52">
              <a:extLst>
                <a:ext uri="{FF2B5EF4-FFF2-40B4-BE49-F238E27FC236}">
                  <a16:creationId xmlns:a16="http://schemas.microsoft.com/office/drawing/2014/main" id="{D38F1F85-3D47-412F-B295-09474496E41D}"/>
                </a:ext>
              </a:extLst>
            </p:cNvPr>
            <p:cNvSpPr/>
            <p:nvPr/>
          </p:nvSpPr>
          <p:spPr>
            <a:xfrm>
              <a:off x="4437722" y="4469189"/>
              <a:ext cx="47480" cy="71236"/>
            </a:xfrm>
            <a:custGeom>
              <a:avLst/>
              <a:gdLst/>
              <a:ahLst/>
              <a:cxnLst/>
              <a:rect l="l" t="t" r="r" b="b"/>
              <a:pathLst>
                <a:path w="1487" h="2231" extrusionOk="0">
                  <a:moveTo>
                    <a:pt x="193" y="1"/>
                  </a:moveTo>
                  <a:cubicBezTo>
                    <a:pt x="193" y="1"/>
                    <a:pt x="0" y="863"/>
                    <a:pt x="372" y="1413"/>
                  </a:cubicBezTo>
                  <a:cubicBezTo>
                    <a:pt x="624" y="1858"/>
                    <a:pt x="1367" y="2230"/>
                    <a:pt x="1367" y="2230"/>
                  </a:cubicBezTo>
                  <a:cubicBezTo>
                    <a:pt x="1367" y="2230"/>
                    <a:pt x="1486" y="1606"/>
                    <a:pt x="1174" y="863"/>
                  </a:cubicBezTo>
                  <a:cubicBezTo>
                    <a:pt x="936" y="239"/>
                    <a:pt x="193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0" name="Google Shape;947;p52">
              <a:extLst>
                <a:ext uri="{FF2B5EF4-FFF2-40B4-BE49-F238E27FC236}">
                  <a16:creationId xmlns:a16="http://schemas.microsoft.com/office/drawing/2014/main" id="{130ED7D4-2662-4DF1-A7B0-30E23BF2D1DB}"/>
                </a:ext>
              </a:extLst>
            </p:cNvPr>
            <p:cNvSpPr/>
            <p:nvPr/>
          </p:nvSpPr>
          <p:spPr>
            <a:xfrm>
              <a:off x="4400237" y="4536849"/>
              <a:ext cx="73088" cy="41541"/>
            </a:xfrm>
            <a:custGeom>
              <a:avLst/>
              <a:gdLst/>
              <a:ahLst/>
              <a:cxnLst/>
              <a:rect l="l" t="t" r="r" b="b"/>
              <a:pathLst>
                <a:path w="2289" h="1301" extrusionOk="0">
                  <a:moveTo>
                    <a:pt x="1743" y="1"/>
                  </a:moveTo>
                  <a:cubicBezTo>
                    <a:pt x="1498" y="1"/>
                    <a:pt x="1216" y="24"/>
                    <a:pt x="996" y="111"/>
                  </a:cubicBezTo>
                  <a:cubicBezTo>
                    <a:pt x="372" y="349"/>
                    <a:pt x="0" y="1226"/>
                    <a:pt x="0" y="1226"/>
                  </a:cubicBezTo>
                  <a:cubicBezTo>
                    <a:pt x="0" y="1226"/>
                    <a:pt x="253" y="1301"/>
                    <a:pt x="575" y="1301"/>
                  </a:cubicBezTo>
                  <a:cubicBezTo>
                    <a:pt x="826" y="1301"/>
                    <a:pt x="1120" y="1255"/>
                    <a:pt x="1367" y="1092"/>
                  </a:cubicBezTo>
                  <a:cubicBezTo>
                    <a:pt x="2036" y="661"/>
                    <a:pt x="2289" y="37"/>
                    <a:pt x="2289" y="37"/>
                  </a:cubicBezTo>
                  <a:cubicBezTo>
                    <a:pt x="2289" y="37"/>
                    <a:pt x="2044" y="1"/>
                    <a:pt x="1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2" name="Google Shape;948;p52">
              <a:extLst>
                <a:ext uri="{FF2B5EF4-FFF2-40B4-BE49-F238E27FC236}">
                  <a16:creationId xmlns:a16="http://schemas.microsoft.com/office/drawing/2014/main" id="{11A580FC-AF6E-4578-9903-77F2BF3E130E}"/>
                </a:ext>
              </a:extLst>
            </p:cNvPr>
            <p:cNvSpPr/>
            <p:nvPr/>
          </p:nvSpPr>
          <p:spPr>
            <a:xfrm>
              <a:off x="4394042" y="4447381"/>
              <a:ext cx="43712" cy="76887"/>
            </a:xfrm>
            <a:custGeom>
              <a:avLst/>
              <a:gdLst/>
              <a:ahLst/>
              <a:cxnLst/>
              <a:rect l="l" t="t" r="r" b="b"/>
              <a:pathLst>
                <a:path w="1369" h="2408" extrusionOk="0">
                  <a:moveTo>
                    <a:pt x="372" y="0"/>
                  </a:moveTo>
                  <a:cubicBezTo>
                    <a:pt x="372" y="0"/>
                    <a:pt x="1" y="803"/>
                    <a:pt x="254" y="1427"/>
                  </a:cubicBezTo>
                  <a:cubicBezTo>
                    <a:pt x="447" y="1917"/>
                    <a:pt x="1115" y="2408"/>
                    <a:pt x="1115" y="2408"/>
                  </a:cubicBezTo>
                  <a:cubicBezTo>
                    <a:pt x="1115" y="2408"/>
                    <a:pt x="1368" y="1798"/>
                    <a:pt x="1190" y="1055"/>
                  </a:cubicBezTo>
                  <a:cubicBezTo>
                    <a:pt x="1056" y="372"/>
                    <a:pt x="372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7" name="Google Shape;949;p52">
              <a:extLst>
                <a:ext uri="{FF2B5EF4-FFF2-40B4-BE49-F238E27FC236}">
                  <a16:creationId xmlns:a16="http://schemas.microsoft.com/office/drawing/2014/main" id="{FACE795C-A0C9-435A-910E-8B88AB81D82F}"/>
                </a:ext>
              </a:extLst>
            </p:cNvPr>
            <p:cNvSpPr/>
            <p:nvPr/>
          </p:nvSpPr>
          <p:spPr>
            <a:xfrm>
              <a:off x="4346594" y="4515392"/>
              <a:ext cx="77398" cy="34612"/>
            </a:xfrm>
            <a:custGeom>
              <a:avLst/>
              <a:gdLst/>
              <a:ahLst/>
              <a:cxnLst/>
              <a:rect l="l" t="t" r="r" b="b"/>
              <a:pathLst>
                <a:path w="2424" h="1084" extrusionOk="0">
                  <a:moveTo>
                    <a:pt x="1462" y="1"/>
                  </a:moveTo>
                  <a:cubicBezTo>
                    <a:pt x="1340" y="1"/>
                    <a:pt x="1221" y="12"/>
                    <a:pt x="1115" y="40"/>
                  </a:cubicBezTo>
                  <a:cubicBezTo>
                    <a:pt x="506" y="159"/>
                    <a:pt x="1" y="902"/>
                    <a:pt x="1" y="902"/>
                  </a:cubicBezTo>
                  <a:cubicBezTo>
                    <a:pt x="1" y="902"/>
                    <a:pt x="399" y="1084"/>
                    <a:pt x="866" y="1084"/>
                  </a:cubicBezTo>
                  <a:cubicBezTo>
                    <a:pt x="1010" y="1084"/>
                    <a:pt x="1161" y="1066"/>
                    <a:pt x="1309" y="1021"/>
                  </a:cubicBezTo>
                  <a:cubicBezTo>
                    <a:pt x="2052" y="709"/>
                    <a:pt x="2423" y="159"/>
                    <a:pt x="2423" y="159"/>
                  </a:cubicBezTo>
                  <a:cubicBezTo>
                    <a:pt x="2423" y="159"/>
                    <a:pt x="1921" y="1"/>
                    <a:pt x="1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0" name="Google Shape;950;p52">
              <a:extLst>
                <a:ext uri="{FF2B5EF4-FFF2-40B4-BE49-F238E27FC236}">
                  <a16:creationId xmlns:a16="http://schemas.microsoft.com/office/drawing/2014/main" id="{4635466F-DA0E-4971-BC2D-BCBE7002DFC9}"/>
                </a:ext>
              </a:extLst>
            </p:cNvPr>
            <p:cNvSpPr/>
            <p:nvPr/>
          </p:nvSpPr>
          <p:spPr>
            <a:xfrm>
              <a:off x="4356556" y="4421741"/>
              <a:ext cx="35634" cy="76919"/>
            </a:xfrm>
            <a:custGeom>
              <a:avLst/>
              <a:gdLst/>
              <a:ahLst/>
              <a:cxnLst/>
              <a:rect l="l" t="t" r="r" b="b"/>
              <a:pathLst>
                <a:path w="1116" h="2409" extrusionOk="0">
                  <a:moveTo>
                    <a:pt x="506" y="1"/>
                  </a:moveTo>
                  <a:cubicBezTo>
                    <a:pt x="506" y="1"/>
                    <a:pt x="1" y="670"/>
                    <a:pt x="135" y="1353"/>
                  </a:cubicBezTo>
                  <a:cubicBezTo>
                    <a:pt x="254" y="1784"/>
                    <a:pt x="803" y="2408"/>
                    <a:pt x="803" y="2408"/>
                  </a:cubicBezTo>
                  <a:cubicBezTo>
                    <a:pt x="803" y="2408"/>
                    <a:pt x="1115" y="1858"/>
                    <a:pt x="1115" y="1115"/>
                  </a:cubicBezTo>
                  <a:cubicBezTo>
                    <a:pt x="1056" y="432"/>
                    <a:pt x="506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1" name="Google Shape;951;p52">
              <a:extLst>
                <a:ext uri="{FF2B5EF4-FFF2-40B4-BE49-F238E27FC236}">
                  <a16:creationId xmlns:a16="http://schemas.microsoft.com/office/drawing/2014/main" id="{0F851A48-0E9A-4BF3-8CC0-8D5B9A9336A5}"/>
                </a:ext>
              </a:extLst>
            </p:cNvPr>
            <p:cNvSpPr/>
            <p:nvPr/>
          </p:nvSpPr>
          <p:spPr>
            <a:xfrm>
              <a:off x="4297262" y="4482791"/>
              <a:ext cx="79282" cy="32249"/>
            </a:xfrm>
            <a:custGeom>
              <a:avLst/>
              <a:gdLst/>
              <a:ahLst/>
              <a:cxnLst/>
              <a:rect l="l" t="t" r="r" b="b"/>
              <a:pathLst>
                <a:path w="2483" h="1010" extrusionOk="0">
                  <a:moveTo>
                    <a:pt x="1395" y="0"/>
                  </a:moveTo>
                  <a:cubicBezTo>
                    <a:pt x="1365" y="0"/>
                    <a:pt x="1336" y="2"/>
                    <a:pt x="1308" y="6"/>
                  </a:cubicBezTo>
                  <a:cubicBezTo>
                    <a:pt x="624" y="6"/>
                    <a:pt x="0" y="615"/>
                    <a:pt x="0" y="615"/>
                  </a:cubicBezTo>
                  <a:cubicBezTo>
                    <a:pt x="0" y="615"/>
                    <a:pt x="487" y="1009"/>
                    <a:pt x="1031" y="1009"/>
                  </a:cubicBezTo>
                  <a:cubicBezTo>
                    <a:pt x="1103" y="1009"/>
                    <a:pt x="1176" y="1002"/>
                    <a:pt x="1249" y="987"/>
                  </a:cubicBezTo>
                  <a:cubicBezTo>
                    <a:pt x="2051" y="808"/>
                    <a:pt x="2482" y="377"/>
                    <a:pt x="2482" y="377"/>
                  </a:cubicBezTo>
                  <a:cubicBezTo>
                    <a:pt x="2482" y="377"/>
                    <a:pt x="1832" y="0"/>
                    <a:pt x="1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2" name="Google Shape;952;p52">
              <a:extLst>
                <a:ext uri="{FF2B5EF4-FFF2-40B4-BE49-F238E27FC236}">
                  <a16:creationId xmlns:a16="http://schemas.microsoft.com/office/drawing/2014/main" id="{99F253C2-3228-4BCC-8221-44CF086F8566}"/>
                </a:ext>
              </a:extLst>
            </p:cNvPr>
            <p:cNvSpPr/>
            <p:nvPr/>
          </p:nvSpPr>
          <p:spPr>
            <a:xfrm>
              <a:off x="4325265" y="4388055"/>
              <a:ext cx="33239" cy="76919"/>
            </a:xfrm>
            <a:custGeom>
              <a:avLst/>
              <a:gdLst/>
              <a:ahLst/>
              <a:cxnLst/>
              <a:rect l="l" t="t" r="r" b="b"/>
              <a:pathLst>
                <a:path w="1041" h="2409" extrusionOk="0">
                  <a:moveTo>
                    <a:pt x="550" y="1"/>
                  </a:moveTo>
                  <a:cubicBezTo>
                    <a:pt x="550" y="1"/>
                    <a:pt x="0" y="610"/>
                    <a:pt x="0" y="1234"/>
                  </a:cubicBezTo>
                  <a:cubicBezTo>
                    <a:pt x="0" y="1725"/>
                    <a:pt x="431" y="2408"/>
                    <a:pt x="431" y="2408"/>
                  </a:cubicBezTo>
                  <a:cubicBezTo>
                    <a:pt x="431" y="2408"/>
                    <a:pt x="862" y="1918"/>
                    <a:pt x="981" y="1175"/>
                  </a:cubicBezTo>
                  <a:cubicBezTo>
                    <a:pt x="1040" y="550"/>
                    <a:pt x="550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4" name="Google Shape;953;p52">
              <a:extLst>
                <a:ext uri="{FF2B5EF4-FFF2-40B4-BE49-F238E27FC236}">
                  <a16:creationId xmlns:a16="http://schemas.microsoft.com/office/drawing/2014/main" id="{9A2B6C10-CA69-4B65-AA69-3928A16F4A24}"/>
                </a:ext>
              </a:extLst>
            </p:cNvPr>
            <p:cNvSpPr/>
            <p:nvPr/>
          </p:nvSpPr>
          <p:spPr>
            <a:xfrm>
              <a:off x="4257861" y="4441059"/>
              <a:ext cx="76919" cy="30206"/>
            </a:xfrm>
            <a:custGeom>
              <a:avLst/>
              <a:gdLst/>
              <a:ahLst/>
              <a:cxnLst/>
              <a:rect l="l" t="t" r="r" b="b"/>
              <a:pathLst>
                <a:path w="2409" h="946" extrusionOk="0">
                  <a:moveTo>
                    <a:pt x="1189" y="0"/>
                  </a:moveTo>
                  <a:cubicBezTo>
                    <a:pt x="608" y="0"/>
                    <a:pt x="1" y="436"/>
                    <a:pt x="1" y="436"/>
                  </a:cubicBezTo>
                  <a:cubicBezTo>
                    <a:pt x="1" y="436"/>
                    <a:pt x="443" y="946"/>
                    <a:pt x="1023" y="946"/>
                  </a:cubicBezTo>
                  <a:cubicBezTo>
                    <a:pt x="1053" y="946"/>
                    <a:pt x="1084" y="944"/>
                    <a:pt x="1115" y="941"/>
                  </a:cubicBezTo>
                  <a:cubicBezTo>
                    <a:pt x="1918" y="941"/>
                    <a:pt x="2408" y="570"/>
                    <a:pt x="2408" y="570"/>
                  </a:cubicBezTo>
                  <a:cubicBezTo>
                    <a:pt x="2408" y="570"/>
                    <a:pt x="1799" y="65"/>
                    <a:pt x="1294" y="5"/>
                  </a:cubicBezTo>
                  <a:cubicBezTo>
                    <a:pt x="1259" y="2"/>
                    <a:pt x="1224" y="0"/>
                    <a:pt x="1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5" name="Google Shape;954;p52">
              <a:extLst>
                <a:ext uri="{FF2B5EF4-FFF2-40B4-BE49-F238E27FC236}">
                  <a16:creationId xmlns:a16="http://schemas.microsoft.com/office/drawing/2014/main" id="{9B1741B1-0933-47AE-AFFB-28341B19DAD6}"/>
                </a:ext>
              </a:extLst>
            </p:cNvPr>
            <p:cNvSpPr/>
            <p:nvPr/>
          </p:nvSpPr>
          <p:spPr>
            <a:xfrm>
              <a:off x="4293463" y="4350569"/>
              <a:ext cx="39402" cy="73120"/>
            </a:xfrm>
            <a:custGeom>
              <a:avLst/>
              <a:gdLst/>
              <a:ahLst/>
              <a:cxnLst/>
              <a:rect l="l" t="t" r="r" b="b"/>
              <a:pathLst>
                <a:path w="1234" h="2290" extrusionOk="0">
                  <a:moveTo>
                    <a:pt x="803" y="1"/>
                  </a:moveTo>
                  <a:cubicBezTo>
                    <a:pt x="803" y="1"/>
                    <a:pt x="179" y="491"/>
                    <a:pt x="60" y="1115"/>
                  </a:cubicBezTo>
                  <a:cubicBezTo>
                    <a:pt x="0" y="1546"/>
                    <a:pt x="312" y="2289"/>
                    <a:pt x="312" y="2289"/>
                  </a:cubicBezTo>
                  <a:cubicBezTo>
                    <a:pt x="312" y="2289"/>
                    <a:pt x="803" y="1918"/>
                    <a:pt x="1055" y="1234"/>
                  </a:cubicBezTo>
                  <a:cubicBezTo>
                    <a:pt x="1234" y="610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6" name="Google Shape;955;p52">
              <a:extLst>
                <a:ext uri="{FF2B5EF4-FFF2-40B4-BE49-F238E27FC236}">
                  <a16:creationId xmlns:a16="http://schemas.microsoft.com/office/drawing/2014/main" id="{441F139B-D598-43C2-AAC5-EB5237B17A49}"/>
                </a:ext>
              </a:extLst>
            </p:cNvPr>
            <p:cNvSpPr/>
            <p:nvPr/>
          </p:nvSpPr>
          <p:spPr>
            <a:xfrm>
              <a:off x="4226090" y="4393100"/>
              <a:ext cx="73088" cy="31451"/>
            </a:xfrm>
            <a:custGeom>
              <a:avLst/>
              <a:gdLst/>
              <a:ahLst/>
              <a:cxnLst/>
              <a:rect l="l" t="t" r="r" b="b"/>
              <a:pathLst>
                <a:path w="2289" h="985" extrusionOk="0">
                  <a:moveTo>
                    <a:pt x="905" y="1"/>
                  </a:moveTo>
                  <a:cubicBezTo>
                    <a:pt x="427" y="1"/>
                    <a:pt x="0" y="214"/>
                    <a:pt x="0" y="214"/>
                  </a:cubicBezTo>
                  <a:cubicBezTo>
                    <a:pt x="0" y="214"/>
                    <a:pt x="431" y="823"/>
                    <a:pt x="996" y="957"/>
                  </a:cubicBezTo>
                  <a:cubicBezTo>
                    <a:pt x="1115" y="976"/>
                    <a:pt x="1229" y="984"/>
                    <a:pt x="1336" y="984"/>
                  </a:cubicBezTo>
                  <a:cubicBezTo>
                    <a:pt x="1901" y="984"/>
                    <a:pt x="2289" y="764"/>
                    <a:pt x="2289" y="764"/>
                  </a:cubicBezTo>
                  <a:cubicBezTo>
                    <a:pt x="2289" y="764"/>
                    <a:pt x="1798" y="214"/>
                    <a:pt x="1367" y="80"/>
                  </a:cubicBezTo>
                  <a:cubicBezTo>
                    <a:pt x="1216" y="23"/>
                    <a:pt x="1058" y="1"/>
                    <a:pt x="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7" name="Google Shape;956;p52">
              <a:extLst>
                <a:ext uri="{FF2B5EF4-FFF2-40B4-BE49-F238E27FC236}">
                  <a16:creationId xmlns:a16="http://schemas.microsoft.com/office/drawing/2014/main" id="{66387754-E213-4B10-8E4D-2D38828FE55D}"/>
                </a:ext>
              </a:extLst>
            </p:cNvPr>
            <p:cNvSpPr/>
            <p:nvPr/>
          </p:nvSpPr>
          <p:spPr>
            <a:xfrm>
              <a:off x="4269739" y="4308805"/>
              <a:ext cx="43680" cy="69320"/>
            </a:xfrm>
            <a:custGeom>
              <a:avLst/>
              <a:gdLst/>
              <a:ahLst/>
              <a:cxnLst/>
              <a:rect l="l" t="t" r="r" b="b"/>
              <a:pathLst>
                <a:path w="1368" h="2171" extrusionOk="0">
                  <a:moveTo>
                    <a:pt x="1055" y="1"/>
                  </a:moveTo>
                  <a:cubicBezTo>
                    <a:pt x="1055" y="1"/>
                    <a:pt x="372" y="432"/>
                    <a:pt x="179" y="997"/>
                  </a:cubicBezTo>
                  <a:cubicBezTo>
                    <a:pt x="0" y="1427"/>
                    <a:pt x="179" y="2171"/>
                    <a:pt x="179" y="2171"/>
                  </a:cubicBezTo>
                  <a:cubicBezTo>
                    <a:pt x="179" y="2171"/>
                    <a:pt x="743" y="1918"/>
                    <a:pt x="1055" y="1234"/>
                  </a:cubicBezTo>
                  <a:cubicBezTo>
                    <a:pt x="1368" y="684"/>
                    <a:pt x="1055" y="1"/>
                    <a:pt x="1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8" name="Google Shape;957;p52">
              <a:extLst>
                <a:ext uri="{FF2B5EF4-FFF2-40B4-BE49-F238E27FC236}">
                  <a16:creationId xmlns:a16="http://schemas.microsoft.com/office/drawing/2014/main" id="{DED148D4-3519-4B9D-A550-F2E01B782153}"/>
                </a:ext>
              </a:extLst>
            </p:cNvPr>
            <p:cNvSpPr/>
            <p:nvPr/>
          </p:nvSpPr>
          <p:spPr>
            <a:xfrm>
              <a:off x="4204250" y="4339425"/>
              <a:ext cx="69320" cy="34772"/>
            </a:xfrm>
            <a:custGeom>
              <a:avLst/>
              <a:gdLst/>
              <a:ahLst/>
              <a:cxnLst/>
              <a:rect l="l" t="t" r="r" b="b"/>
              <a:pathLst>
                <a:path w="2171" h="1089" extrusionOk="0">
                  <a:moveTo>
                    <a:pt x="681" y="0"/>
                  </a:moveTo>
                  <a:cubicBezTo>
                    <a:pt x="313" y="0"/>
                    <a:pt x="0" y="97"/>
                    <a:pt x="0" y="97"/>
                  </a:cubicBezTo>
                  <a:cubicBezTo>
                    <a:pt x="0" y="97"/>
                    <a:pt x="313" y="781"/>
                    <a:pt x="877" y="959"/>
                  </a:cubicBezTo>
                  <a:cubicBezTo>
                    <a:pt x="1171" y="1059"/>
                    <a:pt x="1435" y="1089"/>
                    <a:pt x="1646" y="1089"/>
                  </a:cubicBezTo>
                  <a:cubicBezTo>
                    <a:pt x="1969" y="1089"/>
                    <a:pt x="2170" y="1018"/>
                    <a:pt x="2170" y="1018"/>
                  </a:cubicBezTo>
                  <a:cubicBezTo>
                    <a:pt x="2170" y="1018"/>
                    <a:pt x="1739" y="350"/>
                    <a:pt x="1368" y="156"/>
                  </a:cubicBezTo>
                  <a:cubicBezTo>
                    <a:pt x="1158" y="37"/>
                    <a:pt x="909" y="0"/>
                    <a:pt x="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9" name="Google Shape;958;p52">
              <a:extLst>
                <a:ext uri="{FF2B5EF4-FFF2-40B4-BE49-F238E27FC236}">
                  <a16:creationId xmlns:a16="http://schemas.microsoft.com/office/drawing/2014/main" id="{569E4A7F-CD56-45B4-B2ED-457B91511313}"/>
                </a:ext>
              </a:extLst>
            </p:cNvPr>
            <p:cNvSpPr/>
            <p:nvPr/>
          </p:nvSpPr>
          <p:spPr>
            <a:xfrm>
              <a:off x="4255977" y="4267519"/>
              <a:ext cx="43201" cy="61242"/>
            </a:xfrm>
            <a:custGeom>
              <a:avLst/>
              <a:gdLst/>
              <a:ahLst/>
              <a:cxnLst/>
              <a:rect l="l" t="t" r="r" b="b"/>
              <a:pathLst>
                <a:path w="1353" h="1918" extrusionOk="0">
                  <a:moveTo>
                    <a:pt x="1234" y="1"/>
                  </a:moveTo>
                  <a:lnTo>
                    <a:pt x="1234" y="1"/>
                  </a:lnTo>
                  <a:cubicBezTo>
                    <a:pt x="1234" y="1"/>
                    <a:pt x="491" y="239"/>
                    <a:pt x="179" y="803"/>
                  </a:cubicBezTo>
                  <a:cubicBezTo>
                    <a:pt x="0" y="1175"/>
                    <a:pt x="0" y="1918"/>
                    <a:pt x="0" y="1918"/>
                  </a:cubicBezTo>
                  <a:cubicBezTo>
                    <a:pt x="0" y="1918"/>
                    <a:pt x="550" y="1725"/>
                    <a:pt x="981" y="1175"/>
                  </a:cubicBezTo>
                  <a:cubicBezTo>
                    <a:pt x="1353" y="670"/>
                    <a:pt x="1234" y="1"/>
                    <a:pt x="1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0" name="Google Shape;959;p52">
              <a:extLst>
                <a:ext uri="{FF2B5EF4-FFF2-40B4-BE49-F238E27FC236}">
                  <a16:creationId xmlns:a16="http://schemas.microsoft.com/office/drawing/2014/main" id="{0DDC86C7-74E4-48F8-9DFA-EC6CDC360AC9}"/>
                </a:ext>
              </a:extLst>
            </p:cNvPr>
            <p:cNvSpPr/>
            <p:nvPr/>
          </p:nvSpPr>
          <p:spPr>
            <a:xfrm>
              <a:off x="4194767" y="4281185"/>
              <a:ext cx="59326" cy="41541"/>
            </a:xfrm>
            <a:custGeom>
              <a:avLst/>
              <a:gdLst/>
              <a:ahLst/>
              <a:cxnLst/>
              <a:rect l="l" t="t" r="r" b="b"/>
              <a:pathLst>
                <a:path w="1858" h="1301" extrusionOk="0">
                  <a:moveTo>
                    <a:pt x="125" y="0"/>
                  </a:moveTo>
                  <a:cubicBezTo>
                    <a:pt x="47" y="0"/>
                    <a:pt x="0" y="4"/>
                    <a:pt x="0" y="4"/>
                  </a:cubicBezTo>
                  <a:cubicBezTo>
                    <a:pt x="0" y="4"/>
                    <a:pt x="179" y="747"/>
                    <a:pt x="669" y="985"/>
                  </a:cubicBezTo>
                  <a:cubicBezTo>
                    <a:pt x="1142" y="1266"/>
                    <a:pt x="1581" y="1300"/>
                    <a:pt x="1766" y="1300"/>
                  </a:cubicBezTo>
                  <a:cubicBezTo>
                    <a:pt x="1825" y="1300"/>
                    <a:pt x="1858" y="1297"/>
                    <a:pt x="1858" y="1297"/>
                  </a:cubicBezTo>
                  <a:cubicBezTo>
                    <a:pt x="1858" y="1297"/>
                    <a:pt x="1605" y="554"/>
                    <a:pt x="1234" y="316"/>
                  </a:cubicBezTo>
                  <a:cubicBezTo>
                    <a:pt x="907" y="34"/>
                    <a:pt x="367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1" name="Google Shape;960;p52">
              <a:extLst>
                <a:ext uri="{FF2B5EF4-FFF2-40B4-BE49-F238E27FC236}">
                  <a16:creationId xmlns:a16="http://schemas.microsoft.com/office/drawing/2014/main" id="{56D006FC-CB1A-4D32-A8BD-A1A12ADEC91B}"/>
                </a:ext>
              </a:extLst>
            </p:cNvPr>
            <p:cNvSpPr/>
            <p:nvPr/>
          </p:nvSpPr>
          <p:spPr>
            <a:xfrm>
              <a:off x="4246015" y="4223871"/>
              <a:ext cx="49364" cy="53195"/>
            </a:xfrm>
            <a:custGeom>
              <a:avLst/>
              <a:gdLst/>
              <a:ahLst/>
              <a:cxnLst/>
              <a:rect l="l" t="t" r="r" b="b"/>
              <a:pathLst>
                <a:path w="1546" h="1666" extrusionOk="0">
                  <a:moveTo>
                    <a:pt x="1486" y="1"/>
                  </a:moveTo>
                  <a:cubicBezTo>
                    <a:pt x="1486" y="1"/>
                    <a:pt x="743" y="120"/>
                    <a:pt x="372" y="551"/>
                  </a:cubicBezTo>
                  <a:cubicBezTo>
                    <a:pt x="119" y="922"/>
                    <a:pt x="0" y="1665"/>
                    <a:pt x="0" y="1665"/>
                  </a:cubicBezTo>
                  <a:cubicBezTo>
                    <a:pt x="0" y="1665"/>
                    <a:pt x="550" y="1546"/>
                    <a:pt x="1115" y="1056"/>
                  </a:cubicBezTo>
                  <a:cubicBezTo>
                    <a:pt x="1546" y="684"/>
                    <a:pt x="1486" y="1"/>
                    <a:pt x="1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2" name="Google Shape;961;p52">
              <a:extLst>
                <a:ext uri="{FF2B5EF4-FFF2-40B4-BE49-F238E27FC236}">
                  <a16:creationId xmlns:a16="http://schemas.microsoft.com/office/drawing/2014/main" id="{299F7EE7-3DC7-475C-B73E-EE9AC841975C}"/>
                </a:ext>
              </a:extLst>
            </p:cNvPr>
            <p:cNvSpPr/>
            <p:nvPr/>
          </p:nvSpPr>
          <p:spPr>
            <a:xfrm>
              <a:off x="4194767" y="4220071"/>
              <a:ext cx="51280" cy="49396"/>
            </a:xfrm>
            <a:custGeom>
              <a:avLst/>
              <a:gdLst/>
              <a:ahLst/>
              <a:cxnLst/>
              <a:rect l="l" t="t" r="r" b="b"/>
              <a:pathLst>
                <a:path w="1606" h="1547" extrusionOk="0">
                  <a:moveTo>
                    <a:pt x="0" y="1"/>
                  </a:moveTo>
                  <a:cubicBezTo>
                    <a:pt x="0" y="1"/>
                    <a:pt x="60" y="744"/>
                    <a:pt x="491" y="1041"/>
                  </a:cubicBezTo>
                  <a:cubicBezTo>
                    <a:pt x="1041" y="1546"/>
                    <a:pt x="1605" y="1546"/>
                    <a:pt x="1605" y="1546"/>
                  </a:cubicBezTo>
                  <a:cubicBezTo>
                    <a:pt x="1605" y="1546"/>
                    <a:pt x="1412" y="803"/>
                    <a:pt x="1174" y="491"/>
                  </a:cubicBezTo>
                  <a:cubicBezTo>
                    <a:pt x="743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3" name="Google Shape;962;p52">
              <a:extLst>
                <a:ext uri="{FF2B5EF4-FFF2-40B4-BE49-F238E27FC236}">
                  <a16:creationId xmlns:a16="http://schemas.microsoft.com/office/drawing/2014/main" id="{5101FD5D-17C6-47B6-B215-281EA1EE43DE}"/>
                </a:ext>
              </a:extLst>
            </p:cNvPr>
            <p:cNvSpPr/>
            <p:nvPr/>
          </p:nvSpPr>
          <p:spPr>
            <a:xfrm>
              <a:off x="4246015" y="4178339"/>
              <a:ext cx="53163" cy="43680"/>
            </a:xfrm>
            <a:custGeom>
              <a:avLst/>
              <a:gdLst/>
              <a:ahLst/>
              <a:cxnLst/>
              <a:rect l="l" t="t" r="r" b="b"/>
              <a:pathLst>
                <a:path w="1665" h="1368" extrusionOk="0">
                  <a:moveTo>
                    <a:pt x="1665" y="0"/>
                  </a:moveTo>
                  <a:lnTo>
                    <a:pt x="1665" y="0"/>
                  </a:lnTo>
                  <a:cubicBezTo>
                    <a:pt x="1665" y="0"/>
                    <a:pt x="922" y="0"/>
                    <a:pt x="491" y="372"/>
                  </a:cubicBezTo>
                  <a:cubicBezTo>
                    <a:pt x="179" y="684"/>
                    <a:pt x="0" y="1367"/>
                    <a:pt x="0" y="1367"/>
                  </a:cubicBezTo>
                  <a:cubicBezTo>
                    <a:pt x="0" y="1367"/>
                    <a:pt x="550" y="1367"/>
                    <a:pt x="1115" y="996"/>
                  </a:cubicBezTo>
                  <a:cubicBezTo>
                    <a:pt x="1605" y="684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4" name="Google Shape;963;p52">
              <a:extLst>
                <a:ext uri="{FF2B5EF4-FFF2-40B4-BE49-F238E27FC236}">
                  <a16:creationId xmlns:a16="http://schemas.microsoft.com/office/drawing/2014/main" id="{D2C600E9-D24B-4BD2-877E-69977C2F0C03}"/>
                </a:ext>
              </a:extLst>
            </p:cNvPr>
            <p:cNvSpPr/>
            <p:nvPr/>
          </p:nvSpPr>
          <p:spPr>
            <a:xfrm>
              <a:off x="4202366" y="4158382"/>
              <a:ext cx="43680" cy="57474"/>
            </a:xfrm>
            <a:custGeom>
              <a:avLst/>
              <a:gdLst/>
              <a:ahLst/>
              <a:cxnLst/>
              <a:rect l="l" t="t" r="r" b="b"/>
              <a:pathLst>
                <a:path w="1368" h="1800" extrusionOk="0">
                  <a:moveTo>
                    <a:pt x="59" y="1"/>
                  </a:moveTo>
                  <a:cubicBezTo>
                    <a:pt x="59" y="1"/>
                    <a:pt x="0" y="684"/>
                    <a:pt x="372" y="1115"/>
                  </a:cubicBezTo>
                  <a:cubicBezTo>
                    <a:pt x="803" y="1680"/>
                    <a:pt x="1367" y="1799"/>
                    <a:pt x="1367" y="1799"/>
                  </a:cubicBezTo>
                  <a:cubicBezTo>
                    <a:pt x="1367" y="1799"/>
                    <a:pt x="1367" y="1056"/>
                    <a:pt x="1115" y="684"/>
                  </a:cubicBezTo>
                  <a:cubicBezTo>
                    <a:pt x="803" y="194"/>
                    <a:pt x="60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5" name="Google Shape;964;p52">
              <a:extLst>
                <a:ext uri="{FF2B5EF4-FFF2-40B4-BE49-F238E27FC236}">
                  <a16:creationId xmlns:a16="http://schemas.microsoft.com/office/drawing/2014/main" id="{3C99B3B3-FBCE-42FE-A750-CAFEB59739C1}"/>
                </a:ext>
              </a:extLst>
            </p:cNvPr>
            <p:cNvSpPr/>
            <p:nvPr/>
          </p:nvSpPr>
          <p:spPr>
            <a:xfrm>
              <a:off x="4254061" y="4133956"/>
              <a:ext cx="61242" cy="33495"/>
            </a:xfrm>
            <a:custGeom>
              <a:avLst/>
              <a:gdLst/>
              <a:ahLst/>
              <a:cxnLst/>
              <a:rect l="l" t="t" r="r" b="b"/>
              <a:pathLst>
                <a:path w="1918" h="1049" extrusionOk="0">
                  <a:moveTo>
                    <a:pt x="1580" y="1"/>
                  </a:moveTo>
                  <a:cubicBezTo>
                    <a:pt x="1320" y="1"/>
                    <a:pt x="956" y="39"/>
                    <a:pt x="670" y="216"/>
                  </a:cubicBezTo>
                  <a:cubicBezTo>
                    <a:pt x="298" y="394"/>
                    <a:pt x="1" y="1018"/>
                    <a:pt x="1" y="1018"/>
                  </a:cubicBezTo>
                  <a:cubicBezTo>
                    <a:pt x="1" y="1018"/>
                    <a:pt x="138" y="1048"/>
                    <a:pt x="354" y="1048"/>
                  </a:cubicBezTo>
                  <a:cubicBezTo>
                    <a:pt x="569" y="1048"/>
                    <a:pt x="863" y="1018"/>
                    <a:pt x="1175" y="900"/>
                  </a:cubicBezTo>
                  <a:cubicBezTo>
                    <a:pt x="1665" y="706"/>
                    <a:pt x="1918" y="23"/>
                    <a:pt x="1918" y="23"/>
                  </a:cubicBezTo>
                  <a:cubicBezTo>
                    <a:pt x="1918" y="23"/>
                    <a:pt x="1779" y="1"/>
                    <a:pt x="1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6" name="Google Shape;965;p52">
              <a:extLst>
                <a:ext uri="{FF2B5EF4-FFF2-40B4-BE49-F238E27FC236}">
                  <a16:creationId xmlns:a16="http://schemas.microsoft.com/office/drawing/2014/main" id="{09EB29C1-9706-4DCE-8795-ED0B040344F8}"/>
                </a:ext>
              </a:extLst>
            </p:cNvPr>
            <p:cNvSpPr/>
            <p:nvPr/>
          </p:nvSpPr>
          <p:spPr>
            <a:xfrm>
              <a:off x="4218491" y="4099088"/>
              <a:ext cx="41317" cy="61721"/>
            </a:xfrm>
            <a:custGeom>
              <a:avLst/>
              <a:gdLst/>
              <a:ahLst/>
              <a:cxnLst/>
              <a:rect l="l" t="t" r="r" b="b"/>
              <a:pathLst>
                <a:path w="1294" h="1933" extrusionOk="0">
                  <a:moveTo>
                    <a:pt x="238" y="0"/>
                  </a:moveTo>
                  <a:cubicBezTo>
                    <a:pt x="238" y="0"/>
                    <a:pt x="0" y="684"/>
                    <a:pt x="298" y="1115"/>
                  </a:cubicBezTo>
                  <a:cubicBezTo>
                    <a:pt x="669" y="1739"/>
                    <a:pt x="1174" y="1932"/>
                    <a:pt x="1174" y="1932"/>
                  </a:cubicBezTo>
                  <a:cubicBezTo>
                    <a:pt x="1174" y="1932"/>
                    <a:pt x="1293" y="1249"/>
                    <a:pt x="1115" y="877"/>
                  </a:cubicBezTo>
                  <a:cubicBezTo>
                    <a:pt x="922" y="312"/>
                    <a:pt x="238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7" name="Google Shape;966;p52">
              <a:extLst>
                <a:ext uri="{FF2B5EF4-FFF2-40B4-BE49-F238E27FC236}">
                  <a16:creationId xmlns:a16="http://schemas.microsoft.com/office/drawing/2014/main" id="{FF338A09-78E4-4FE9-9891-30DAFE2FF2BF}"/>
                </a:ext>
              </a:extLst>
            </p:cNvPr>
            <p:cNvSpPr/>
            <p:nvPr/>
          </p:nvSpPr>
          <p:spPr>
            <a:xfrm>
              <a:off x="4271622" y="4091074"/>
              <a:ext cx="63158" cy="28194"/>
            </a:xfrm>
            <a:custGeom>
              <a:avLst/>
              <a:gdLst/>
              <a:ahLst/>
              <a:cxnLst/>
              <a:rect l="l" t="t" r="r" b="b"/>
              <a:pathLst>
                <a:path w="1978" h="883" extrusionOk="0">
                  <a:moveTo>
                    <a:pt x="1242" y="0"/>
                  </a:moveTo>
                  <a:cubicBezTo>
                    <a:pt x="1095" y="0"/>
                    <a:pt x="943" y="19"/>
                    <a:pt x="803" y="73"/>
                  </a:cubicBezTo>
                  <a:cubicBezTo>
                    <a:pt x="432" y="192"/>
                    <a:pt x="1" y="756"/>
                    <a:pt x="1" y="756"/>
                  </a:cubicBezTo>
                  <a:cubicBezTo>
                    <a:pt x="1" y="756"/>
                    <a:pt x="260" y="882"/>
                    <a:pt x="665" y="882"/>
                  </a:cubicBezTo>
                  <a:cubicBezTo>
                    <a:pt x="816" y="882"/>
                    <a:pt x="988" y="865"/>
                    <a:pt x="1175" y="816"/>
                  </a:cubicBezTo>
                  <a:cubicBezTo>
                    <a:pt x="1680" y="697"/>
                    <a:pt x="1977" y="132"/>
                    <a:pt x="1977" y="132"/>
                  </a:cubicBezTo>
                  <a:cubicBezTo>
                    <a:pt x="1977" y="132"/>
                    <a:pt x="1627" y="0"/>
                    <a:pt x="1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8" name="Google Shape;967;p52">
              <a:extLst>
                <a:ext uri="{FF2B5EF4-FFF2-40B4-BE49-F238E27FC236}">
                  <a16:creationId xmlns:a16="http://schemas.microsoft.com/office/drawing/2014/main" id="{B1E652C8-337D-42BE-BBA1-FF877536D3D8}"/>
                </a:ext>
              </a:extLst>
            </p:cNvPr>
            <p:cNvSpPr/>
            <p:nvPr/>
          </p:nvSpPr>
          <p:spPr>
            <a:xfrm>
              <a:off x="4246015" y="4045925"/>
              <a:ext cx="35602" cy="63158"/>
            </a:xfrm>
            <a:custGeom>
              <a:avLst/>
              <a:gdLst/>
              <a:ahLst/>
              <a:cxnLst/>
              <a:rect l="l" t="t" r="r" b="b"/>
              <a:pathLst>
                <a:path w="1115" h="1978" extrusionOk="0">
                  <a:moveTo>
                    <a:pt x="312" y="1"/>
                  </a:moveTo>
                  <a:cubicBezTo>
                    <a:pt x="312" y="1"/>
                    <a:pt x="0" y="551"/>
                    <a:pt x="179" y="1115"/>
                  </a:cubicBezTo>
                  <a:cubicBezTo>
                    <a:pt x="431" y="1740"/>
                    <a:pt x="922" y="1977"/>
                    <a:pt x="922" y="1977"/>
                  </a:cubicBezTo>
                  <a:cubicBezTo>
                    <a:pt x="922" y="1977"/>
                    <a:pt x="1115" y="1368"/>
                    <a:pt x="1055" y="922"/>
                  </a:cubicBezTo>
                  <a:cubicBezTo>
                    <a:pt x="922" y="432"/>
                    <a:pt x="31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9" name="Google Shape;968;p52">
              <a:extLst>
                <a:ext uri="{FF2B5EF4-FFF2-40B4-BE49-F238E27FC236}">
                  <a16:creationId xmlns:a16="http://schemas.microsoft.com/office/drawing/2014/main" id="{148E27E0-3626-4714-B261-D0E3A9C0CAE9}"/>
                </a:ext>
              </a:extLst>
            </p:cNvPr>
            <p:cNvSpPr/>
            <p:nvPr/>
          </p:nvSpPr>
          <p:spPr>
            <a:xfrm>
              <a:off x="4299146" y="4050874"/>
              <a:ext cx="65520" cy="24873"/>
            </a:xfrm>
            <a:custGeom>
              <a:avLst/>
              <a:gdLst/>
              <a:ahLst/>
              <a:cxnLst/>
              <a:rect l="l" t="t" r="r" b="b"/>
              <a:pathLst>
                <a:path w="2052" h="779" extrusionOk="0">
                  <a:moveTo>
                    <a:pt x="1107" y="1"/>
                  </a:moveTo>
                  <a:cubicBezTo>
                    <a:pt x="1031" y="1"/>
                    <a:pt x="953" y="8"/>
                    <a:pt x="877" y="24"/>
                  </a:cubicBezTo>
                  <a:cubicBezTo>
                    <a:pt x="506" y="98"/>
                    <a:pt x="1" y="529"/>
                    <a:pt x="1" y="529"/>
                  </a:cubicBezTo>
                  <a:cubicBezTo>
                    <a:pt x="1" y="529"/>
                    <a:pt x="357" y="779"/>
                    <a:pt x="910" y="779"/>
                  </a:cubicBezTo>
                  <a:cubicBezTo>
                    <a:pt x="976" y="779"/>
                    <a:pt x="1044" y="775"/>
                    <a:pt x="1115" y="767"/>
                  </a:cubicBezTo>
                  <a:cubicBezTo>
                    <a:pt x="1621" y="767"/>
                    <a:pt x="2052" y="277"/>
                    <a:pt x="2052" y="277"/>
                  </a:cubicBezTo>
                  <a:cubicBezTo>
                    <a:pt x="2052" y="277"/>
                    <a:pt x="1588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0" name="Google Shape;969;p52">
              <a:extLst>
                <a:ext uri="{FF2B5EF4-FFF2-40B4-BE49-F238E27FC236}">
                  <a16:creationId xmlns:a16="http://schemas.microsoft.com/office/drawing/2014/main" id="{AA60656C-54D2-4083-BE5E-18C714ADDF3C}"/>
                </a:ext>
              </a:extLst>
            </p:cNvPr>
            <p:cNvSpPr/>
            <p:nvPr/>
          </p:nvSpPr>
          <p:spPr>
            <a:xfrm>
              <a:off x="4283500" y="3998477"/>
              <a:ext cx="29918" cy="65041"/>
            </a:xfrm>
            <a:custGeom>
              <a:avLst/>
              <a:gdLst/>
              <a:ahLst/>
              <a:cxnLst/>
              <a:rect l="l" t="t" r="r" b="b"/>
              <a:pathLst>
                <a:path w="937" h="2037" extrusionOk="0">
                  <a:moveTo>
                    <a:pt x="372" y="1"/>
                  </a:moveTo>
                  <a:cubicBezTo>
                    <a:pt x="372" y="1"/>
                    <a:pt x="0" y="491"/>
                    <a:pt x="119" y="1056"/>
                  </a:cubicBezTo>
                  <a:cubicBezTo>
                    <a:pt x="253" y="1665"/>
                    <a:pt x="624" y="2037"/>
                    <a:pt x="624" y="2037"/>
                  </a:cubicBezTo>
                  <a:cubicBezTo>
                    <a:pt x="624" y="2037"/>
                    <a:pt x="937" y="1427"/>
                    <a:pt x="937" y="1056"/>
                  </a:cubicBezTo>
                  <a:cubicBezTo>
                    <a:pt x="937" y="491"/>
                    <a:pt x="372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1" name="Google Shape;970;p52">
              <a:extLst>
                <a:ext uri="{FF2B5EF4-FFF2-40B4-BE49-F238E27FC236}">
                  <a16:creationId xmlns:a16="http://schemas.microsoft.com/office/drawing/2014/main" id="{F449034C-554C-452B-B2AC-EF1AB28ABE3F}"/>
                </a:ext>
              </a:extLst>
            </p:cNvPr>
            <p:cNvSpPr/>
            <p:nvPr/>
          </p:nvSpPr>
          <p:spPr>
            <a:xfrm>
              <a:off x="4334748" y="4014154"/>
              <a:ext cx="63605" cy="25959"/>
            </a:xfrm>
            <a:custGeom>
              <a:avLst/>
              <a:gdLst/>
              <a:ahLst/>
              <a:cxnLst/>
              <a:rect l="l" t="t" r="r" b="b"/>
              <a:pathLst>
                <a:path w="1992" h="813" extrusionOk="0">
                  <a:moveTo>
                    <a:pt x="937" y="0"/>
                  </a:moveTo>
                  <a:cubicBezTo>
                    <a:pt x="565" y="60"/>
                    <a:pt x="0" y="372"/>
                    <a:pt x="0" y="372"/>
                  </a:cubicBezTo>
                  <a:cubicBezTo>
                    <a:pt x="0" y="372"/>
                    <a:pt x="372" y="743"/>
                    <a:pt x="996" y="803"/>
                  </a:cubicBezTo>
                  <a:cubicBezTo>
                    <a:pt x="1041" y="809"/>
                    <a:pt x="1085" y="812"/>
                    <a:pt x="1130" y="812"/>
                  </a:cubicBezTo>
                  <a:cubicBezTo>
                    <a:pt x="1574" y="812"/>
                    <a:pt x="1992" y="505"/>
                    <a:pt x="1992" y="505"/>
                  </a:cubicBezTo>
                  <a:cubicBezTo>
                    <a:pt x="1992" y="505"/>
                    <a:pt x="1486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2" name="Google Shape;971;p52">
              <a:extLst>
                <a:ext uri="{FF2B5EF4-FFF2-40B4-BE49-F238E27FC236}">
                  <a16:creationId xmlns:a16="http://schemas.microsoft.com/office/drawing/2014/main" id="{A999EEBF-A989-4408-989B-3F91E84D16C1}"/>
                </a:ext>
              </a:extLst>
            </p:cNvPr>
            <p:cNvSpPr/>
            <p:nvPr/>
          </p:nvSpPr>
          <p:spPr>
            <a:xfrm>
              <a:off x="4327149" y="3959107"/>
              <a:ext cx="29439" cy="63126"/>
            </a:xfrm>
            <a:custGeom>
              <a:avLst/>
              <a:gdLst/>
              <a:ahLst/>
              <a:cxnLst/>
              <a:rect l="l" t="t" r="r" b="b"/>
              <a:pathLst>
                <a:path w="922" h="1977" extrusionOk="0">
                  <a:moveTo>
                    <a:pt x="491" y="0"/>
                  </a:moveTo>
                  <a:cubicBezTo>
                    <a:pt x="491" y="0"/>
                    <a:pt x="0" y="431"/>
                    <a:pt x="60" y="922"/>
                  </a:cubicBezTo>
                  <a:cubicBezTo>
                    <a:pt x="60" y="1605"/>
                    <a:pt x="372" y="1977"/>
                    <a:pt x="372" y="1977"/>
                  </a:cubicBezTo>
                  <a:cubicBezTo>
                    <a:pt x="372" y="1977"/>
                    <a:pt x="803" y="1486"/>
                    <a:pt x="803" y="1115"/>
                  </a:cubicBezTo>
                  <a:cubicBezTo>
                    <a:pt x="922" y="550"/>
                    <a:pt x="491" y="0"/>
                    <a:pt x="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3" name="Google Shape;972;p52">
              <a:extLst>
                <a:ext uri="{FF2B5EF4-FFF2-40B4-BE49-F238E27FC236}">
                  <a16:creationId xmlns:a16="http://schemas.microsoft.com/office/drawing/2014/main" id="{52E96824-A0FC-4B70-B4CA-FF31BB90E9C5}"/>
                </a:ext>
              </a:extLst>
            </p:cNvPr>
            <p:cNvSpPr/>
            <p:nvPr/>
          </p:nvSpPr>
          <p:spPr>
            <a:xfrm>
              <a:off x="4374597" y="3986312"/>
              <a:ext cx="61242" cy="25895"/>
            </a:xfrm>
            <a:custGeom>
              <a:avLst/>
              <a:gdLst/>
              <a:ahLst/>
              <a:cxnLst/>
              <a:rect l="l" t="t" r="r" b="b"/>
              <a:pathLst>
                <a:path w="1918" h="811" extrusionOk="0">
                  <a:moveTo>
                    <a:pt x="850" y="1"/>
                  </a:moveTo>
                  <a:cubicBezTo>
                    <a:pt x="482" y="1"/>
                    <a:pt x="1" y="188"/>
                    <a:pt x="1" y="188"/>
                  </a:cubicBezTo>
                  <a:cubicBezTo>
                    <a:pt x="1" y="188"/>
                    <a:pt x="313" y="560"/>
                    <a:pt x="922" y="753"/>
                  </a:cubicBezTo>
                  <a:cubicBezTo>
                    <a:pt x="1039" y="794"/>
                    <a:pt x="1154" y="810"/>
                    <a:pt x="1264" y="810"/>
                  </a:cubicBezTo>
                  <a:cubicBezTo>
                    <a:pt x="1628" y="810"/>
                    <a:pt x="1918" y="634"/>
                    <a:pt x="1918" y="634"/>
                  </a:cubicBezTo>
                  <a:cubicBezTo>
                    <a:pt x="1918" y="634"/>
                    <a:pt x="1546" y="70"/>
                    <a:pt x="981" y="10"/>
                  </a:cubicBezTo>
                  <a:cubicBezTo>
                    <a:pt x="940" y="4"/>
                    <a:pt x="896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4" name="Google Shape;973;p52">
              <a:extLst>
                <a:ext uri="{FF2B5EF4-FFF2-40B4-BE49-F238E27FC236}">
                  <a16:creationId xmlns:a16="http://schemas.microsoft.com/office/drawing/2014/main" id="{82900A84-3C8B-43F6-A51C-C22C9C806F82}"/>
                </a:ext>
              </a:extLst>
            </p:cNvPr>
            <p:cNvSpPr/>
            <p:nvPr/>
          </p:nvSpPr>
          <p:spPr>
            <a:xfrm>
              <a:off x="4372713" y="3927305"/>
              <a:ext cx="31323" cy="61242"/>
            </a:xfrm>
            <a:custGeom>
              <a:avLst/>
              <a:gdLst/>
              <a:ahLst/>
              <a:cxnLst/>
              <a:rect l="l" t="t" r="r" b="b"/>
              <a:pathLst>
                <a:path w="981" h="1918" extrusionOk="0">
                  <a:moveTo>
                    <a:pt x="669" y="0"/>
                  </a:moveTo>
                  <a:cubicBezTo>
                    <a:pt x="669" y="0"/>
                    <a:pt x="178" y="372"/>
                    <a:pt x="119" y="862"/>
                  </a:cubicBezTo>
                  <a:cubicBezTo>
                    <a:pt x="0" y="1487"/>
                    <a:pt x="238" y="1918"/>
                    <a:pt x="238" y="1918"/>
                  </a:cubicBezTo>
                  <a:cubicBezTo>
                    <a:pt x="238" y="1918"/>
                    <a:pt x="743" y="1487"/>
                    <a:pt x="862" y="1115"/>
                  </a:cubicBezTo>
                  <a:cubicBezTo>
                    <a:pt x="981" y="625"/>
                    <a:pt x="669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5" name="Google Shape;974;p52">
              <a:extLst>
                <a:ext uri="{FF2B5EF4-FFF2-40B4-BE49-F238E27FC236}">
                  <a16:creationId xmlns:a16="http://schemas.microsoft.com/office/drawing/2014/main" id="{56EEF952-B194-47A4-81E0-9EDF6A5D14D7}"/>
                </a:ext>
              </a:extLst>
            </p:cNvPr>
            <p:cNvSpPr/>
            <p:nvPr/>
          </p:nvSpPr>
          <p:spPr>
            <a:xfrm>
              <a:off x="4422045" y="3963482"/>
              <a:ext cx="55079" cy="28641"/>
            </a:xfrm>
            <a:custGeom>
              <a:avLst/>
              <a:gdLst/>
              <a:ahLst/>
              <a:cxnLst/>
              <a:rect l="l" t="t" r="r" b="b"/>
              <a:pathLst>
                <a:path w="1725" h="897" extrusionOk="0">
                  <a:moveTo>
                    <a:pt x="646" y="1"/>
                  </a:moveTo>
                  <a:cubicBezTo>
                    <a:pt x="343" y="1"/>
                    <a:pt x="1" y="101"/>
                    <a:pt x="1" y="101"/>
                  </a:cubicBezTo>
                  <a:cubicBezTo>
                    <a:pt x="1" y="101"/>
                    <a:pt x="179" y="532"/>
                    <a:pt x="744" y="785"/>
                  </a:cubicBezTo>
                  <a:cubicBezTo>
                    <a:pt x="887" y="869"/>
                    <a:pt x="1044" y="897"/>
                    <a:pt x="1190" y="897"/>
                  </a:cubicBezTo>
                  <a:cubicBezTo>
                    <a:pt x="1480" y="897"/>
                    <a:pt x="1725" y="785"/>
                    <a:pt x="1725" y="785"/>
                  </a:cubicBezTo>
                  <a:cubicBezTo>
                    <a:pt x="1725" y="785"/>
                    <a:pt x="1427" y="235"/>
                    <a:pt x="922" y="42"/>
                  </a:cubicBezTo>
                  <a:cubicBezTo>
                    <a:pt x="844" y="12"/>
                    <a:pt x="747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6" name="Google Shape;975;p52">
              <a:extLst>
                <a:ext uri="{FF2B5EF4-FFF2-40B4-BE49-F238E27FC236}">
                  <a16:creationId xmlns:a16="http://schemas.microsoft.com/office/drawing/2014/main" id="{9DDA3087-A361-4A99-BFC6-1D6F9D683B10}"/>
                </a:ext>
              </a:extLst>
            </p:cNvPr>
            <p:cNvSpPr/>
            <p:nvPr/>
          </p:nvSpPr>
          <p:spPr>
            <a:xfrm>
              <a:off x="4422045" y="3907381"/>
              <a:ext cx="35634" cy="55558"/>
            </a:xfrm>
            <a:custGeom>
              <a:avLst/>
              <a:gdLst/>
              <a:ahLst/>
              <a:cxnLst/>
              <a:rect l="l" t="t" r="r" b="b"/>
              <a:pathLst>
                <a:path w="1116" h="1740" extrusionOk="0">
                  <a:moveTo>
                    <a:pt x="922" y="0"/>
                  </a:moveTo>
                  <a:lnTo>
                    <a:pt x="922" y="0"/>
                  </a:lnTo>
                  <a:cubicBezTo>
                    <a:pt x="922" y="0"/>
                    <a:pt x="372" y="253"/>
                    <a:pt x="179" y="684"/>
                  </a:cubicBezTo>
                  <a:cubicBezTo>
                    <a:pt x="1" y="1308"/>
                    <a:pt x="120" y="1739"/>
                    <a:pt x="120" y="1739"/>
                  </a:cubicBezTo>
                  <a:cubicBezTo>
                    <a:pt x="120" y="1739"/>
                    <a:pt x="684" y="1427"/>
                    <a:pt x="863" y="1115"/>
                  </a:cubicBezTo>
                  <a:cubicBezTo>
                    <a:pt x="1115" y="625"/>
                    <a:pt x="922" y="0"/>
                    <a:pt x="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7" name="Google Shape;976;p52">
              <a:extLst>
                <a:ext uri="{FF2B5EF4-FFF2-40B4-BE49-F238E27FC236}">
                  <a16:creationId xmlns:a16="http://schemas.microsoft.com/office/drawing/2014/main" id="{5315C951-40D2-4497-A4B3-5EED4E1F6384}"/>
                </a:ext>
              </a:extLst>
            </p:cNvPr>
            <p:cNvSpPr/>
            <p:nvPr/>
          </p:nvSpPr>
          <p:spPr>
            <a:xfrm>
              <a:off x="4451484" y="3936884"/>
              <a:ext cx="47480" cy="21106"/>
            </a:xfrm>
            <a:custGeom>
              <a:avLst/>
              <a:gdLst/>
              <a:ahLst/>
              <a:cxnLst/>
              <a:rect l="l" t="t" r="r" b="b"/>
              <a:pathLst>
                <a:path w="1487" h="661" extrusionOk="0">
                  <a:moveTo>
                    <a:pt x="864" y="0"/>
                  </a:moveTo>
                  <a:cubicBezTo>
                    <a:pt x="820" y="0"/>
                    <a:pt x="779" y="4"/>
                    <a:pt x="743" y="13"/>
                  </a:cubicBezTo>
                  <a:cubicBezTo>
                    <a:pt x="312" y="72"/>
                    <a:pt x="0" y="503"/>
                    <a:pt x="0" y="503"/>
                  </a:cubicBezTo>
                  <a:cubicBezTo>
                    <a:pt x="0" y="503"/>
                    <a:pt x="270" y="661"/>
                    <a:pt x="566" y="661"/>
                  </a:cubicBezTo>
                  <a:cubicBezTo>
                    <a:pt x="644" y="661"/>
                    <a:pt x="725" y="650"/>
                    <a:pt x="803" y="622"/>
                  </a:cubicBezTo>
                  <a:cubicBezTo>
                    <a:pt x="1248" y="444"/>
                    <a:pt x="1486" y="131"/>
                    <a:pt x="1486" y="131"/>
                  </a:cubicBezTo>
                  <a:cubicBezTo>
                    <a:pt x="1486" y="131"/>
                    <a:pt x="1126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8" name="Google Shape;977;p52">
              <a:extLst>
                <a:ext uri="{FF2B5EF4-FFF2-40B4-BE49-F238E27FC236}">
                  <a16:creationId xmlns:a16="http://schemas.microsoft.com/office/drawing/2014/main" id="{1A645A7B-20E9-4D39-B661-DF51DBCE7860}"/>
                </a:ext>
              </a:extLst>
            </p:cNvPr>
            <p:cNvSpPr/>
            <p:nvPr/>
          </p:nvSpPr>
          <p:spPr>
            <a:xfrm>
              <a:off x="4613752" y="4469189"/>
              <a:ext cx="49396" cy="71236"/>
            </a:xfrm>
            <a:custGeom>
              <a:avLst/>
              <a:gdLst/>
              <a:ahLst/>
              <a:cxnLst/>
              <a:rect l="l" t="t" r="r" b="b"/>
              <a:pathLst>
                <a:path w="1547" h="2231" extrusionOk="0">
                  <a:moveTo>
                    <a:pt x="1368" y="1"/>
                  </a:moveTo>
                  <a:cubicBezTo>
                    <a:pt x="1368" y="1"/>
                    <a:pt x="550" y="239"/>
                    <a:pt x="313" y="863"/>
                  </a:cubicBezTo>
                  <a:cubicBezTo>
                    <a:pt x="1" y="1606"/>
                    <a:pt x="120" y="2230"/>
                    <a:pt x="120" y="2230"/>
                  </a:cubicBezTo>
                  <a:cubicBezTo>
                    <a:pt x="120" y="2230"/>
                    <a:pt x="922" y="1858"/>
                    <a:pt x="1175" y="1413"/>
                  </a:cubicBezTo>
                  <a:cubicBezTo>
                    <a:pt x="1546" y="863"/>
                    <a:pt x="1368" y="1"/>
                    <a:pt x="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9" name="Google Shape;978;p52">
              <a:extLst>
                <a:ext uri="{FF2B5EF4-FFF2-40B4-BE49-F238E27FC236}">
                  <a16:creationId xmlns:a16="http://schemas.microsoft.com/office/drawing/2014/main" id="{EACE4642-D2BD-41E6-B7C0-0AB9C6B9DF08}"/>
                </a:ext>
              </a:extLst>
            </p:cNvPr>
            <p:cNvSpPr/>
            <p:nvPr/>
          </p:nvSpPr>
          <p:spPr>
            <a:xfrm>
              <a:off x="4625630" y="4536849"/>
              <a:ext cx="73088" cy="41541"/>
            </a:xfrm>
            <a:custGeom>
              <a:avLst/>
              <a:gdLst/>
              <a:ahLst/>
              <a:cxnLst/>
              <a:rect l="l" t="t" r="r" b="b"/>
              <a:pathLst>
                <a:path w="2289" h="1301" extrusionOk="0">
                  <a:moveTo>
                    <a:pt x="570" y="1"/>
                  </a:moveTo>
                  <a:cubicBezTo>
                    <a:pt x="263" y="1"/>
                    <a:pt x="0" y="37"/>
                    <a:pt x="0" y="37"/>
                  </a:cubicBezTo>
                  <a:cubicBezTo>
                    <a:pt x="0" y="37"/>
                    <a:pt x="253" y="661"/>
                    <a:pt x="996" y="1092"/>
                  </a:cubicBezTo>
                  <a:cubicBezTo>
                    <a:pt x="1237" y="1255"/>
                    <a:pt x="1515" y="1301"/>
                    <a:pt x="1752" y="1301"/>
                  </a:cubicBezTo>
                  <a:cubicBezTo>
                    <a:pt x="2055" y="1301"/>
                    <a:pt x="2289" y="1226"/>
                    <a:pt x="2289" y="1226"/>
                  </a:cubicBezTo>
                  <a:cubicBezTo>
                    <a:pt x="2289" y="1226"/>
                    <a:pt x="1917" y="349"/>
                    <a:pt x="1293" y="111"/>
                  </a:cubicBezTo>
                  <a:cubicBezTo>
                    <a:pt x="1100" y="24"/>
                    <a:pt x="820" y="1"/>
                    <a:pt x="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0" name="Google Shape;979;p52">
              <a:extLst>
                <a:ext uri="{FF2B5EF4-FFF2-40B4-BE49-F238E27FC236}">
                  <a16:creationId xmlns:a16="http://schemas.microsoft.com/office/drawing/2014/main" id="{7D3DFC61-5F8F-44E0-B9C5-95A624221A3C}"/>
                </a:ext>
              </a:extLst>
            </p:cNvPr>
            <p:cNvSpPr/>
            <p:nvPr/>
          </p:nvSpPr>
          <p:spPr>
            <a:xfrm>
              <a:off x="4661200" y="4447381"/>
              <a:ext cx="43680" cy="76887"/>
            </a:xfrm>
            <a:custGeom>
              <a:avLst/>
              <a:gdLst/>
              <a:ahLst/>
              <a:cxnLst/>
              <a:rect l="l" t="t" r="r" b="b"/>
              <a:pathLst>
                <a:path w="1368" h="2408" extrusionOk="0">
                  <a:moveTo>
                    <a:pt x="1056" y="0"/>
                  </a:moveTo>
                  <a:cubicBezTo>
                    <a:pt x="1056" y="0"/>
                    <a:pt x="372" y="372"/>
                    <a:pt x="179" y="1055"/>
                  </a:cubicBezTo>
                  <a:cubicBezTo>
                    <a:pt x="1" y="1798"/>
                    <a:pt x="253" y="2408"/>
                    <a:pt x="253" y="2408"/>
                  </a:cubicBezTo>
                  <a:cubicBezTo>
                    <a:pt x="253" y="2408"/>
                    <a:pt x="922" y="1917"/>
                    <a:pt x="1115" y="1427"/>
                  </a:cubicBezTo>
                  <a:cubicBezTo>
                    <a:pt x="1368" y="803"/>
                    <a:pt x="1056" y="0"/>
                    <a:pt x="1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1" name="Google Shape;980;p52">
              <a:extLst>
                <a:ext uri="{FF2B5EF4-FFF2-40B4-BE49-F238E27FC236}">
                  <a16:creationId xmlns:a16="http://schemas.microsoft.com/office/drawing/2014/main" id="{87BC46BA-A5B8-44E4-BD5E-AF07BF1533D0}"/>
                </a:ext>
              </a:extLst>
            </p:cNvPr>
            <p:cNvSpPr/>
            <p:nvPr/>
          </p:nvSpPr>
          <p:spPr>
            <a:xfrm>
              <a:off x="4676878" y="4515392"/>
              <a:ext cx="77366" cy="34612"/>
            </a:xfrm>
            <a:custGeom>
              <a:avLst/>
              <a:gdLst/>
              <a:ahLst/>
              <a:cxnLst/>
              <a:rect l="l" t="t" r="r" b="b"/>
              <a:pathLst>
                <a:path w="2423" h="1084" extrusionOk="0">
                  <a:moveTo>
                    <a:pt x="932" y="1"/>
                  </a:moveTo>
                  <a:cubicBezTo>
                    <a:pt x="502" y="1"/>
                    <a:pt x="0" y="159"/>
                    <a:pt x="0" y="159"/>
                  </a:cubicBezTo>
                  <a:cubicBezTo>
                    <a:pt x="0" y="159"/>
                    <a:pt x="372" y="709"/>
                    <a:pt x="1115" y="1021"/>
                  </a:cubicBezTo>
                  <a:cubicBezTo>
                    <a:pt x="1248" y="1066"/>
                    <a:pt x="1392" y="1084"/>
                    <a:pt x="1533" y="1084"/>
                  </a:cubicBezTo>
                  <a:cubicBezTo>
                    <a:pt x="1989" y="1084"/>
                    <a:pt x="2423" y="902"/>
                    <a:pt x="2423" y="902"/>
                  </a:cubicBezTo>
                  <a:cubicBezTo>
                    <a:pt x="2423" y="902"/>
                    <a:pt x="1917" y="159"/>
                    <a:pt x="1248" y="40"/>
                  </a:cubicBezTo>
                  <a:cubicBezTo>
                    <a:pt x="1155" y="12"/>
                    <a:pt x="1046" y="1"/>
                    <a:pt x="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2" name="Google Shape;981;p52">
              <a:extLst>
                <a:ext uri="{FF2B5EF4-FFF2-40B4-BE49-F238E27FC236}">
                  <a16:creationId xmlns:a16="http://schemas.microsoft.com/office/drawing/2014/main" id="{BEF6FC15-BD3B-4ED2-A137-AB1B4CF66CDF}"/>
                </a:ext>
              </a:extLst>
            </p:cNvPr>
            <p:cNvSpPr/>
            <p:nvPr/>
          </p:nvSpPr>
          <p:spPr>
            <a:xfrm>
              <a:off x="4706764" y="4421741"/>
              <a:ext cx="35602" cy="76919"/>
            </a:xfrm>
            <a:custGeom>
              <a:avLst/>
              <a:gdLst/>
              <a:ahLst/>
              <a:cxnLst/>
              <a:rect l="l" t="t" r="r" b="b"/>
              <a:pathLst>
                <a:path w="1115" h="2409" extrusionOk="0">
                  <a:moveTo>
                    <a:pt x="684" y="1"/>
                  </a:moveTo>
                  <a:cubicBezTo>
                    <a:pt x="684" y="1"/>
                    <a:pt x="60" y="432"/>
                    <a:pt x="60" y="1115"/>
                  </a:cubicBezTo>
                  <a:cubicBezTo>
                    <a:pt x="0" y="1858"/>
                    <a:pt x="372" y="2408"/>
                    <a:pt x="372" y="2408"/>
                  </a:cubicBezTo>
                  <a:cubicBezTo>
                    <a:pt x="372" y="2408"/>
                    <a:pt x="922" y="1784"/>
                    <a:pt x="981" y="1353"/>
                  </a:cubicBezTo>
                  <a:cubicBezTo>
                    <a:pt x="1115" y="670"/>
                    <a:pt x="684" y="1"/>
                    <a:pt x="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3" name="Google Shape;982;p52">
              <a:extLst>
                <a:ext uri="{FF2B5EF4-FFF2-40B4-BE49-F238E27FC236}">
                  <a16:creationId xmlns:a16="http://schemas.microsoft.com/office/drawing/2014/main" id="{9CD03E10-10CD-4305-9ACB-576E51ABB896}"/>
                </a:ext>
              </a:extLst>
            </p:cNvPr>
            <p:cNvSpPr/>
            <p:nvPr/>
          </p:nvSpPr>
          <p:spPr>
            <a:xfrm>
              <a:off x="4724326" y="4482791"/>
              <a:ext cx="77366" cy="32249"/>
            </a:xfrm>
            <a:custGeom>
              <a:avLst/>
              <a:gdLst/>
              <a:ahLst/>
              <a:cxnLst/>
              <a:rect l="l" t="t" r="r" b="b"/>
              <a:pathLst>
                <a:path w="2423" h="1010" extrusionOk="0">
                  <a:moveTo>
                    <a:pt x="1077" y="0"/>
                  </a:moveTo>
                  <a:cubicBezTo>
                    <a:pt x="599" y="0"/>
                    <a:pt x="0" y="377"/>
                    <a:pt x="0" y="377"/>
                  </a:cubicBezTo>
                  <a:cubicBezTo>
                    <a:pt x="0" y="377"/>
                    <a:pt x="431" y="808"/>
                    <a:pt x="1174" y="987"/>
                  </a:cubicBezTo>
                  <a:cubicBezTo>
                    <a:pt x="1247" y="1002"/>
                    <a:pt x="1320" y="1009"/>
                    <a:pt x="1392" y="1009"/>
                  </a:cubicBezTo>
                  <a:cubicBezTo>
                    <a:pt x="1936" y="1009"/>
                    <a:pt x="2423" y="615"/>
                    <a:pt x="2423" y="615"/>
                  </a:cubicBezTo>
                  <a:cubicBezTo>
                    <a:pt x="2423" y="615"/>
                    <a:pt x="1798" y="6"/>
                    <a:pt x="1174" y="6"/>
                  </a:cubicBezTo>
                  <a:cubicBezTo>
                    <a:pt x="1143" y="2"/>
                    <a:pt x="1110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4" name="Google Shape;983;p52">
              <a:extLst>
                <a:ext uri="{FF2B5EF4-FFF2-40B4-BE49-F238E27FC236}">
                  <a16:creationId xmlns:a16="http://schemas.microsoft.com/office/drawing/2014/main" id="{FB71E4C7-A391-498A-A9D5-7F76DA00789A}"/>
                </a:ext>
              </a:extLst>
            </p:cNvPr>
            <p:cNvSpPr/>
            <p:nvPr/>
          </p:nvSpPr>
          <p:spPr>
            <a:xfrm>
              <a:off x="4740451" y="4388055"/>
              <a:ext cx="35634" cy="76919"/>
            </a:xfrm>
            <a:custGeom>
              <a:avLst/>
              <a:gdLst/>
              <a:ahLst/>
              <a:cxnLst/>
              <a:rect l="l" t="t" r="r" b="b"/>
              <a:pathLst>
                <a:path w="1116" h="2409" extrusionOk="0">
                  <a:moveTo>
                    <a:pt x="550" y="1"/>
                  </a:moveTo>
                  <a:cubicBezTo>
                    <a:pt x="550" y="1"/>
                    <a:pt x="1" y="550"/>
                    <a:pt x="119" y="1175"/>
                  </a:cubicBezTo>
                  <a:cubicBezTo>
                    <a:pt x="179" y="1918"/>
                    <a:pt x="610" y="2408"/>
                    <a:pt x="610" y="2408"/>
                  </a:cubicBezTo>
                  <a:cubicBezTo>
                    <a:pt x="610" y="2408"/>
                    <a:pt x="1041" y="1725"/>
                    <a:pt x="1041" y="1234"/>
                  </a:cubicBezTo>
                  <a:cubicBezTo>
                    <a:pt x="1115" y="610"/>
                    <a:pt x="550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5" name="Google Shape;984;p52">
              <a:extLst>
                <a:ext uri="{FF2B5EF4-FFF2-40B4-BE49-F238E27FC236}">
                  <a16:creationId xmlns:a16="http://schemas.microsoft.com/office/drawing/2014/main" id="{74F0F736-2589-4AD3-8119-AD18EA981263}"/>
                </a:ext>
              </a:extLst>
            </p:cNvPr>
            <p:cNvSpPr/>
            <p:nvPr/>
          </p:nvSpPr>
          <p:spPr>
            <a:xfrm>
              <a:off x="4766090" y="4441059"/>
              <a:ext cx="75004" cy="30206"/>
            </a:xfrm>
            <a:custGeom>
              <a:avLst/>
              <a:gdLst/>
              <a:ahLst/>
              <a:cxnLst/>
              <a:rect l="l" t="t" r="r" b="b"/>
              <a:pathLst>
                <a:path w="2349" h="946" extrusionOk="0">
                  <a:moveTo>
                    <a:pt x="1160" y="0"/>
                  </a:moveTo>
                  <a:cubicBezTo>
                    <a:pt x="1125" y="0"/>
                    <a:pt x="1090" y="2"/>
                    <a:pt x="1055" y="5"/>
                  </a:cubicBezTo>
                  <a:cubicBezTo>
                    <a:pt x="609" y="65"/>
                    <a:pt x="0" y="570"/>
                    <a:pt x="0" y="570"/>
                  </a:cubicBezTo>
                  <a:cubicBezTo>
                    <a:pt x="0" y="570"/>
                    <a:pt x="490" y="941"/>
                    <a:pt x="1234" y="941"/>
                  </a:cubicBezTo>
                  <a:cubicBezTo>
                    <a:pt x="1265" y="944"/>
                    <a:pt x="1296" y="946"/>
                    <a:pt x="1326" y="946"/>
                  </a:cubicBezTo>
                  <a:cubicBezTo>
                    <a:pt x="1906" y="946"/>
                    <a:pt x="2348" y="436"/>
                    <a:pt x="2348" y="436"/>
                  </a:cubicBezTo>
                  <a:cubicBezTo>
                    <a:pt x="2348" y="436"/>
                    <a:pt x="1740" y="0"/>
                    <a:pt x="1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6" name="Google Shape;985;p52">
              <a:extLst>
                <a:ext uri="{FF2B5EF4-FFF2-40B4-BE49-F238E27FC236}">
                  <a16:creationId xmlns:a16="http://schemas.microsoft.com/office/drawing/2014/main" id="{580302E6-6C3D-4A97-A619-DA35AE3C88BF}"/>
                </a:ext>
              </a:extLst>
            </p:cNvPr>
            <p:cNvSpPr/>
            <p:nvPr/>
          </p:nvSpPr>
          <p:spPr>
            <a:xfrm>
              <a:off x="4767974" y="4350569"/>
              <a:ext cx="37518" cy="73120"/>
            </a:xfrm>
            <a:custGeom>
              <a:avLst/>
              <a:gdLst/>
              <a:ahLst/>
              <a:cxnLst/>
              <a:rect l="l" t="t" r="r" b="b"/>
              <a:pathLst>
                <a:path w="1175" h="2290" extrusionOk="0">
                  <a:moveTo>
                    <a:pt x="372" y="1"/>
                  </a:moveTo>
                  <a:cubicBezTo>
                    <a:pt x="372" y="1"/>
                    <a:pt x="0" y="610"/>
                    <a:pt x="179" y="1234"/>
                  </a:cubicBezTo>
                  <a:cubicBezTo>
                    <a:pt x="431" y="1918"/>
                    <a:pt x="862" y="2289"/>
                    <a:pt x="862" y="2289"/>
                  </a:cubicBezTo>
                  <a:cubicBezTo>
                    <a:pt x="862" y="2289"/>
                    <a:pt x="1175" y="1546"/>
                    <a:pt x="1115" y="1115"/>
                  </a:cubicBezTo>
                  <a:cubicBezTo>
                    <a:pt x="1056" y="491"/>
                    <a:pt x="372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7" name="Google Shape;986;p52">
              <a:extLst>
                <a:ext uri="{FF2B5EF4-FFF2-40B4-BE49-F238E27FC236}">
                  <a16:creationId xmlns:a16="http://schemas.microsoft.com/office/drawing/2014/main" id="{D7F06E78-CD36-47AF-8D83-5FB028460BED}"/>
                </a:ext>
              </a:extLst>
            </p:cNvPr>
            <p:cNvSpPr/>
            <p:nvPr/>
          </p:nvSpPr>
          <p:spPr>
            <a:xfrm>
              <a:off x="4799777" y="4393100"/>
              <a:ext cx="73088" cy="31451"/>
            </a:xfrm>
            <a:custGeom>
              <a:avLst/>
              <a:gdLst/>
              <a:ahLst/>
              <a:cxnLst/>
              <a:rect l="l" t="t" r="r" b="b"/>
              <a:pathLst>
                <a:path w="2289" h="985" extrusionOk="0">
                  <a:moveTo>
                    <a:pt x="1410" y="1"/>
                  </a:moveTo>
                  <a:cubicBezTo>
                    <a:pt x="1265" y="1"/>
                    <a:pt x="1118" y="23"/>
                    <a:pt x="981" y="80"/>
                  </a:cubicBezTo>
                  <a:cubicBezTo>
                    <a:pt x="550" y="214"/>
                    <a:pt x="0" y="764"/>
                    <a:pt x="0" y="764"/>
                  </a:cubicBezTo>
                  <a:cubicBezTo>
                    <a:pt x="0" y="764"/>
                    <a:pt x="388" y="984"/>
                    <a:pt x="953" y="984"/>
                  </a:cubicBezTo>
                  <a:cubicBezTo>
                    <a:pt x="1060" y="984"/>
                    <a:pt x="1174" y="976"/>
                    <a:pt x="1293" y="957"/>
                  </a:cubicBezTo>
                  <a:cubicBezTo>
                    <a:pt x="1917" y="823"/>
                    <a:pt x="2289" y="214"/>
                    <a:pt x="2289" y="214"/>
                  </a:cubicBezTo>
                  <a:cubicBezTo>
                    <a:pt x="2289" y="214"/>
                    <a:pt x="1862" y="1"/>
                    <a:pt x="1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8" name="Google Shape;987;p52">
              <a:extLst>
                <a:ext uri="{FF2B5EF4-FFF2-40B4-BE49-F238E27FC236}">
                  <a16:creationId xmlns:a16="http://schemas.microsoft.com/office/drawing/2014/main" id="{7C6933EA-2A0E-4627-9B54-2546B6D7A7B4}"/>
                </a:ext>
              </a:extLst>
            </p:cNvPr>
            <p:cNvSpPr/>
            <p:nvPr/>
          </p:nvSpPr>
          <p:spPr>
            <a:xfrm>
              <a:off x="4787899" y="4308805"/>
              <a:ext cx="41317" cy="69320"/>
            </a:xfrm>
            <a:custGeom>
              <a:avLst/>
              <a:gdLst/>
              <a:ahLst/>
              <a:cxnLst/>
              <a:rect l="l" t="t" r="r" b="b"/>
              <a:pathLst>
                <a:path w="1294" h="2171" extrusionOk="0">
                  <a:moveTo>
                    <a:pt x="238" y="1"/>
                  </a:moveTo>
                  <a:cubicBezTo>
                    <a:pt x="238" y="1"/>
                    <a:pt x="1" y="684"/>
                    <a:pt x="238" y="1234"/>
                  </a:cubicBezTo>
                  <a:cubicBezTo>
                    <a:pt x="610" y="1918"/>
                    <a:pt x="1115" y="2171"/>
                    <a:pt x="1115" y="2171"/>
                  </a:cubicBezTo>
                  <a:cubicBezTo>
                    <a:pt x="1115" y="2171"/>
                    <a:pt x="1294" y="1427"/>
                    <a:pt x="1175" y="997"/>
                  </a:cubicBezTo>
                  <a:cubicBezTo>
                    <a:pt x="981" y="432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9" name="Google Shape;988;p52">
              <a:extLst>
                <a:ext uri="{FF2B5EF4-FFF2-40B4-BE49-F238E27FC236}">
                  <a16:creationId xmlns:a16="http://schemas.microsoft.com/office/drawing/2014/main" id="{2D111562-05D1-4AE6-A9F3-5A3D10482339}"/>
                </a:ext>
              </a:extLst>
            </p:cNvPr>
            <p:cNvSpPr/>
            <p:nvPr/>
          </p:nvSpPr>
          <p:spPr>
            <a:xfrm>
              <a:off x="4827300" y="4339425"/>
              <a:ext cx="67404" cy="34772"/>
            </a:xfrm>
            <a:custGeom>
              <a:avLst/>
              <a:gdLst/>
              <a:ahLst/>
              <a:cxnLst/>
              <a:rect l="l" t="t" r="r" b="b"/>
              <a:pathLst>
                <a:path w="2111" h="1089" extrusionOk="0">
                  <a:moveTo>
                    <a:pt x="1444" y="0"/>
                  </a:moveTo>
                  <a:cubicBezTo>
                    <a:pt x="1225" y="0"/>
                    <a:pt x="990" y="37"/>
                    <a:pt x="803" y="156"/>
                  </a:cubicBezTo>
                  <a:cubicBezTo>
                    <a:pt x="372" y="350"/>
                    <a:pt x="0" y="1018"/>
                    <a:pt x="0" y="1018"/>
                  </a:cubicBezTo>
                  <a:cubicBezTo>
                    <a:pt x="0" y="1018"/>
                    <a:pt x="201" y="1089"/>
                    <a:pt x="511" y="1089"/>
                  </a:cubicBezTo>
                  <a:cubicBezTo>
                    <a:pt x="714" y="1089"/>
                    <a:pt x="963" y="1059"/>
                    <a:pt x="1234" y="959"/>
                  </a:cubicBezTo>
                  <a:cubicBezTo>
                    <a:pt x="1798" y="781"/>
                    <a:pt x="2110" y="97"/>
                    <a:pt x="2110" y="97"/>
                  </a:cubicBezTo>
                  <a:cubicBezTo>
                    <a:pt x="2110" y="97"/>
                    <a:pt x="1798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0" name="Google Shape;989;p52">
              <a:extLst>
                <a:ext uri="{FF2B5EF4-FFF2-40B4-BE49-F238E27FC236}">
                  <a16:creationId xmlns:a16="http://schemas.microsoft.com/office/drawing/2014/main" id="{AAD10C2B-3935-4D89-AF6D-C40D3F6B254A}"/>
                </a:ext>
              </a:extLst>
            </p:cNvPr>
            <p:cNvSpPr/>
            <p:nvPr/>
          </p:nvSpPr>
          <p:spPr>
            <a:xfrm>
              <a:off x="4799777" y="4267519"/>
              <a:ext cx="45085" cy="61242"/>
            </a:xfrm>
            <a:custGeom>
              <a:avLst/>
              <a:gdLst/>
              <a:ahLst/>
              <a:cxnLst/>
              <a:rect l="l" t="t" r="r" b="b"/>
              <a:pathLst>
                <a:path w="1412" h="1918" extrusionOk="0">
                  <a:moveTo>
                    <a:pt x="179" y="1"/>
                  </a:moveTo>
                  <a:cubicBezTo>
                    <a:pt x="179" y="1"/>
                    <a:pt x="0" y="670"/>
                    <a:pt x="372" y="1175"/>
                  </a:cubicBezTo>
                  <a:cubicBezTo>
                    <a:pt x="803" y="1725"/>
                    <a:pt x="1353" y="1918"/>
                    <a:pt x="1353" y="1918"/>
                  </a:cubicBezTo>
                  <a:cubicBezTo>
                    <a:pt x="1353" y="1918"/>
                    <a:pt x="1412" y="1175"/>
                    <a:pt x="1174" y="803"/>
                  </a:cubicBezTo>
                  <a:cubicBezTo>
                    <a:pt x="922" y="239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1" name="Google Shape;990;p52">
              <a:extLst>
                <a:ext uri="{FF2B5EF4-FFF2-40B4-BE49-F238E27FC236}">
                  <a16:creationId xmlns:a16="http://schemas.microsoft.com/office/drawing/2014/main" id="{386F99A6-0240-4993-8873-981CC05AE1E2}"/>
                </a:ext>
              </a:extLst>
            </p:cNvPr>
            <p:cNvSpPr/>
            <p:nvPr/>
          </p:nvSpPr>
          <p:spPr>
            <a:xfrm>
              <a:off x="4844830" y="4281185"/>
              <a:ext cx="59358" cy="41541"/>
            </a:xfrm>
            <a:custGeom>
              <a:avLst/>
              <a:gdLst/>
              <a:ahLst/>
              <a:cxnLst/>
              <a:rect l="l" t="t" r="r" b="b"/>
              <a:pathLst>
                <a:path w="1859" h="1301" extrusionOk="0">
                  <a:moveTo>
                    <a:pt x="1742" y="0"/>
                  </a:moveTo>
                  <a:cubicBezTo>
                    <a:pt x="1513" y="0"/>
                    <a:pt x="997" y="34"/>
                    <a:pt x="625" y="316"/>
                  </a:cubicBezTo>
                  <a:cubicBezTo>
                    <a:pt x="254" y="554"/>
                    <a:pt x="1" y="1297"/>
                    <a:pt x="1" y="1297"/>
                  </a:cubicBezTo>
                  <a:cubicBezTo>
                    <a:pt x="1" y="1297"/>
                    <a:pt x="34" y="1300"/>
                    <a:pt x="94" y="1300"/>
                  </a:cubicBezTo>
                  <a:cubicBezTo>
                    <a:pt x="282" y="1300"/>
                    <a:pt x="731" y="1266"/>
                    <a:pt x="1249" y="985"/>
                  </a:cubicBezTo>
                  <a:cubicBezTo>
                    <a:pt x="1740" y="747"/>
                    <a:pt x="1859" y="4"/>
                    <a:pt x="1859" y="4"/>
                  </a:cubicBezTo>
                  <a:cubicBezTo>
                    <a:pt x="1859" y="4"/>
                    <a:pt x="1815" y="0"/>
                    <a:pt x="1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2" name="Google Shape;991;p52">
              <a:extLst>
                <a:ext uri="{FF2B5EF4-FFF2-40B4-BE49-F238E27FC236}">
                  <a16:creationId xmlns:a16="http://schemas.microsoft.com/office/drawing/2014/main" id="{B1BF201E-102B-4F9D-8898-36F78B5356D7}"/>
                </a:ext>
              </a:extLst>
            </p:cNvPr>
            <p:cNvSpPr/>
            <p:nvPr/>
          </p:nvSpPr>
          <p:spPr>
            <a:xfrm>
              <a:off x="4805460" y="4223871"/>
              <a:ext cx="47480" cy="53195"/>
            </a:xfrm>
            <a:custGeom>
              <a:avLst/>
              <a:gdLst/>
              <a:ahLst/>
              <a:cxnLst/>
              <a:rect l="l" t="t" r="r" b="b"/>
              <a:pathLst>
                <a:path w="1487" h="1666" extrusionOk="0">
                  <a:moveTo>
                    <a:pt x="1" y="1"/>
                  </a:moveTo>
                  <a:cubicBezTo>
                    <a:pt x="1" y="1"/>
                    <a:pt x="1" y="684"/>
                    <a:pt x="431" y="1056"/>
                  </a:cubicBezTo>
                  <a:cubicBezTo>
                    <a:pt x="937" y="1546"/>
                    <a:pt x="1487" y="1665"/>
                    <a:pt x="1487" y="1665"/>
                  </a:cubicBezTo>
                  <a:cubicBezTo>
                    <a:pt x="1487" y="1665"/>
                    <a:pt x="1427" y="922"/>
                    <a:pt x="1115" y="551"/>
                  </a:cubicBezTo>
                  <a:cubicBezTo>
                    <a:pt x="803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3" name="Google Shape;992;p52">
              <a:extLst>
                <a:ext uri="{FF2B5EF4-FFF2-40B4-BE49-F238E27FC236}">
                  <a16:creationId xmlns:a16="http://schemas.microsoft.com/office/drawing/2014/main" id="{A9A5BF1C-5350-478C-B31E-446557BB809F}"/>
                </a:ext>
              </a:extLst>
            </p:cNvPr>
            <p:cNvSpPr/>
            <p:nvPr/>
          </p:nvSpPr>
          <p:spPr>
            <a:xfrm>
              <a:off x="4854824" y="4220071"/>
              <a:ext cx="49364" cy="49396"/>
            </a:xfrm>
            <a:custGeom>
              <a:avLst/>
              <a:gdLst/>
              <a:ahLst/>
              <a:cxnLst/>
              <a:rect l="l" t="t" r="r" b="b"/>
              <a:pathLst>
                <a:path w="1546" h="1547" extrusionOk="0">
                  <a:moveTo>
                    <a:pt x="1546" y="1"/>
                  </a:moveTo>
                  <a:cubicBezTo>
                    <a:pt x="1546" y="1"/>
                    <a:pt x="803" y="60"/>
                    <a:pt x="431" y="491"/>
                  </a:cubicBezTo>
                  <a:cubicBezTo>
                    <a:pt x="134" y="803"/>
                    <a:pt x="0" y="1546"/>
                    <a:pt x="0" y="1546"/>
                  </a:cubicBezTo>
                  <a:cubicBezTo>
                    <a:pt x="0" y="1546"/>
                    <a:pt x="565" y="1546"/>
                    <a:pt x="1115" y="1041"/>
                  </a:cubicBezTo>
                  <a:cubicBezTo>
                    <a:pt x="1546" y="744"/>
                    <a:pt x="1546" y="1"/>
                    <a:pt x="1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4" name="Google Shape;993;p52">
              <a:extLst>
                <a:ext uri="{FF2B5EF4-FFF2-40B4-BE49-F238E27FC236}">
                  <a16:creationId xmlns:a16="http://schemas.microsoft.com/office/drawing/2014/main" id="{AD771C67-AD21-4CC1-AFFE-480FE225140D}"/>
                </a:ext>
              </a:extLst>
            </p:cNvPr>
            <p:cNvSpPr/>
            <p:nvPr/>
          </p:nvSpPr>
          <p:spPr>
            <a:xfrm>
              <a:off x="4799777" y="4178339"/>
              <a:ext cx="55079" cy="43680"/>
            </a:xfrm>
            <a:custGeom>
              <a:avLst/>
              <a:gdLst/>
              <a:ahLst/>
              <a:cxnLst/>
              <a:rect l="l" t="t" r="r" b="b"/>
              <a:pathLst>
                <a:path w="1725" h="1368" extrusionOk="0">
                  <a:moveTo>
                    <a:pt x="0" y="0"/>
                  </a:moveTo>
                  <a:cubicBezTo>
                    <a:pt x="0" y="0"/>
                    <a:pt x="119" y="684"/>
                    <a:pt x="550" y="996"/>
                  </a:cubicBezTo>
                  <a:cubicBezTo>
                    <a:pt x="1174" y="1367"/>
                    <a:pt x="1724" y="1367"/>
                    <a:pt x="1724" y="1367"/>
                  </a:cubicBezTo>
                  <a:cubicBezTo>
                    <a:pt x="1724" y="1367"/>
                    <a:pt x="1486" y="684"/>
                    <a:pt x="1174" y="372"/>
                  </a:cubicBezTo>
                  <a:cubicBezTo>
                    <a:pt x="74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5" name="Google Shape;994;p52">
              <a:extLst>
                <a:ext uri="{FF2B5EF4-FFF2-40B4-BE49-F238E27FC236}">
                  <a16:creationId xmlns:a16="http://schemas.microsoft.com/office/drawing/2014/main" id="{C1829282-8C70-4817-A39E-B50E5D81B1A5}"/>
                </a:ext>
              </a:extLst>
            </p:cNvPr>
            <p:cNvSpPr/>
            <p:nvPr/>
          </p:nvSpPr>
          <p:spPr>
            <a:xfrm>
              <a:off x="4854824" y="4158382"/>
              <a:ext cx="43680" cy="57474"/>
            </a:xfrm>
            <a:custGeom>
              <a:avLst/>
              <a:gdLst/>
              <a:ahLst/>
              <a:cxnLst/>
              <a:rect l="l" t="t" r="r" b="b"/>
              <a:pathLst>
                <a:path w="1368" h="1800" extrusionOk="0">
                  <a:moveTo>
                    <a:pt x="1248" y="1"/>
                  </a:moveTo>
                  <a:cubicBezTo>
                    <a:pt x="1248" y="1"/>
                    <a:pt x="505" y="194"/>
                    <a:pt x="193" y="684"/>
                  </a:cubicBezTo>
                  <a:cubicBezTo>
                    <a:pt x="0" y="1056"/>
                    <a:pt x="0" y="1799"/>
                    <a:pt x="0" y="1799"/>
                  </a:cubicBezTo>
                  <a:cubicBezTo>
                    <a:pt x="0" y="1799"/>
                    <a:pt x="505" y="1680"/>
                    <a:pt x="996" y="1115"/>
                  </a:cubicBezTo>
                  <a:cubicBezTo>
                    <a:pt x="1367" y="684"/>
                    <a:pt x="1248" y="1"/>
                    <a:pt x="1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6" name="Google Shape;995;p52">
              <a:extLst>
                <a:ext uri="{FF2B5EF4-FFF2-40B4-BE49-F238E27FC236}">
                  <a16:creationId xmlns:a16="http://schemas.microsoft.com/office/drawing/2014/main" id="{2B585833-CAF5-4128-85CE-8BF4F08D79D4}"/>
                </a:ext>
              </a:extLst>
            </p:cNvPr>
            <p:cNvSpPr/>
            <p:nvPr/>
          </p:nvSpPr>
          <p:spPr>
            <a:xfrm>
              <a:off x="4785536" y="4133956"/>
              <a:ext cx="59326" cy="33495"/>
            </a:xfrm>
            <a:custGeom>
              <a:avLst/>
              <a:gdLst/>
              <a:ahLst/>
              <a:cxnLst/>
              <a:rect l="l" t="t" r="r" b="b"/>
              <a:pathLst>
                <a:path w="1858" h="1049" extrusionOk="0">
                  <a:moveTo>
                    <a:pt x="338" y="1"/>
                  </a:moveTo>
                  <a:cubicBezTo>
                    <a:pt x="139" y="1"/>
                    <a:pt x="0" y="23"/>
                    <a:pt x="0" y="23"/>
                  </a:cubicBezTo>
                  <a:cubicBezTo>
                    <a:pt x="0" y="23"/>
                    <a:pt x="194" y="706"/>
                    <a:pt x="743" y="900"/>
                  </a:cubicBezTo>
                  <a:cubicBezTo>
                    <a:pt x="1055" y="1018"/>
                    <a:pt x="1334" y="1048"/>
                    <a:pt x="1535" y="1048"/>
                  </a:cubicBezTo>
                  <a:cubicBezTo>
                    <a:pt x="1735" y="1048"/>
                    <a:pt x="1858" y="1018"/>
                    <a:pt x="1858" y="1018"/>
                  </a:cubicBezTo>
                  <a:cubicBezTo>
                    <a:pt x="1858" y="1018"/>
                    <a:pt x="1561" y="394"/>
                    <a:pt x="1249" y="216"/>
                  </a:cubicBezTo>
                  <a:cubicBezTo>
                    <a:pt x="962" y="39"/>
                    <a:pt x="599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7" name="Google Shape;996;p52">
              <a:extLst>
                <a:ext uri="{FF2B5EF4-FFF2-40B4-BE49-F238E27FC236}">
                  <a16:creationId xmlns:a16="http://schemas.microsoft.com/office/drawing/2014/main" id="{72DDCB94-09F2-4775-9611-C4107D4755A3}"/>
                </a:ext>
              </a:extLst>
            </p:cNvPr>
            <p:cNvSpPr/>
            <p:nvPr/>
          </p:nvSpPr>
          <p:spPr>
            <a:xfrm>
              <a:off x="4841062" y="4099088"/>
              <a:ext cx="39402" cy="61721"/>
            </a:xfrm>
            <a:custGeom>
              <a:avLst/>
              <a:gdLst/>
              <a:ahLst/>
              <a:cxnLst/>
              <a:rect l="l" t="t" r="r" b="b"/>
              <a:pathLst>
                <a:path w="1234" h="1933" extrusionOk="0">
                  <a:moveTo>
                    <a:pt x="1055" y="0"/>
                  </a:moveTo>
                  <a:cubicBezTo>
                    <a:pt x="1055" y="0"/>
                    <a:pt x="372" y="312"/>
                    <a:pt x="119" y="877"/>
                  </a:cubicBezTo>
                  <a:cubicBezTo>
                    <a:pt x="0" y="1249"/>
                    <a:pt x="119" y="1932"/>
                    <a:pt x="119" y="1932"/>
                  </a:cubicBezTo>
                  <a:cubicBezTo>
                    <a:pt x="119" y="1932"/>
                    <a:pt x="624" y="1739"/>
                    <a:pt x="936" y="1115"/>
                  </a:cubicBezTo>
                  <a:cubicBezTo>
                    <a:pt x="1234" y="684"/>
                    <a:pt x="1055" y="0"/>
                    <a:pt x="1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8" name="Google Shape;997;p52">
              <a:extLst>
                <a:ext uri="{FF2B5EF4-FFF2-40B4-BE49-F238E27FC236}">
                  <a16:creationId xmlns:a16="http://schemas.microsoft.com/office/drawing/2014/main" id="{D355680D-A9F5-4189-B935-74E2A2A390FB}"/>
                </a:ext>
              </a:extLst>
            </p:cNvPr>
            <p:cNvSpPr/>
            <p:nvPr/>
          </p:nvSpPr>
          <p:spPr>
            <a:xfrm>
              <a:off x="4764175" y="4091074"/>
              <a:ext cx="63158" cy="28194"/>
            </a:xfrm>
            <a:custGeom>
              <a:avLst/>
              <a:gdLst/>
              <a:ahLst/>
              <a:cxnLst/>
              <a:rect l="l" t="t" r="r" b="b"/>
              <a:pathLst>
                <a:path w="1978" h="883" extrusionOk="0">
                  <a:moveTo>
                    <a:pt x="735" y="0"/>
                  </a:moveTo>
                  <a:cubicBezTo>
                    <a:pt x="351" y="0"/>
                    <a:pt x="1" y="132"/>
                    <a:pt x="1" y="132"/>
                  </a:cubicBezTo>
                  <a:cubicBezTo>
                    <a:pt x="1" y="132"/>
                    <a:pt x="298" y="697"/>
                    <a:pt x="863" y="816"/>
                  </a:cubicBezTo>
                  <a:cubicBezTo>
                    <a:pt x="1033" y="865"/>
                    <a:pt x="1193" y="882"/>
                    <a:pt x="1336" y="882"/>
                  </a:cubicBezTo>
                  <a:cubicBezTo>
                    <a:pt x="1718" y="882"/>
                    <a:pt x="1977" y="756"/>
                    <a:pt x="1977" y="756"/>
                  </a:cubicBezTo>
                  <a:cubicBezTo>
                    <a:pt x="1977" y="756"/>
                    <a:pt x="1546" y="192"/>
                    <a:pt x="1175" y="73"/>
                  </a:cubicBezTo>
                  <a:cubicBezTo>
                    <a:pt x="1035" y="19"/>
                    <a:pt x="883" y="0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9" name="Google Shape;998;p52">
              <a:extLst>
                <a:ext uri="{FF2B5EF4-FFF2-40B4-BE49-F238E27FC236}">
                  <a16:creationId xmlns:a16="http://schemas.microsoft.com/office/drawing/2014/main" id="{69DFB58D-2D61-4DA0-AB13-6CFBEB814632}"/>
                </a:ext>
              </a:extLst>
            </p:cNvPr>
            <p:cNvSpPr/>
            <p:nvPr/>
          </p:nvSpPr>
          <p:spPr>
            <a:xfrm>
              <a:off x="4817338" y="4045925"/>
              <a:ext cx="35602" cy="63158"/>
            </a:xfrm>
            <a:custGeom>
              <a:avLst/>
              <a:gdLst/>
              <a:ahLst/>
              <a:cxnLst/>
              <a:rect l="l" t="t" r="r" b="b"/>
              <a:pathLst>
                <a:path w="1115" h="1978" extrusionOk="0">
                  <a:moveTo>
                    <a:pt x="803" y="1"/>
                  </a:moveTo>
                  <a:cubicBezTo>
                    <a:pt x="803" y="1"/>
                    <a:pt x="193" y="432"/>
                    <a:pt x="119" y="922"/>
                  </a:cubicBezTo>
                  <a:cubicBezTo>
                    <a:pt x="0" y="1368"/>
                    <a:pt x="253" y="1977"/>
                    <a:pt x="253" y="1977"/>
                  </a:cubicBezTo>
                  <a:cubicBezTo>
                    <a:pt x="253" y="1977"/>
                    <a:pt x="684" y="1740"/>
                    <a:pt x="936" y="1115"/>
                  </a:cubicBezTo>
                  <a:cubicBezTo>
                    <a:pt x="1115" y="55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0" name="Google Shape;999;p52">
              <a:extLst>
                <a:ext uri="{FF2B5EF4-FFF2-40B4-BE49-F238E27FC236}">
                  <a16:creationId xmlns:a16="http://schemas.microsoft.com/office/drawing/2014/main" id="{1B071828-1CC5-4755-851F-B16A1B1421C4}"/>
                </a:ext>
              </a:extLst>
            </p:cNvPr>
            <p:cNvSpPr/>
            <p:nvPr/>
          </p:nvSpPr>
          <p:spPr>
            <a:xfrm>
              <a:off x="4736172" y="4050874"/>
              <a:ext cx="63636" cy="24873"/>
            </a:xfrm>
            <a:custGeom>
              <a:avLst/>
              <a:gdLst/>
              <a:ahLst/>
              <a:cxnLst/>
              <a:rect l="l" t="t" r="r" b="b"/>
              <a:pathLst>
                <a:path w="1993" h="779" extrusionOk="0">
                  <a:moveTo>
                    <a:pt x="889" y="1"/>
                  </a:moveTo>
                  <a:cubicBezTo>
                    <a:pt x="420" y="1"/>
                    <a:pt x="1" y="277"/>
                    <a:pt x="1" y="277"/>
                  </a:cubicBezTo>
                  <a:cubicBezTo>
                    <a:pt x="1" y="277"/>
                    <a:pt x="372" y="767"/>
                    <a:pt x="937" y="767"/>
                  </a:cubicBezTo>
                  <a:cubicBezTo>
                    <a:pt x="1002" y="775"/>
                    <a:pt x="1065" y="779"/>
                    <a:pt x="1126" y="779"/>
                  </a:cubicBezTo>
                  <a:cubicBezTo>
                    <a:pt x="1636" y="779"/>
                    <a:pt x="1992" y="529"/>
                    <a:pt x="1992" y="529"/>
                  </a:cubicBezTo>
                  <a:cubicBezTo>
                    <a:pt x="1992" y="529"/>
                    <a:pt x="1487" y="98"/>
                    <a:pt x="1115" y="24"/>
                  </a:cubicBezTo>
                  <a:cubicBezTo>
                    <a:pt x="1040" y="8"/>
                    <a:pt x="963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1" name="Google Shape;1000;p52">
              <a:extLst>
                <a:ext uri="{FF2B5EF4-FFF2-40B4-BE49-F238E27FC236}">
                  <a16:creationId xmlns:a16="http://schemas.microsoft.com/office/drawing/2014/main" id="{3778F378-CD5E-4EBF-BC75-79502D57E032}"/>
                </a:ext>
              </a:extLst>
            </p:cNvPr>
            <p:cNvSpPr/>
            <p:nvPr/>
          </p:nvSpPr>
          <p:spPr>
            <a:xfrm>
              <a:off x="4785536" y="3998477"/>
              <a:ext cx="31834" cy="65041"/>
            </a:xfrm>
            <a:custGeom>
              <a:avLst/>
              <a:gdLst/>
              <a:ahLst/>
              <a:cxnLst/>
              <a:rect l="l" t="t" r="r" b="b"/>
              <a:pathLst>
                <a:path w="997" h="2037" extrusionOk="0">
                  <a:moveTo>
                    <a:pt x="565" y="1"/>
                  </a:moveTo>
                  <a:cubicBezTo>
                    <a:pt x="565" y="1"/>
                    <a:pt x="75" y="491"/>
                    <a:pt x="75" y="1056"/>
                  </a:cubicBezTo>
                  <a:cubicBezTo>
                    <a:pt x="0" y="1427"/>
                    <a:pt x="372" y="2037"/>
                    <a:pt x="372" y="2037"/>
                  </a:cubicBezTo>
                  <a:cubicBezTo>
                    <a:pt x="372" y="2037"/>
                    <a:pt x="743" y="1665"/>
                    <a:pt x="877" y="1056"/>
                  </a:cubicBezTo>
                  <a:cubicBezTo>
                    <a:pt x="996" y="491"/>
                    <a:pt x="565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2" name="Google Shape;1001;p52">
              <a:extLst>
                <a:ext uri="{FF2B5EF4-FFF2-40B4-BE49-F238E27FC236}">
                  <a16:creationId xmlns:a16="http://schemas.microsoft.com/office/drawing/2014/main" id="{35608DED-3A24-4C9D-ADFA-D5A75355F020}"/>
                </a:ext>
              </a:extLst>
            </p:cNvPr>
            <p:cNvSpPr/>
            <p:nvPr/>
          </p:nvSpPr>
          <p:spPr>
            <a:xfrm>
              <a:off x="4700602" y="4014154"/>
              <a:ext cx="65520" cy="25959"/>
            </a:xfrm>
            <a:custGeom>
              <a:avLst/>
              <a:gdLst/>
              <a:ahLst/>
              <a:cxnLst/>
              <a:rect l="l" t="t" r="r" b="b"/>
              <a:pathLst>
                <a:path w="2052" h="813" extrusionOk="0">
                  <a:moveTo>
                    <a:pt x="1115" y="0"/>
                  </a:moveTo>
                  <a:cubicBezTo>
                    <a:pt x="565" y="0"/>
                    <a:pt x="0" y="505"/>
                    <a:pt x="0" y="505"/>
                  </a:cubicBezTo>
                  <a:cubicBezTo>
                    <a:pt x="0" y="505"/>
                    <a:pt x="418" y="812"/>
                    <a:pt x="862" y="812"/>
                  </a:cubicBezTo>
                  <a:cubicBezTo>
                    <a:pt x="907" y="812"/>
                    <a:pt x="951" y="809"/>
                    <a:pt x="996" y="803"/>
                  </a:cubicBezTo>
                  <a:cubicBezTo>
                    <a:pt x="1680" y="743"/>
                    <a:pt x="2051" y="372"/>
                    <a:pt x="2051" y="372"/>
                  </a:cubicBezTo>
                  <a:cubicBezTo>
                    <a:pt x="2051" y="372"/>
                    <a:pt x="1486" y="6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3" name="Google Shape;1002;p52">
              <a:extLst>
                <a:ext uri="{FF2B5EF4-FFF2-40B4-BE49-F238E27FC236}">
                  <a16:creationId xmlns:a16="http://schemas.microsoft.com/office/drawing/2014/main" id="{BD55A419-E737-4AE7-80D5-F6DFA21DDB0D}"/>
                </a:ext>
              </a:extLst>
            </p:cNvPr>
            <p:cNvSpPr/>
            <p:nvPr/>
          </p:nvSpPr>
          <p:spPr>
            <a:xfrm>
              <a:off x="4744250" y="3959107"/>
              <a:ext cx="27556" cy="63126"/>
            </a:xfrm>
            <a:custGeom>
              <a:avLst/>
              <a:gdLst/>
              <a:ahLst/>
              <a:cxnLst/>
              <a:rect l="l" t="t" r="r" b="b"/>
              <a:pathLst>
                <a:path w="863" h="1977" extrusionOk="0">
                  <a:moveTo>
                    <a:pt x="431" y="0"/>
                  </a:moveTo>
                  <a:cubicBezTo>
                    <a:pt x="431" y="0"/>
                    <a:pt x="0" y="550"/>
                    <a:pt x="60" y="1115"/>
                  </a:cubicBezTo>
                  <a:cubicBezTo>
                    <a:pt x="119" y="1486"/>
                    <a:pt x="550" y="1977"/>
                    <a:pt x="550" y="1977"/>
                  </a:cubicBezTo>
                  <a:cubicBezTo>
                    <a:pt x="550" y="1977"/>
                    <a:pt x="862" y="1605"/>
                    <a:pt x="862" y="922"/>
                  </a:cubicBezTo>
                  <a:cubicBezTo>
                    <a:pt x="862" y="431"/>
                    <a:pt x="431" y="0"/>
                    <a:pt x="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4" name="Google Shape;1003;p52">
              <a:extLst>
                <a:ext uri="{FF2B5EF4-FFF2-40B4-BE49-F238E27FC236}">
                  <a16:creationId xmlns:a16="http://schemas.microsoft.com/office/drawing/2014/main" id="{90B6B447-8F9E-44F0-B63D-D5EF6F7E5774}"/>
                </a:ext>
              </a:extLst>
            </p:cNvPr>
            <p:cNvSpPr/>
            <p:nvPr/>
          </p:nvSpPr>
          <p:spPr>
            <a:xfrm>
              <a:off x="4663116" y="3986312"/>
              <a:ext cx="61242" cy="25895"/>
            </a:xfrm>
            <a:custGeom>
              <a:avLst/>
              <a:gdLst/>
              <a:ahLst/>
              <a:cxnLst/>
              <a:rect l="l" t="t" r="r" b="b"/>
              <a:pathLst>
                <a:path w="1918" h="811" extrusionOk="0">
                  <a:moveTo>
                    <a:pt x="1068" y="1"/>
                  </a:moveTo>
                  <a:cubicBezTo>
                    <a:pt x="1022" y="1"/>
                    <a:pt x="978" y="4"/>
                    <a:pt x="936" y="10"/>
                  </a:cubicBezTo>
                  <a:cubicBezTo>
                    <a:pt x="431" y="70"/>
                    <a:pt x="0" y="634"/>
                    <a:pt x="0" y="634"/>
                  </a:cubicBezTo>
                  <a:cubicBezTo>
                    <a:pt x="0" y="634"/>
                    <a:pt x="334" y="810"/>
                    <a:pt x="685" y="810"/>
                  </a:cubicBezTo>
                  <a:cubicBezTo>
                    <a:pt x="790" y="810"/>
                    <a:pt x="896" y="794"/>
                    <a:pt x="996" y="753"/>
                  </a:cubicBezTo>
                  <a:cubicBezTo>
                    <a:pt x="1605" y="560"/>
                    <a:pt x="1917" y="188"/>
                    <a:pt x="1917" y="188"/>
                  </a:cubicBezTo>
                  <a:cubicBezTo>
                    <a:pt x="1917" y="188"/>
                    <a:pt x="1436" y="1"/>
                    <a:pt x="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5" name="Google Shape;1004;p52">
              <a:extLst>
                <a:ext uri="{FF2B5EF4-FFF2-40B4-BE49-F238E27FC236}">
                  <a16:creationId xmlns:a16="http://schemas.microsoft.com/office/drawing/2014/main" id="{AE411360-94D1-4109-8CE4-78F32608A592}"/>
                </a:ext>
              </a:extLst>
            </p:cNvPr>
            <p:cNvSpPr/>
            <p:nvPr/>
          </p:nvSpPr>
          <p:spPr>
            <a:xfrm>
              <a:off x="4694887" y="3927305"/>
              <a:ext cx="31355" cy="61242"/>
            </a:xfrm>
            <a:custGeom>
              <a:avLst/>
              <a:gdLst/>
              <a:ahLst/>
              <a:cxnLst/>
              <a:rect l="l" t="t" r="r" b="b"/>
              <a:pathLst>
                <a:path w="982" h="1918" extrusionOk="0">
                  <a:moveTo>
                    <a:pt x="313" y="0"/>
                  </a:moveTo>
                  <a:cubicBezTo>
                    <a:pt x="313" y="0"/>
                    <a:pt x="1" y="625"/>
                    <a:pt x="179" y="1115"/>
                  </a:cubicBezTo>
                  <a:cubicBezTo>
                    <a:pt x="313" y="1487"/>
                    <a:pt x="803" y="1918"/>
                    <a:pt x="803" y="1918"/>
                  </a:cubicBezTo>
                  <a:cubicBezTo>
                    <a:pt x="803" y="1918"/>
                    <a:pt x="982" y="1487"/>
                    <a:pt x="922" y="862"/>
                  </a:cubicBezTo>
                  <a:cubicBezTo>
                    <a:pt x="803" y="372"/>
                    <a:pt x="313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" name="Google Shape;1005;p52">
              <a:extLst>
                <a:ext uri="{FF2B5EF4-FFF2-40B4-BE49-F238E27FC236}">
                  <a16:creationId xmlns:a16="http://schemas.microsoft.com/office/drawing/2014/main" id="{0A20DED5-B87B-4022-847B-F560FDD50ACF}"/>
                </a:ext>
              </a:extLst>
            </p:cNvPr>
            <p:cNvSpPr/>
            <p:nvPr/>
          </p:nvSpPr>
          <p:spPr>
            <a:xfrm>
              <a:off x="4621831" y="3963482"/>
              <a:ext cx="56963" cy="28641"/>
            </a:xfrm>
            <a:custGeom>
              <a:avLst/>
              <a:gdLst/>
              <a:ahLst/>
              <a:cxnLst/>
              <a:rect l="l" t="t" r="r" b="b"/>
              <a:pathLst>
                <a:path w="1784" h="897" extrusionOk="0">
                  <a:moveTo>
                    <a:pt x="1113" y="1"/>
                  </a:moveTo>
                  <a:cubicBezTo>
                    <a:pt x="1003" y="1"/>
                    <a:pt x="896" y="12"/>
                    <a:pt x="803" y="42"/>
                  </a:cubicBezTo>
                  <a:cubicBezTo>
                    <a:pt x="297" y="235"/>
                    <a:pt x="0" y="785"/>
                    <a:pt x="0" y="785"/>
                  </a:cubicBezTo>
                  <a:cubicBezTo>
                    <a:pt x="0" y="785"/>
                    <a:pt x="245" y="897"/>
                    <a:pt x="535" y="897"/>
                  </a:cubicBezTo>
                  <a:cubicBezTo>
                    <a:pt x="681" y="897"/>
                    <a:pt x="837" y="869"/>
                    <a:pt x="981" y="785"/>
                  </a:cubicBezTo>
                  <a:cubicBezTo>
                    <a:pt x="1546" y="532"/>
                    <a:pt x="1784" y="101"/>
                    <a:pt x="1784" y="101"/>
                  </a:cubicBezTo>
                  <a:cubicBezTo>
                    <a:pt x="1784" y="101"/>
                    <a:pt x="1441" y="1"/>
                    <a:pt x="1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7" name="Google Shape;1006;p52">
              <a:extLst>
                <a:ext uri="{FF2B5EF4-FFF2-40B4-BE49-F238E27FC236}">
                  <a16:creationId xmlns:a16="http://schemas.microsoft.com/office/drawing/2014/main" id="{1E61B421-6115-4739-9ED5-F9F9102E7A63}"/>
                </a:ext>
              </a:extLst>
            </p:cNvPr>
            <p:cNvSpPr/>
            <p:nvPr/>
          </p:nvSpPr>
          <p:spPr>
            <a:xfrm>
              <a:off x="4643192" y="3907381"/>
              <a:ext cx="33718" cy="55558"/>
            </a:xfrm>
            <a:custGeom>
              <a:avLst/>
              <a:gdLst/>
              <a:ahLst/>
              <a:cxnLst/>
              <a:rect l="l" t="t" r="r" b="b"/>
              <a:pathLst>
                <a:path w="1056" h="174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3" y="0"/>
                    <a:pt x="0" y="625"/>
                    <a:pt x="253" y="1115"/>
                  </a:cubicBezTo>
                  <a:cubicBezTo>
                    <a:pt x="372" y="1427"/>
                    <a:pt x="936" y="1739"/>
                    <a:pt x="936" y="1739"/>
                  </a:cubicBezTo>
                  <a:cubicBezTo>
                    <a:pt x="936" y="1739"/>
                    <a:pt x="1055" y="1308"/>
                    <a:pt x="877" y="684"/>
                  </a:cubicBezTo>
                  <a:cubicBezTo>
                    <a:pt x="743" y="253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8" name="Google Shape;1007;p52">
              <a:extLst>
                <a:ext uri="{FF2B5EF4-FFF2-40B4-BE49-F238E27FC236}">
                  <a16:creationId xmlns:a16="http://schemas.microsoft.com/office/drawing/2014/main" id="{FAEA5B67-EA7D-4F8D-BDEF-25C90E1FEF16}"/>
                </a:ext>
              </a:extLst>
            </p:cNvPr>
            <p:cNvSpPr/>
            <p:nvPr/>
          </p:nvSpPr>
          <p:spPr>
            <a:xfrm>
              <a:off x="4599991" y="3936884"/>
              <a:ext cx="47480" cy="21106"/>
            </a:xfrm>
            <a:custGeom>
              <a:avLst/>
              <a:gdLst/>
              <a:ahLst/>
              <a:cxnLst/>
              <a:rect l="l" t="t" r="r" b="b"/>
              <a:pathLst>
                <a:path w="1487" h="661" extrusionOk="0">
                  <a:moveTo>
                    <a:pt x="660" y="0"/>
                  </a:moveTo>
                  <a:cubicBezTo>
                    <a:pt x="361" y="0"/>
                    <a:pt x="1" y="131"/>
                    <a:pt x="1" y="131"/>
                  </a:cubicBezTo>
                  <a:cubicBezTo>
                    <a:pt x="1" y="131"/>
                    <a:pt x="238" y="444"/>
                    <a:pt x="744" y="622"/>
                  </a:cubicBezTo>
                  <a:cubicBezTo>
                    <a:pt x="821" y="650"/>
                    <a:pt x="899" y="661"/>
                    <a:pt x="974" y="661"/>
                  </a:cubicBezTo>
                  <a:cubicBezTo>
                    <a:pt x="1254" y="661"/>
                    <a:pt x="1487" y="503"/>
                    <a:pt x="1487" y="503"/>
                  </a:cubicBezTo>
                  <a:cubicBezTo>
                    <a:pt x="1487" y="503"/>
                    <a:pt x="1175" y="72"/>
                    <a:pt x="803" y="13"/>
                  </a:cubicBezTo>
                  <a:cubicBezTo>
                    <a:pt x="759" y="4"/>
                    <a:pt x="710" y="0"/>
                    <a:pt x="6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9" name="Google Shape;1008;p52">
              <a:extLst>
                <a:ext uri="{FF2B5EF4-FFF2-40B4-BE49-F238E27FC236}">
                  <a16:creationId xmlns:a16="http://schemas.microsoft.com/office/drawing/2014/main" id="{BAB4FF53-882A-403D-8D14-C40CFA3EC6CC}"/>
                </a:ext>
              </a:extLst>
            </p:cNvPr>
            <p:cNvSpPr/>
            <p:nvPr/>
          </p:nvSpPr>
          <p:spPr>
            <a:xfrm>
              <a:off x="4404004" y="4101451"/>
              <a:ext cx="312754" cy="310360"/>
            </a:xfrm>
            <a:custGeom>
              <a:avLst/>
              <a:gdLst/>
              <a:ahLst/>
              <a:cxnLst/>
              <a:rect l="l" t="t" r="r" b="b"/>
              <a:pathLst>
                <a:path w="9795" h="9720" extrusionOk="0">
                  <a:moveTo>
                    <a:pt x="1918" y="803"/>
                  </a:moveTo>
                  <a:cubicBezTo>
                    <a:pt x="2483" y="1115"/>
                    <a:pt x="2661" y="2601"/>
                    <a:pt x="2735" y="3151"/>
                  </a:cubicBezTo>
                  <a:cubicBezTo>
                    <a:pt x="2171" y="2839"/>
                    <a:pt x="566" y="1487"/>
                    <a:pt x="1428" y="922"/>
                  </a:cubicBezTo>
                  <a:cubicBezTo>
                    <a:pt x="1680" y="744"/>
                    <a:pt x="1918" y="803"/>
                    <a:pt x="1918" y="803"/>
                  </a:cubicBezTo>
                  <a:close/>
                  <a:moveTo>
                    <a:pt x="2854" y="8100"/>
                  </a:moveTo>
                  <a:lnTo>
                    <a:pt x="2854" y="8100"/>
                  </a:lnTo>
                  <a:cubicBezTo>
                    <a:pt x="2735" y="8100"/>
                    <a:pt x="2602" y="8174"/>
                    <a:pt x="2602" y="8293"/>
                  </a:cubicBezTo>
                  <a:lnTo>
                    <a:pt x="2602" y="9526"/>
                  </a:lnTo>
                  <a:cubicBezTo>
                    <a:pt x="2602" y="9660"/>
                    <a:pt x="2735" y="9720"/>
                    <a:pt x="2854" y="9720"/>
                  </a:cubicBezTo>
                  <a:lnTo>
                    <a:pt x="7001" y="9720"/>
                  </a:lnTo>
                  <a:cubicBezTo>
                    <a:pt x="7060" y="9720"/>
                    <a:pt x="7194" y="9660"/>
                    <a:pt x="7194" y="9526"/>
                  </a:cubicBezTo>
                  <a:lnTo>
                    <a:pt x="7194" y="8293"/>
                  </a:lnTo>
                  <a:cubicBezTo>
                    <a:pt x="7194" y="8174"/>
                    <a:pt x="7060" y="8100"/>
                    <a:pt x="7001" y="8100"/>
                  </a:cubicBezTo>
                  <a:lnTo>
                    <a:pt x="6317" y="8100"/>
                  </a:lnTo>
                  <a:cubicBezTo>
                    <a:pt x="6317" y="7981"/>
                    <a:pt x="6258" y="7803"/>
                    <a:pt x="6079" y="7669"/>
                  </a:cubicBezTo>
                  <a:cubicBezTo>
                    <a:pt x="5886" y="7550"/>
                    <a:pt x="5633" y="7550"/>
                    <a:pt x="5633" y="7550"/>
                  </a:cubicBezTo>
                  <a:cubicBezTo>
                    <a:pt x="5633" y="7550"/>
                    <a:pt x="5396" y="6614"/>
                    <a:pt x="5396" y="6242"/>
                  </a:cubicBezTo>
                  <a:cubicBezTo>
                    <a:pt x="5455" y="5945"/>
                    <a:pt x="5514" y="6004"/>
                    <a:pt x="5574" y="5692"/>
                  </a:cubicBezTo>
                  <a:cubicBezTo>
                    <a:pt x="5633" y="5380"/>
                    <a:pt x="5455" y="5128"/>
                    <a:pt x="5455" y="5128"/>
                  </a:cubicBezTo>
                  <a:cubicBezTo>
                    <a:pt x="5455" y="5128"/>
                    <a:pt x="6139" y="5068"/>
                    <a:pt x="6451" y="4756"/>
                  </a:cubicBezTo>
                  <a:cubicBezTo>
                    <a:pt x="6748" y="4385"/>
                    <a:pt x="6822" y="3894"/>
                    <a:pt x="6822" y="3894"/>
                  </a:cubicBezTo>
                  <a:cubicBezTo>
                    <a:pt x="6822" y="3894"/>
                    <a:pt x="6822" y="3954"/>
                    <a:pt x="6882" y="4013"/>
                  </a:cubicBezTo>
                  <a:cubicBezTo>
                    <a:pt x="7001" y="4087"/>
                    <a:pt x="7119" y="4147"/>
                    <a:pt x="7253" y="4013"/>
                  </a:cubicBezTo>
                  <a:cubicBezTo>
                    <a:pt x="7313" y="3954"/>
                    <a:pt x="7253" y="3894"/>
                    <a:pt x="7253" y="3835"/>
                  </a:cubicBezTo>
                  <a:cubicBezTo>
                    <a:pt x="7194" y="3775"/>
                    <a:pt x="7119" y="3641"/>
                    <a:pt x="7253" y="3404"/>
                  </a:cubicBezTo>
                  <a:cubicBezTo>
                    <a:pt x="9794" y="1724"/>
                    <a:pt x="9423" y="1"/>
                    <a:pt x="7625" y="550"/>
                  </a:cubicBezTo>
                  <a:cubicBezTo>
                    <a:pt x="7491" y="550"/>
                    <a:pt x="7565" y="372"/>
                    <a:pt x="7432" y="372"/>
                  </a:cubicBezTo>
                  <a:lnTo>
                    <a:pt x="4890" y="372"/>
                  </a:lnTo>
                  <a:lnTo>
                    <a:pt x="2364" y="372"/>
                  </a:lnTo>
                  <a:cubicBezTo>
                    <a:pt x="2290" y="372"/>
                    <a:pt x="2290" y="550"/>
                    <a:pt x="2230" y="550"/>
                  </a:cubicBezTo>
                  <a:cubicBezTo>
                    <a:pt x="373" y="1"/>
                    <a:pt x="1" y="1724"/>
                    <a:pt x="2542" y="3404"/>
                  </a:cubicBezTo>
                  <a:cubicBezTo>
                    <a:pt x="2735" y="3641"/>
                    <a:pt x="2602" y="3775"/>
                    <a:pt x="2542" y="3835"/>
                  </a:cubicBezTo>
                  <a:cubicBezTo>
                    <a:pt x="2542" y="3894"/>
                    <a:pt x="2483" y="3954"/>
                    <a:pt x="2542" y="4013"/>
                  </a:cubicBezTo>
                  <a:cubicBezTo>
                    <a:pt x="2661" y="4147"/>
                    <a:pt x="2795" y="4087"/>
                    <a:pt x="2914" y="4013"/>
                  </a:cubicBezTo>
                  <a:cubicBezTo>
                    <a:pt x="2973" y="3954"/>
                    <a:pt x="2973" y="3894"/>
                    <a:pt x="2973" y="3894"/>
                  </a:cubicBezTo>
                  <a:cubicBezTo>
                    <a:pt x="2973" y="3894"/>
                    <a:pt x="3107" y="4385"/>
                    <a:pt x="3345" y="4756"/>
                  </a:cubicBezTo>
                  <a:cubicBezTo>
                    <a:pt x="3657" y="5068"/>
                    <a:pt x="4340" y="5128"/>
                    <a:pt x="4340" y="5128"/>
                  </a:cubicBezTo>
                  <a:cubicBezTo>
                    <a:pt x="4340" y="5128"/>
                    <a:pt x="4147" y="5380"/>
                    <a:pt x="4222" y="5692"/>
                  </a:cubicBezTo>
                  <a:cubicBezTo>
                    <a:pt x="4281" y="6004"/>
                    <a:pt x="4400" y="5945"/>
                    <a:pt x="4400" y="6242"/>
                  </a:cubicBezTo>
                  <a:cubicBezTo>
                    <a:pt x="4400" y="6614"/>
                    <a:pt x="4147" y="7550"/>
                    <a:pt x="4147" y="7550"/>
                  </a:cubicBezTo>
                  <a:cubicBezTo>
                    <a:pt x="4147" y="7550"/>
                    <a:pt x="3909" y="7550"/>
                    <a:pt x="3716" y="7669"/>
                  </a:cubicBezTo>
                  <a:cubicBezTo>
                    <a:pt x="3538" y="7803"/>
                    <a:pt x="3479" y="7981"/>
                    <a:pt x="3479" y="8100"/>
                  </a:cubicBezTo>
                  <a:close/>
                  <a:moveTo>
                    <a:pt x="7863" y="803"/>
                  </a:moveTo>
                  <a:lnTo>
                    <a:pt x="7863" y="803"/>
                  </a:lnTo>
                  <a:cubicBezTo>
                    <a:pt x="7863" y="803"/>
                    <a:pt x="8115" y="744"/>
                    <a:pt x="8368" y="922"/>
                  </a:cubicBezTo>
                  <a:cubicBezTo>
                    <a:pt x="9289" y="1487"/>
                    <a:pt x="7625" y="2839"/>
                    <a:pt x="7060" y="3151"/>
                  </a:cubicBezTo>
                  <a:cubicBezTo>
                    <a:pt x="7119" y="2601"/>
                    <a:pt x="7313" y="1115"/>
                    <a:pt x="7863" y="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19" name="Google Shape;1018;p52">
            <a:extLst>
              <a:ext uri="{FF2B5EF4-FFF2-40B4-BE49-F238E27FC236}">
                <a16:creationId xmlns:a16="http://schemas.microsoft.com/office/drawing/2014/main" id="{11E436B4-C665-4E59-9C7B-0B4C4DD6910F}"/>
              </a:ext>
            </a:extLst>
          </p:cNvPr>
          <p:cNvSpPr txBox="1">
            <a:spLocks/>
          </p:cNvSpPr>
          <p:nvPr/>
        </p:nvSpPr>
        <p:spPr>
          <a:xfrm>
            <a:off x="3503889" y="2618765"/>
            <a:ext cx="5184220" cy="41296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4000" i="1">
                <a:solidFill>
                  <a:srgbClr val="202124"/>
                </a:solidFill>
                <a:latin typeface="Bahnschrift SemiBold" panose="020B0502040204020203" pitchFamily="34" charset="0"/>
              </a:rPr>
              <a:t>XYZ</a:t>
            </a:r>
            <a:endParaRPr lang="en-IN" sz="5400" i="1" dirty="0">
              <a:latin typeface="Bahnschrift SemiBold" panose="020B0502040204020203" pitchFamily="34" charset="0"/>
            </a:endParaRPr>
          </a:p>
        </p:txBody>
      </p:sp>
      <p:sp>
        <p:nvSpPr>
          <p:cNvPr id="120" name="Google Shape;1019;p52">
            <a:extLst>
              <a:ext uri="{FF2B5EF4-FFF2-40B4-BE49-F238E27FC236}">
                <a16:creationId xmlns:a16="http://schemas.microsoft.com/office/drawing/2014/main" id="{BC208FCC-2625-4BE0-9F0F-200F76A442DC}"/>
              </a:ext>
            </a:extLst>
          </p:cNvPr>
          <p:cNvSpPr txBox="1">
            <a:spLocks/>
          </p:cNvSpPr>
          <p:nvPr/>
        </p:nvSpPr>
        <p:spPr>
          <a:xfrm>
            <a:off x="2146403" y="3450878"/>
            <a:ext cx="7899195" cy="9642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263238"/>
                </a:solidFill>
                <a:effectLst/>
                <a:cs typeface="Arial" panose="020B0604020202020204" pitchFamily="34" charset="0"/>
              </a:rPr>
              <a:t>This slide is an editable slide with all your needs. Adapt it with your needs </a:t>
            </a:r>
            <a:br>
              <a:rPr lang="en-US" sz="1800" b="0" i="0" dirty="0">
                <a:solidFill>
                  <a:srgbClr val="263238"/>
                </a:solidFill>
                <a:effectLst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rgbClr val="263238"/>
                </a:solidFill>
                <a:effectLst/>
                <a:cs typeface="Arial" panose="020B0604020202020204" pitchFamily="34" charset="0"/>
              </a:rPr>
              <a:t>and it will capture all the audience attention. </a:t>
            </a:r>
            <a:endParaRPr lang="en-IN" sz="1800" dirty="0">
              <a:cs typeface="Arial" panose="020B0604020202020204" pitchFamily="34" charset="0"/>
            </a:endParaRPr>
          </a:p>
        </p:txBody>
      </p:sp>
      <p:sp>
        <p:nvSpPr>
          <p:cNvPr id="114" name="Google Shape;1013;p52">
            <a:extLst>
              <a:ext uri="{FF2B5EF4-FFF2-40B4-BE49-F238E27FC236}">
                <a16:creationId xmlns:a16="http://schemas.microsoft.com/office/drawing/2014/main" id="{2EC8B6A7-958B-4DDD-8BC8-3D8E67FFA082}"/>
              </a:ext>
            </a:extLst>
          </p:cNvPr>
          <p:cNvSpPr/>
          <p:nvPr/>
        </p:nvSpPr>
        <p:spPr>
          <a:xfrm>
            <a:off x="8672252" y="5932975"/>
            <a:ext cx="2047492" cy="26018"/>
          </a:xfrm>
          <a:custGeom>
            <a:avLst/>
            <a:gdLst/>
            <a:ahLst/>
            <a:cxnLst/>
            <a:rect l="l" t="t" r="r" b="b"/>
            <a:pathLst>
              <a:path w="38640" h="491" extrusionOk="0">
                <a:moveTo>
                  <a:pt x="38640" y="490"/>
                </a:moveTo>
                <a:lnTo>
                  <a:pt x="1" y="490"/>
                </a:lnTo>
                <a:lnTo>
                  <a:pt x="1" y="0"/>
                </a:lnTo>
                <a:lnTo>
                  <a:pt x="386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6" name="Google Shape;1015;p52">
            <a:extLst>
              <a:ext uri="{FF2B5EF4-FFF2-40B4-BE49-F238E27FC236}">
                <a16:creationId xmlns:a16="http://schemas.microsoft.com/office/drawing/2014/main" id="{571D404E-B27C-4E7F-AB3D-ECB30BF9B9EB}"/>
              </a:ext>
            </a:extLst>
          </p:cNvPr>
          <p:cNvSpPr/>
          <p:nvPr/>
        </p:nvSpPr>
        <p:spPr>
          <a:xfrm>
            <a:off x="8870695" y="4538359"/>
            <a:ext cx="1650606" cy="1388363"/>
          </a:xfrm>
          <a:custGeom>
            <a:avLst/>
            <a:gdLst/>
            <a:ahLst/>
            <a:cxnLst/>
            <a:rect l="l" t="t" r="r" b="b"/>
            <a:pathLst>
              <a:path w="31150" h="26201" extrusionOk="0">
                <a:moveTo>
                  <a:pt x="31031" y="3403"/>
                </a:moveTo>
                <a:cubicBezTo>
                  <a:pt x="31031" y="3344"/>
                  <a:pt x="30897" y="3344"/>
                  <a:pt x="30838" y="3403"/>
                </a:cubicBezTo>
                <a:cubicBezTo>
                  <a:pt x="29783" y="6138"/>
                  <a:pt x="28861" y="8857"/>
                  <a:pt x="28118" y="11636"/>
                </a:cubicBezTo>
                <a:cubicBezTo>
                  <a:pt x="27004" y="12572"/>
                  <a:pt x="25696" y="13122"/>
                  <a:pt x="24284" y="12632"/>
                </a:cubicBezTo>
                <a:cubicBezTo>
                  <a:pt x="24210" y="12632"/>
                  <a:pt x="24210" y="12632"/>
                  <a:pt x="24210" y="12691"/>
                </a:cubicBezTo>
                <a:cubicBezTo>
                  <a:pt x="23600" y="13434"/>
                  <a:pt x="22545" y="13747"/>
                  <a:pt x="21683" y="13494"/>
                </a:cubicBezTo>
                <a:cubicBezTo>
                  <a:pt x="21802" y="13256"/>
                  <a:pt x="21862" y="13063"/>
                  <a:pt x="21921" y="12825"/>
                </a:cubicBezTo>
                <a:cubicBezTo>
                  <a:pt x="21921" y="12751"/>
                  <a:pt x="21862" y="12751"/>
                  <a:pt x="21802" y="12751"/>
                </a:cubicBezTo>
                <a:cubicBezTo>
                  <a:pt x="21431" y="12691"/>
                  <a:pt x="21119" y="12885"/>
                  <a:pt x="20940" y="13256"/>
                </a:cubicBezTo>
                <a:cubicBezTo>
                  <a:pt x="20940" y="13256"/>
                  <a:pt x="20940" y="13316"/>
                  <a:pt x="21000" y="13316"/>
                </a:cubicBezTo>
                <a:cubicBezTo>
                  <a:pt x="21119" y="13434"/>
                  <a:pt x="21237" y="13494"/>
                  <a:pt x="21431" y="13568"/>
                </a:cubicBezTo>
                <a:cubicBezTo>
                  <a:pt x="21000" y="14118"/>
                  <a:pt x="20375" y="14490"/>
                  <a:pt x="19632" y="14371"/>
                </a:cubicBezTo>
                <a:cubicBezTo>
                  <a:pt x="18637" y="14237"/>
                  <a:pt x="17968" y="13197"/>
                  <a:pt x="18087" y="12260"/>
                </a:cubicBezTo>
                <a:cubicBezTo>
                  <a:pt x="18087" y="12142"/>
                  <a:pt x="17968" y="12142"/>
                  <a:pt x="17968" y="12201"/>
                </a:cubicBezTo>
                <a:cubicBezTo>
                  <a:pt x="17596" y="12825"/>
                  <a:pt x="17091" y="13375"/>
                  <a:pt x="16482" y="13806"/>
                </a:cubicBezTo>
                <a:cubicBezTo>
                  <a:pt x="16348" y="13256"/>
                  <a:pt x="16289" y="12632"/>
                  <a:pt x="16170" y="12082"/>
                </a:cubicBezTo>
                <a:cubicBezTo>
                  <a:pt x="16170" y="11948"/>
                  <a:pt x="16036" y="12008"/>
                  <a:pt x="16036" y="12082"/>
                </a:cubicBezTo>
                <a:cubicBezTo>
                  <a:pt x="15367" y="14237"/>
                  <a:pt x="13941" y="16095"/>
                  <a:pt x="12083" y="17462"/>
                </a:cubicBezTo>
                <a:cubicBezTo>
                  <a:pt x="12395" y="15233"/>
                  <a:pt x="12826" y="13063"/>
                  <a:pt x="13376" y="10967"/>
                </a:cubicBezTo>
                <a:cubicBezTo>
                  <a:pt x="14550" y="10284"/>
                  <a:pt x="15486" y="9288"/>
                  <a:pt x="15977" y="7995"/>
                </a:cubicBezTo>
                <a:cubicBezTo>
                  <a:pt x="16601" y="6435"/>
                  <a:pt x="16170" y="4711"/>
                  <a:pt x="15293" y="3284"/>
                </a:cubicBezTo>
                <a:cubicBezTo>
                  <a:pt x="14862" y="2482"/>
                  <a:pt x="14253" y="1798"/>
                  <a:pt x="13628" y="1174"/>
                </a:cubicBezTo>
                <a:cubicBezTo>
                  <a:pt x="13064" y="624"/>
                  <a:pt x="12395" y="119"/>
                  <a:pt x="11578" y="59"/>
                </a:cubicBezTo>
                <a:cubicBezTo>
                  <a:pt x="10225" y="0"/>
                  <a:pt x="9423" y="1233"/>
                  <a:pt x="9051" y="2348"/>
                </a:cubicBezTo>
                <a:cubicBezTo>
                  <a:pt x="8739" y="3225"/>
                  <a:pt x="8605" y="4087"/>
                  <a:pt x="8487" y="4949"/>
                </a:cubicBezTo>
                <a:cubicBezTo>
                  <a:pt x="8368" y="6004"/>
                  <a:pt x="8234" y="7059"/>
                  <a:pt x="8115" y="8114"/>
                </a:cubicBezTo>
                <a:cubicBezTo>
                  <a:pt x="7937" y="9600"/>
                  <a:pt x="7803" y="11146"/>
                  <a:pt x="7684" y="12691"/>
                </a:cubicBezTo>
                <a:cubicBezTo>
                  <a:pt x="7491" y="12691"/>
                  <a:pt x="7253" y="12751"/>
                  <a:pt x="7060" y="12825"/>
                </a:cubicBezTo>
                <a:cubicBezTo>
                  <a:pt x="4771" y="13316"/>
                  <a:pt x="2423" y="13806"/>
                  <a:pt x="135" y="14311"/>
                </a:cubicBezTo>
                <a:cubicBezTo>
                  <a:pt x="1" y="14371"/>
                  <a:pt x="1" y="14430"/>
                  <a:pt x="60" y="14490"/>
                </a:cubicBezTo>
                <a:cubicBezTo>
                  <a:pt x="2289" y="15857"/>
                  <a:pt x="4652" y="16719"/>
                  <a:pt x="7119" y="17521"/>
                </a:cubicBezTo>
                <a:cubicBezTo>
                  <a:pt x="7000" y="18205"/>
                  <a:pt x="6882" y="18948"/>
                  <a:pt x="6688" y="19691"/>
                </a:cubicBezTo>
                <a:cubicBezTo>
                  <a:pt x="6138" y="20627"/>
                  <a:pt x="5514" y="21489"/>
                  <a:pt x="4964" y="22411"/>
                </a:cubicBezTo>
                <a:cubicBezTo>
                  <a:pt x="4519" y="23094"/>
                  <a:pt x="4088" y="23718"/>
                  <a:pt x="3657" y="24402"/>
                </a:cubicBezTo>
                <a:cubicBezTo>
                  <a:pt x="3345" y="24892"/>
                  <a:pt x="3032" y="25457"/>
                  <a:pt x="3032" y="26126"/>
                </a:cubicBezTo>
                <a:cubicBezTo>
                  <a:pt x="3032" y="26126"/>
                  <a:pt x="3032" y="26200"/>
                  <a:pt x="3107" y="26200"/>
                </a:cubicBezTo>
                <a:cubicBezTo>
                  <a:pt x="4459" y="25635"/>
                  <a:pt x="5336" y="24461"/>
                  <a:pt x="5886" y="23228"/>
                </a:cubicBezTo>
                <a:cubicBezTo>
                  <a:pt x="6317" y="22113"/>
                  <a:pt x="6629" y="20924"/>
                  <a:pt x="6882" y="19750"/>
                </a:cubicBezTo>
                <a:cubicBezTo>
                  <a:pt x="7000" y="19572"/>
                  <a:pt x="7119" y="19379"/>
                  <a:pt x="7253" y="19201"/>
                </a:cubicBezTo>
                <a:cubicBezTo>
                  <a:pt x="7491" y="18695"/>
                  <a:pt x="7803" y="18264"/>
                  <a:pt x="8115" y="17833"/>
                </a:cubicBezTo>
                <a:cubicBezTo>
                  <a:pt x="10968" y="18636"/>
                  <a:pt x="13881" y="19379"/>
                  <a:pt x="16660" y="20434"/>
                </a:cubicBezTo>
                <a:cubicBezTo>
                  <a:pt x="18206" y="21058"/>
                  <a:pt x="19751" y="21801"/>
                  <a:pt x="21237" y="22782"/>
                </a:cubicBezTo>
                <a:cubicBezTo>
                  <a:pt x="21312" y="22856"/>
                  <a:pt x="21371" y="22663"/>
                  <a:pt x="21312" y="22604"/>
                </a:cubicBezTo>
                <a:cubicBezTo>
                  <a:pt x="17344" y="20003"/>
                  <a:pt x="12692" y="19007"/>
                  <a:pt x="8174" y="17655"/>
                </a:cubicBezTo>
                <a:cubicBezTo>
                  <a:pt x="9348" y="15857"/>
                  <a:pt x="10537" y="14059"/>
                  <a:pt x="11652" y="12260"/>
                </a:cubicBezTo>
                <a:cubicBezTo>
                  <a:pt x="11771" y="12082"/>
                  <a:pt x="11949" y="11829"/>
                  <a:pt x="12083" y="11636"/>
                </a:cubicBezTo>
                <a:cubicBezTo>
                  <a:pt x="12261" y="11577"/>
                  <a:pt x="12454" y="11458"/>
                  <a:pt x="12633" y="11398"/>
                </a:cubicBezTo>
                <a:cubicBezTo>
                  <a:pt x="12826" y="11265"/>
                  <a:pt x="13004" y="11205"/>
                  <a:pt x="13198" y="11086"/>
                </a:cubicBezTo>
                <a:cubicBezTo>
                  <a:pt x="12633" y="13256"/>
                  <a:pt x="12202" y="15426"/>
                  <a:pt x="11949" y="17581"/>
                </a:cubicBezTo>
                <a:cubicBezTo>
                  <a:pt x="11890" y="17655"/>
                  <a:pt x="12023" y="17714"/>
                  <a:pt x="12023" y="17655"/>
                </a:cubicBezTo>
                <a:cubicBezTo>
                  <a:pt x="13941" y="16347"/>
                  <a:pt x="15293" y="14549"/>
                  <a:pt x="16110" y="12379"/>
                </a:cubicBezTo>
                <a:cubicBezTo>
                  <a:pt x="16170" y="12944"/>
                  <a:pt x="16289" y="13434"/>
                  <a:pt x="16348" y="13999"/>
                </a:cubicBezTo>
                <a:cubicBezTo>
                  <a:pt x="16348" y="13999"/>
                  <a:pt x="16408" y="14059"/>
                  <a:pt x="16482" y="13999"/>
                </a:cubicBezTo>
                <a:cubicBezTo>
                  <a:pt x="17032" y="13628"/>
                  <a:pt x="17522" y="13122"/>
                  <a:pt x="17894" y="12513"/>
                </a:cubicBezTo>
                <a:cubicBezTo>
                  <a:pt x="17968" y="13494"/>
                  <a:pt x="18637" y="14371"/>
                  <a:pt x="19632" y="14490"/>
                </a:cubicBezTo>
                <a:cubicBezTo>
                  <a:pt x="20375" y="14608"/>
                  <a:pt x="21119" y="14237"/>
                  <a:pt x="21549" y="13628"/>
                </a:cubicBezTo>
                <a:cubicBezTo>
                  <a:pt x="22233" y="13806"/>
                  <a:pt x="22917" y="13747"/>
                  <a:pt x="23541" y="13434"/>
                </a:cubicBezTo>
                <a:cubicBezTo>
                  <a:pt x="23779" y="13316"/>
                  <a:pt x="23972" y="13197"/>
                  <a:pt x="24091" y="13003"/>
                </a:cubicBezTo>
                <a:cubicBezTo>
                  <a:pt x="24210" y="12944"/>
                  <a:pt x="24210" y="12825"/>
                  <a:pt x="24403" y="12885"/>
                </a:cubicBezTo>
                <a:cubicBezTo>
                  <a:pt x="24522" y="12885"/>
                  <a:pt x="24715" y="12944"/>
                  <a:pt x="24834" y="12944"/>
                </a:cubicBezTo>
                <a:cubicBezTo>
                  <a:pt x="25265" y="13003"/>
                  <a:pt x="25770" y="13003"/>
                  <a:pt x="26201" y="12885"/>
                </a:cubicBezTo>
                <a:cubicBezTo>
                  <a:pt x="26885" y="12691"/>
                  <a:pt x="27494" y="12379"/>
                  <a:pt x="27999" y="11948"/>
                </a:cubicBezTo>
                <a:cubicBezTo>
                  <a:pt x="27434" y="14118"/>
                  <a:pt x="27004" y="16288"/>
                  <a:pt x="26632" y="18517"/>
                </a:cubicBezTo>
                <a:cubicBezTo>
                  <a:pt x="26379" y="19944"/>
                  <a:pt x="26201" y="21370"/>
                  <a:pt x="26067" y="22856"/>
                </a:cubicBezTo>
                <a:cubicBezTo>
                  <a:pt x="26067" y="22916"/>
                  <a:pt x="26260" y="22916"/>
                  <a:pt x="26260" y="22856"/>
                </a:cubicBezTo>
                <a:cubicBezTo>
                  <a:pt x="26573" y="19067"/>
                  <a:pt x="27256" y="15426"/>
                  <a:pt x="28237" y="11770"/>
                </a:cubicBezTo>
                <a:cubicBezTo>
                  <a:pt x="29352" y="10834"/>
                  <a:pt x="30095" y="9407"/>
                  <a:pt x="30526" y="8055"/>
                </a:cubicBezTo>
                <a:cubicBezTo>
                  <a:pt x="31031" y="6569"/>
                  <a:pt x="31150" y="4949"/>
                  <a:pt x="31031" y="3403"/>
                </a:cubicBezTo>
                <a:close/>
                <a:moveTo>
                  <a:pt x="8487" y="6004"/>
                </a:moveTo>
                <a:cubicBezTo>
                  <a:pt x="8680" y="4399"/>
                  <a:pt x="8799" y="2601"/>
                  <a:pt x="9794" y="1233"/>
                </a:cubicBezTo>
                <a:cubicBezTo>
                  <a:pt x="10225" y="624"/>
                  <a:pt x="10835" y="193"/>
                  <a:pt x="11578" y="193"/>
                </a:cubicBezTo>
                <a:cubicBezTo>
                  <a:pt x="12514" y="253"/>
                  <a:pt x="13316" y="1055"/>
                  <a:pt x="13941" y="1739"/>
                </a:cubicBezTo>
                <a:cubicBezTo>
                  <a:pt x="15174" y="3032"/>
                  <a:pt x="16170" y="4770"/>
                  <a:pt x="16110" y="6569"/>
                </a:cubicBezTo>
                <a:cubicBezTo>
                  <a:pt x="16036" y="8367"/>
                  <a:pt x="14921" y="9853"/>
                  <a:pt x="13435" y="10774"/>
                </a:cubicBezTo>
                <a:cubicBezTo>
                  <a:pt x="13688" y="9972"/>
                  <a:pt x="13881" y="9169"/>
                  <a:pt x="14178" y="8367"/>
                </a:cubicBezTo>
                <a:cubicBezTo>
                  <a:pt x="14178" y="8292"/>
                  <a:pt x="14059" y="8233"/>
                  <a:pt x="14000" y="8292"/>
                </a:cubicBezTo>
                <a:cubicBezTo>
                  <a:pt x="13316" y="9407"/>
                  <a:pt x="12633" y="10462"/>
                  <a:pt x="11949" y="11517"/>
                </a:cubicBezTo>
                <a:cubicBezTo>
                  <a:pt x="10656" y="12082"/>
                  <a:pt x="9230" y="12320"/>
                  <a:pt x="7803" y="12632"/>
                </a:cubicBezTo>
                <a:cubicBezTo>
                  <a:pt x="8056" y="10403"/>
                  <a:pt x="8234" y="8233"/>
                  <a:pt x="8487" y="6004"/>
                </a:cubicBezTo>
                <a:close/>
                <a:moveTo>
                  <a:pt x="4771" y="16540"/>
                </a:moveTo>
                <a:cubicBezTo>
                  <a:pt x="3226" y="15976"/>
                  <a:pt x="1740" y="15292"/>
                  <a:pt x="313" y="14430"/>
                </a:cubicBezTo>
                <a:cubicBezTo>
                  <a:pt x="2483" y="13999"/>
                  <a:pt x="4593" y="13494"/>
                  <a:pt x="6748" y="13003"/>
                </a:cubicBezTo>
                <a:cubicBezTo>
                  <a:pt x="7060" y="12944"/>
                  <a:pt x="7372" y="12885"/>
                  <a:pt x="7625" y="12825"/>
                </a:cubicBezTo>
                <a:cubicBezTo>
                  <a:pt x="7625" y="13375"/>
                  <a:pt x="7565" y="13940"/>
                  <a:pt x="7491" y="14490"/>
                </a:cubicBezTo>
                <a:cubicBezTo>
                  <a:pt x="7372" y="15426"/>
                  <a:pt x="7253" y="16407"/>
                  <a:pt x="7119" y="17343"/>
                </a:cubicBezTo>
                <a:cubicBezTo>
                  <a:pt x="6317" y="17090"/>
                  <a:pt x="5574" y="16838"/>
                  <a:pt x="4771" y="16540"/>
                </a:cubicBezTo>
                <a:close/>
                <a:moveTo>
                  <a:pt x="6257" y="21549"/>
                </a:moveTo>
                <a:cubicBezTo>
                  <a:pt x="5767" y="23287"/>
                  <a:pt x="4964" y="25204"/>
                  <a:pt x="3166" y="26007"/>
                </a:cubicBezTo>
                <a:cubicBezTo>
                  <a:pt x="3285" y="25323"/>
                  <a:pt x="3597" y="24833"/>
                  <a:pt x="3909" y="24268"/>
                </a:cubicBezTo>
                <a:lnTo>
                  <a:pt x="5024" y="22604"/>
                </a:lnTo>
                <a:cubicBezTo>
                  <a:pt x="5574" y="21742"/>
                  <a:pt x="6079" y="20924"/>
                  <a:pt x="6629" y="20122"/>
                </a:cubicBezTo>
                <a:cubicBezTo>
                  <a:pt x="6510" y="20627"/>
                  <a:pt x="6376" y="21058"/>
                  <a:pt x="6257" y="21549"/>
                </a:cubicBezTo>
                <a:close/>
                <a:moveTo>
                  <a:pt x="6941" y="19319"/>
                </a:moveTo>
                <a:cubicBezTo>
                  <a:pt x="7000" y="18888"/>
                  <a:pt x="7060" y="18517"/>
                  <a:pt x="7119" y="18086"/>
                </a:cubicBezTo>
                <a:cubicBezTo>
                  <a:pt x="7194" y="17893"/>
                  <a:pt x="7194" y="17714"/>
                  <a:pt x="7253" y="17521"/>
                </a:cubicBezTo>
                <a:cubicBezTo>
                  <a:pt x="7491" y="17655"/>
                  <a:pt x="7684" y="17714"/>
                  <a:pt x="7937" y="17774"/>
                </a:cubicBezTo>
                <a:cubicBezTo>
                  <a:pt x="7625" y="18264"/>
                  <a:pt x="7253" y="18829"/>
                  <a:pt x="6941" y="19319"/>
                </a:cubicBezTo>
                <a:close/>
                <a:moveTo>
                  <a:pt x="8056" y="17655"/>
                </a:moveTo>
                <a:cubicBezTo>
                  <a:pt x="7743" y="17521"/>
                  <a:pt x="7491" y="17462"/>
                  <a:pt x="7253" y="17402"/>
                </a:cubicBezTo>
                <a:cubicBezTo>
                  <a:pt x="7491" y="15857"/>
                  <a:pt x="7684" y="14371"/>
                  <a:pt x="7803" y="12825"/>
                </a:cubicBezTo>
                <a:cubicBezTo>
                  <a:pt x="9170" y="12513"/>
                  <a:pt x="10537" y="12260"/>
                  <a:pt x="11830" y="11770"/>
                </a:cubicBezTo>
                <a:cubicBezTo>
                  <a:pt x="10537" y="13687"/>
                  <a:pt x="9289" y="15664"/>
                  <a:pt x="8056" y="17655"/>
                </a:cubicBezTo>
                <a:close/>
                <a:moveTo>
                  <a:pt x="12202" y="11398"/>
                </a:moveTo>
                <a:cubicBezTo>
                  <a:pt x="12767" y="10596"/>
                  <a:pt x="13316" y="9719"/>
                  <a:pt x="13807" y="8917"/>
                </a:cubicBezTo>
                <a:cubicBezTo>
                  <a:pt x="13628" y="9541"/>
                  <a:pt x="13435" y="10224"/>
                  <a:pt x="13257" y="10893"/>
                </a:cubicBezTo>
                <a:cubicBezTo>
                  <a:pt x="12945" y="11086"/>
                  <a:pt x="12573" y="11265"/>
                  <a:pt x="12202" y="11398"/>
                </a:cubicBezTo>
                <a:close/>
                <a:moveTo>
                  <a:pt x="21119" y="13256"/>
                </a:moveTo>
                <a:cubicBezTo>
                  <a:pt x="21312" y="13003"/>
                  <a:pt x="21490" y="12885"/>
                  <a:pt x="21743" y="12885"/>
                </a:cubicBezTo>
                <a:cubicBezTo>
                  <a:pt x="21683" y="13063"/>
                  <a:pt x="21609" y="13256"/>
                  <a:pt x="21490" y="13434"/>
                </a:cubicBezTo>
                <a:cubicBezTo>
                  <a:pt x="21371" y="13375"/>
                  <a:pt x="21237" y="13316"/>
                  <a:pt x="21119" y="13256"/>
                </a:cubicBezTo>
                <a:close/>
                <a:moveTo>
                  <a:pt x="29411" y="10150"/>
                </a:moveTo>
                <a:cubicBezTo>
                  <a:pt x="29114" y="10655"/>
                  <a:pt x="28742" y="11086"/>
                  <a:pt x="28296" y="11458"/>
                </a:cubicBezTo>
                <a:cubicBezTo>
                  <a:pt x="28668" y="10150"/>
                  <a:pt x="29039" y="8857"/>
                  <a:pt x="29485" y="7549"/>
                </a:cubicBezTo>
                <a:cubicBezTo>
                  <a:pt x="29916" y="6316"/>
                  <a:pt x="30407" y="5023"/>
                  <a:pt x="30897" y="3775"/>
                </a:cubicBezTo>
                <a:cubicBezTo>
                  <a:pt x="31031" y="5944"/>
                  <a:pt x="30600" y="8292"/>
                  <a:pt x="29411" y="10150"/>
                </a:cubicBezTo>
                <a:close/>
              </a:path>
            </a:pathLst>
          </a:custGeom>
          <a:solidFill>
            <a:srgbClr val="201F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7" name="Google Shape;1016;p52">
            <a:extLst>
              <a:ext uri="{FF2B5EF4-FFF2-40B4-BE49-F238E27FC236}">
                <a16:creationId xmlns:a16="http://schemas.microsoft.com/office/drawing/2014/main" id="{155E4791-E3ED-4246-9758-647382908F12}"/>
              </a:ext>
            </a:extLst>
          </p:cNvPr>
          <p:cNvSpPr/>
          <p:nvPr/>
        </p:nvSpPr>
        <p:spPr>
          <a:xfrm>
            <a:off x="9664470" y="5783938"/>
            <a:ext cx="63057" cy="26018"/>
          </a:xfrm>
          <a:custGeom>
            <a:avLst/>
            <a:gdLst/>
            <a:ahLst/>
            <a:cxnLst/>
            <a:rect l="l" t="t" r="r" b="b"/>
            <a:pathLst>
              <a:path w="1190" h="491" extrusionOk="0">
                <a:moveTo>
                  <a:pt x="1056" y="119"/>
                </a:moveTo>
                <a:cubicBezTo>
                  <a:pt x="684" y="0"/>
                  <a:pt x="312" y="60"/>
                  <a:pt x="75" y="372"/>
                </a:cubicBezTo>
                <a:cubicBezTo>
                  <a:pt x="0" y="431"/>
                  <a:pt x="75" y="491"/>
                  <a:pt x="194" y="431"/>
                </a:cubicBezTo>
                <a:cubicBezTo>
                  <a:pt x="372" y="253"/>
                  <a:pt x="684" y="193"/>
                  <a:pt x="996" y="253"/>
                </a:cubicBezTo>
                <a:cubicBezTo>
                  <a:pt x="1115" y="312"/>
                  <a:pt x="1189" y="119"/>
                  <a:pt x="1056" y="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2" name="Google Shape;1021;p52">
            <a:extLst>
              <a:ext uri="{FF2B5EF4-FFF2-40B4-BE49-F238E27FC236}">
                <a16:creationId xmlns:a16="http://schemas.microsoft.com/office/drawing/2014/main" id="{156BF524-4872-43D2-A7E9-125A97A3ADC4}"/>
              </a:ext>
            </a:extLst>
          </p:cNvPr>
          <p:cNvSpPr txBox="1">
            <a:spLocks/>
          </p:cNvSpPr>
          <p:nvPr/>
        </p:nvSpPr>
        <p:spPr>
          <a:xfrm>
            <a:off x="8707496" y="5411679"/>
            <a:ext cx="1977004" cy="4888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/>
              <a:t>Mr. </a:t>
            </a:r>
            <a:r>
              <a:rPr lang="en-IN" sz="1800" i="0" dirty="0">
                <a:solidFill>
                  <a:srgbClr val="111111"/>
                </a:solidFill>
                <a:effectLst/>
              </a:rPr>
              <a:t>Brayden</a:t>
            </a:r>
          </a:p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123" name="Google Shape;1022;p52">
            <a:extLst>
              <a:ext uri="{FF2B5EF4-FFF2-40B4-BE49-F238E27FC236}">
                <a16:creationId xmlns:a16="http://schemas.microsoft.com/office/drawing/2014/main" id="{3A690F32-3F7C-4C5C-9B49-7DA7241F9DFF}"/>
              </a:ext>
            </a:extLst>
          </p:cNvPr>
          <p:cNvSpPr txBox="1">
            <a:spLocks/>
          </p:cNvSpPr>
          <p:nvPr/>
        </p:nvSpPr>
        <p:spPr>
          <a:xfrm>
            <a:off x="8117781" y="6012895"/>
            <a:ext cx="3156435" cy="3379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IN" sz="1800" b="1" dirty="0"/>
              <a:t>General Manager</a:t>
            </a:r>
          </a:p>
        </p:txBody>
      </p:sp>
      <p:sp>
        <p:nvSpPr>
          <p:cNvPr id="113" name="Google Shape;1012;p52">
            <a:extLst>
              <a:ext uri="{FF2B5EF4-FFF2-40B4-BE49-F238E27FC236}">
                <a16:creationId xmlns:a16="http://schemas.microsoft.com/office/drawing/2014/main" id="{B1452030-7E77-4FFB-8267-A3E1337B8ADB}"/>
              </a:ext>
            </a:extLst>
          </p:cNvPr>
          <p:cNvSpPr/>
          <p:nvPr/>
        </p:nvSpPr>
        <p:spPr>
          <a:xfrm>
            <a:off x="1555404" y="5932975"/>
            <a:ext cx="2047492" cy="26018"/>
          </a:xfrm>
          <a:custGeom>
            <a:avLst/>
            <a:gdLst/>
            <a:ahLst/>
            <a:cxnLst/>
            <a:rect l="l" t="t" r="r" b="b"/>
            <a:pathLst>
              <a:path w="38640" h="491" extrusionOk="0">
                <a:moveTo>
                  <a:pt x="38640" y="490"/>
                </a:moveTo>
                <a:lnTo>
                  <a:pt x="1" y="490"/>
                </a:lnTo>
                <a:lnTo>
                  <a:pt x="1" y="0"/>
                </a:lnTo>
                <a:lnTo>
                  <a:pt x="386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5" name="Google Shape;1014;p52">
            <a:extLst>
              <a:ext uri="{FF2B5EF4-FFF2-40B4-BE49-F238E27FC236}">
                <a16:creationId xmlns:a16="http://schemas.microsoft.com/office/drawing/2014/main" id="{8EE288E8-B5C0-4D16-A380-0850C3120A2A}"/>
              </a:ext>
            </a:extLst>
          </p:cNvPr>
          <p:cNvSpPr/>
          <p:nvPr/>
        </p:nvSpPr>
        <p:spPr>
          <a:xfrm>
            <a:off x="1740468" y="4653292"/>
            <a:ext cx="1677365" cy="810359"/>
          </a:xfrm>
          <a:custGeom>
            <a:avLst/>
            <a:gdLst/>
            <a:ahLst/>
            <a:cxnLst/>
            <a:rect l="l" t="t" r="r" b="b"/>
            <a:pathLst>
              <a:path w="31655" h="15293" extrusionOk="0">
                <a:moveTo>
                  <a:pt x="31283" y="313"/>
                </a:moveTo>
                <a:cubicBezTo>
                  <a:pt x="31090" y="1"/>
                  <a:pt x="30718" y="179"/>
                  <a:pt x="30540" y="372"/>
                </a:cubicBezTo>
                <a:cubicBezTo>
                  <a:pt x="29797" y="1115"/>
                  <a:pt x="29113" y="1918"/>
                  <a:pt x="28430" y="2720"/>
                </a:cubicBezTo>
                <a:cubicBezTo>
                  <a:pt x="27434" y="3835"/>
                  <a:pt x="26513" y="5083"/>
                  <a:pt x="25636" y="6317"/>
                </a:cubicBezTo>
                <a:cubicBezTo>
                  <a:pt x="25636" y="6257"/>
                  <a:pt x="25576" y="6198"/>
                  <a:pt x="25576" y="6123"/>
                </a:cubicBezTo>
                <a:lnTo>
                  <a:pt x="25517" y="6123"/>
                </a:lnTo>
                <a:cubicBezTo>
                  <a:pt x="25205" y="6436"/>
                  <a:pt x="24967" y="6748"/>
                  <a:pt x="24521" y="6867"/>
                </a:cubicBezTo>
                <a:cubicBezTo>
                  <a:pt x="24150" y="7000"/>
                  <a:pt x="23659" y="6748"/>
                  <a:pt x="23659" y="6317"/>
                </a:cubicBezTo>
                <a:cubicBezTo>
                  <a:pt x="23659" y="6257"/>
                  <a:pt x="23600" y="6257"/>
                  <a:pt x="23540" y="6257"/>
                </a:cubicBezTo>
                <a:cubicBezTo>
                  <a:pt x="23169" y="6569"/>
                  <a:pt x="22738" y="6807"/>
                  <a:pt x="22292" y="7000"/>
                </a:cubicBezTo>
                <a:cubicBezTo>
                  <a:pt x="22233" y="6867"/>
                  <a:pt x="22173" y="6688"/>
                  <a:pt x="22173" y="6569"/>
                </a:cubicBezTo>
                <a:cubicBezTo>
                  <a:pt x="22173" y="6495"/>
                  <a:pt x="22114" y="6495"/>
                  <a:pt x="22054" y="6495"/>
                </a:cubicBezTo>
                <a:cubicBezTo>
                  <a:pt x="21683" y="6941"/>
                  <a:pt x="21252" y="7179"/>
                  <a:pt x="20746" y="7312"/>
                </a:cubicBezTo>
                <a:cubicBezTo>
                  <a:pt x="20509" y="7372"/>
                  <a:pt x="20197" y="7491"/>
                  <a:pt x="20003" y="7431"/>
                </a:cubicBezTo>
                <a:cubicBezTo>
                  <a:pt x="19825" y="7372"/>
                  <a:pt x="19885" y="6748"/>
                  <a:pt x="19825" y="6569"/>
                </a:cubicBezTo>
                <a:cubicBezTo>
                  <a:pt x="19825" y="6495"/>
                  <a:pt x="19766" y="6495"/>
                  <a:pt x="19766" y="6495"/>
                </a:cubicBezTo>
                <a:cubicBezTo>
                  <a:pt x="19260" y="7238"/>
                  <a:pt x="18517" y="7803"/>
                  <a:pt x="17655" y="8115"/>
                </a:cubicBezTo>
                <a:cubicBezTo>
                  <a:pt x="17715" y="7550"/>
                  <a:pt x="17774" y="7000"/>
                  <a:pt x="17774" y="6436"/>
                </a:cubicBezTo>
                <a:cubicBezTo>
                  <a:pt x="17834" y="6436"/>
                  <a:pt x="17774" y="6376"/>
                  <a:pt x="17715" y="6436"/>
                </a:cubicBezTo>
                <a:cubicBezTo>
                  <a:pt x="16853" y="7179"/>
                  <a:pt x="16050" y="7862"/>
                  <a:pt x="15174" y="8605"/>
                </a:cubicBezTo>
                <a:cubicBezTo>
                  <a:pt x="15174" y="7922"/>
                  <a:pt x="15486" y="7312"/>
                  <a:pt x="16050" y="6941"/>
                </a:cubicBezTo>
                <a:cubicBezTo>
                  <a:pt x="16110" y="6867"/>
                  <a:pt x="16110" y="6807"/>
                  <a:pt x="16050" y="6807"/>
                </a:cubicBezTo>
                <a:cubicBezTo>
                  <a:pt x="15857" y="6941"/>
                  <a:pt x="15679" y="7000"/>
                  <a:pt x="15545" y="7060"/>
                </a:cubicBezTo>
                <a:cubicBezTo>
                  <a:pt x="15917" y="6198"/>
                  <a:pt x="16229" y="5321"/>
                  <a:pt x="16541" y="4459"/>
                </a:cubicBezTo>
                <a:cubicBezTo>
                  <a:pt x="16793" y="3597"/>
                  <a:pt x="16912" y="2780"/>
                  <a:pt x="16912" y="1918"/>
                </a:cubicBezTo>
                <a:cubicBezTo>
                  <a:pt x="16912" y="1546"/>
                  <a:pt x="16912" y="1175"/>
                  <a:pt x="16719" y="863"/>
                </a:cubicBezTo>
                <a:cubicBezTo>
                  <a:pt x="16541" y="625"/>
                  <a:pt x="16288" y="551"/>
                  <a:pt x="16050" y="625"/>
                </a:cubicBezTo>
                <a:cubicBezTo>
                  <a:pt x="15307" y="684"/>
                  <a:pt x="14683" y="1056"/>
                  <a:pt x="14118" y="1487"/>
                </a:cubicBezTo>
                <a:cubicBezTo>
                  <a:pt x="13509" y="1977"/>
                  <a:pt x="12944" y="2542"/>
                  <a:pt x="12395" y="3151"/>
                </a:cubicBezTo>
                <a:cubicBezTo>
                  <a:pt x="11651" y="3894"/>
                  <a:pt x="10968" y="4637"/>
                  <a:pt x="10284" y="5455"/>
                </a:cubicBezTo>
                <a:cubicBezTo>
                  <a:pt x="10403" y="4831"/>
                  <a:pt x="10477" y="4147"/>
                  <a:pt x="10344" y="3597"/>
                </a:cubicBezTo>
                <a:cubicBezTo>
                  <a:pt x="10165" y="2854"/>
                  <a:pt x="9482" y="2542"/>
                  <a:pt x="8798" y="2661"/>
                </a:cubicBezTo>
                <a:cubicBezTo>
                  <a:pt x="7936" y="2780"/>
                  <a:pt x="7371" y="3597"/>
                  <a:pt x="6822" y="4206"/>
                </a:cubicBezTo>
                <a:cubicBezTo>
                  <a:pt x="5514" y="5826"/>
                  <a:pt x="4221" y="7491"/>
                  <a:pt x="2973" y="9170"/>
                </a:cubicBezTo>
                <a:cubicBezTo>
                  <a:pt x="2229" y="10032"/>
                  <a:pt x="1486" y="10953"/>
                  <a:pt x="937" y="12008"/>
                </a:cubicBezTo>
                <a:cubicBezTo>
                  <a:pt x="446" y="12885"/>
                  <a:pt x="134" y="13866"/>
                  <a:pt x="446" y="14862"/>
                </a:cubicBezTo>
                <a:cubicBezTo>
                  <a:pt x="446" y="14921"/>
                  <a:pt x="565" y="14862"/>
                  <a:pt x="506" y="14802"/>
                </a:cubicBezTo>
                <a:cubicBezTo>
                  <a:pt x="0" y="13004"/>
                  <a:pt x="1561" y="11206"/>
                  <a:pt x="2542" y="9839"/>
                </a:cubicBezTo>
                <a:cubicBezTo>
                  <a:pt x="3656" y="8293"/>
                  <a:pt x="4904" y="6748"/>
                  <a:pt x="6138" y="5262"/>
                </a:cubicBezTo>
                <a:cubicBezTo>
                  <a:pt x="6391" y="4890"/>
                  <a:pt x="6688" y="4518"/>
                  <a:pt x="7000" y="4147"/>
                </a:cubicBezTo>
                <a:cubicBezTo>
                  <a:pt x="7312" y="3835"/>
                  <a:pt x="7565" y="3463"/>
                  <a:pt x="7877" y="3226"/>
                </a:cubicBezTo>
                <a:cubicBezTo>
                  <a:pt x="8545" y="2661"/>
                  <a:pt x="9734" y="2408"/>
                  <a:pt x="10165" y="3404"/>
                </a:cubicBezTo>
                <a:cubicBezTo>
                  <a:pt x="10477" y="4028"/>
                  <a:pt x="10284" y="4890"/>
                  <a:pt x="10106" y="5633"/>
                </a:cubicBezTo>
                <a:cubicBezTo>
                  <a:pt x="9734" y="6064"/>
                  <a:pt x="9289" y="6569"/>
                  <a:pt x="8917" y="7060"/>
                </a:cubicBezTo>
                <a:cubicBezTo>
                  <a:pt x="8427" y="7743"/>
                  <a:pt x="7936" y="8353"/>
                  <a:pt x="7431" y="9096"/>
                </a:cubicBezTo>
                <a:cubicBezTo>
                  <a:pt x="6940" y="9720"/>
                  <a:pt x="6391" y="10403"/>
                  <a:pt x="6138" y="11206"/>
                </a:cubicBezTo>
                <a:cubicBezTo>
                  <a:pt x="6019" y="11518"/>
                  <a:pt x="5945" y="11890"/>
                  <a:pt x="6019" y="12261"/>
                </a:cubicBezTo>
                <a:cubicBezTo>
                  <a:pt x="6019" y="12321"/>
                  <a:pt x="6079" y="12321"/>
                  <a:pt x="6079" y="12321"/>
                </a:cubicBezTo>
                <a:cubicBezTo>
                  <a:pt x="7431" y="11206"/>
                  <a:pt x="8545" y="9839"/>
                  <a:pt x="9289" y="8293"/>
                </a:cubicBezTo>
                <a:cubicBezTo>
                  <a:pt x="9660" y="7550"/>
                  <a:pt x="9972" y="6748"/>
                  <a:pt x="10165" y="5945"/>
                </a:cubicBezTo>
                <a:cubicBezTo>
                  <a:pt x="10165" y="5826"/>
                  <a:pt x="10165" y="5752"/>
                  <a:pt x="10225" y="5693"/>
                </a:cubicBezTo>
                <a:cubicBezTo>
                  <a:pt x="10596" y="5262"/>
                  <a:pt x="10968" y="4831"/>
                  <a:pt x="11339" y="4400"/>
                </a:cubicBezTo>
                <a:cubicBezTo>
                  <a:pt x="11889" y="3775"/>
                  <a:pt x="12395" y="3226"/>
                  <a:pt x="12944" y="2661"/>
                </a:cubicBezTo>
                <a:cubicBezTo>
                  <a:pt x="13509" y="2170"/>
                  <a:pt x="14059" y="1606"/>
                  <a:pt x="14683" y="1234"/>
                </a:cubicBezTo>
                <a:cubicBezTo>
                  <a:pt x="15174" y="922"/>
                  <a:pt x="16481" y="253"/>
                  <a:pt x="16719" y="1115"/>
                </a:cubicBezTo>
                <a:cubicBezTo>
                  <a:pt x="16912" y="1918"/>
                  <a:pt x="16793" y="2854"/>
                  <a:pt x="16600" y="3657"/>
                </a:cubicBezTo>
                <a:cubicBezTo>
                  <a:pt x="16348" y="4831"/>
                  <a:pt x="15917" y="6005"/>
                  <a:pt x="15367" y="7119"/>
                </a:cubicBezTo>
                <a:cubicBezTo>
                  <a:pt x="12885" y="8353"/>
                  <a:pt x="10715" y="10151"/>
                  <a:pt x="9110" y="12321"/>
                </a:cubicBezTo>
                <a:cubicBezTo>
                  <a:pt x="8679" y="12945"/>
                  <a:pt x="8174" y="13554"/>
                  <a:pt x="7877" y="14178"/>
                </a:cubicBezTo>
                <a:cubicBezTo>
                  <a:pt x="7684" y="14669"/>
                  <a:pt x="7743" y="15293"/>
                  <a:pt x="8367" y="15293"/>
                </a:cubicBezTo>
                <a:cubicBezTo>
                  <a:pt x="8739" y="15293"/>
                  <a:pt x="9051" y="15174"/>
                  <a:pt x="9363" y="15040"/>
                </a:cubicBezTo>
                <a:cubicBezTo>
                  <a:pt x="9660" y="14921"/>
                  <a:pt x="9972" y="14743"/>
                  <a:pt x="10284" y="14550"/>
                </a:cubicBezTo>
                <a:cubicBezTo>
                  <a:pt x="10908" y="14178"/>
                  <a:pt x="11399" y="13688"/>
                  <a:pt x="11889" y="13123"/>
                </a:cubicBezTo>
                <a:cubicBezTo>
                  <a:pt x="12944" y="12008"/>
                  <a:pt x="13747" y="10656"/>
                  <a:pt x="14430" y="9289"/>
                </a:cubicBezTo>
                <a:cubicBezTo>
                  <a:pt x="14802" y="8605"/>
                  <a:pt x="15174" y="7922"/>
                  <a:pt x="15486" y="7179"/>
                </a:cubicBezTo>
                <a:cubicBezTo>
                  <a:pt x="15545" y="7179"/>
                  <a:pt x="15605" y="7119"/>
                  <a:pt x="15679" y="7119"/>
                </a:cubicBezTo>
                <a:cubicBezTo>
                  <a:pt x="15233" y="7491"/>
                  <a:pt x="15055" y="8115"/>
                  <a:pt x="15055" y="8724"/>
                </a:cubicBezTo>
                <a:cubicBezTo>
                  <a:pt x="15114" y="8798"/>
                  <a:pt x="15114" y="8798"/>
                  <a:pt x="15174" y="8798"/>
                </a:cubicBezTo>
                <a:cubicBezTo>
                  <a:pt x="15976" y="8055"/>
                  <a:pt x="16853" y="7312"/>
                  <a:pt x="17715" y="6569"/>
                </a:cubicBezTo>
                <a:cubicBezTo>
                  <a:pt x="17655" y="7119"/>
                  <a:pt x="17596" y="7610"/>
                  <a:pt x="17536" y="8174"/>
                </a:cubicBezTo>
                <a:cubicBezTo>
                  <a:pt x="17536" y="8174"/>
                  <a:pt x="17536" y="8234"/>
                  <a:pt x="17596" y="8234"/>
                </a:cubicBezTo>
                <a:cubicBezTo>
                  <a:pt x="18458" y="7922"/>
                  <a:pt x="19201" y="7431"/>
                  <a:pt x="19766" y="6688"/>
                </a:cubicBezTo>
                <a:cubicBezTo>
                  <a:pt x="19766" y="6941"/>
                  <a:pt x="19825" y="7179"/>
                  <a:pt x="19825" y="7491"/>
                </a:cubicBezTo>
                <a:lnTo>
                  <a:pt x="19885" y="7491"/>
                </a:lnTo>
                <a:cubicBezTo>
                  <a:pt x="20687" y="7550"/>
                  <a:pt x="21490" y="7238"/>
                  <a:pt x="22054" y="6688"/>
                </a:cubicBezTo>
                <a:cubicBezTo>
                  <a:pt x="22114" y="6807"/>
                  <a:pt x="22173" y="6941"/>
                  <a:pt x="22233" y="7119"/>
                </a:cubicBezTo>
                <a:cubicBezTo>
                  <a:pt x="22233" y="7119"/>
                  <a:pt x="22233" y="7179"/>
                  <a:pt x="22292" y="7119"/>
                </a:cubicBezTo>
                <a:cubicBezTo>
                  <a:pt x="22738" y="6941"/>
                  <a:pt x="23169" y="6688"/>
                  <a:pt x="23540" y="6436"/>
                </a:cubicBezTo>
                <a:cubicBezTo>
                  <a:pt x="23600" y="6748"/>
                  <a:pt x="23912" y="7000"/>
                  <a:pt x="24283" y="7000"/>
                </a:cubicBezTo>
                <a:cubicBezTo>
                  <a:pt x="24774" y="7060"/>
                  <a:pt x="25205" y="6629"/>
                  <a:pt x="25517" y="6257"/>
                </a:cubicBezTo>
                <a:cubicBezTo>
                  <a:pt x="25517" y="6317"/>
                  <a:pt x="25576" y="6317"/>
                  <a:pt x="25576" y="6376"/>
                </a:cubicBezTo>
                <a:cubicBezTo>
                  <a:pt x="25264" y="6807"/>
                  <a:pt x="25026" y="7179"/>
                  <a:pt x="24714" y="7610"/>
                </a:cubicBezTo>
                <a:cubicBezTo>
                  <a:pt x="23407" y="9601"/>
                  <a:pt x="22233" y="11637"/>
                  <a:pt x="21177" y="13747"/>
                </a:cubicBezTo>
                <a:cubicBezTo>
                  <a:pt x="21118" y="13807"/>
                  <a:pt x="21252" y="13866"/>
                  <a:pt x="21252" y="13807"/>
                </a:cubicBezTo>
                <a:cubicBezTo>
                  <a:pt x="22545" y="11206"/>
                  <a:pt x="23971" y="8798"/>
                  <a:pt x="25636" y="6436"/>
                </a:cubicBezTo>
                <a:cubicBezTo>
                  <a:pt x="25948" y="6807"/>
                  <a:pt x="26572" y="6807"/>
                  <a:pt x="27003" y="6748"/>
                </a:cubicBezTo>
                <a:cubicBezTo>
                  <a:pt x="27746" y="6569"/>
                  <a:pt x="28549" y="6123"/>
                  <a:pt x="29113" y="5633"/>
                </a:cubicBezTo>
                <a:cubicBezTo>
                  <a:pt x="30406" y="4518"/>
                  <a:pt x="31209" y="2973"/>
                  <a:pt x="31402" y="1368"/>
                </a:cubicBezTo>
                <a:cubicBezTo>
                  <a:pt x="31402" y="1056"/>
                  <a:pt x="31461" y="551"/>
                  <a:pt x="31283" y="313"/>
                </a:cubicBezTo>
                <a:close/>
                <a:moveTo>
                  <a:pt x="9289" y="8055"/>
                </a:moveTo>
                <a:cubicBezTo>
                  <a:pt x="8545" y="9660"/>
                  <a:pt x="7505" y="11087"/>
                  <a:pt x="6079" y="12142"/>
                </a:cubicBezTo>
                <a:cubicBezTo>
                  <a:pt x="6019" y="11325"/>
                  <a:pt x="6509" y="10582"/>
                  <a:pt x="6940" y="9973"/>
                </a:cubicBezTo>
                <a:cubicBezTo>
                  <a:pt x="7371" y="9289"/>
                  <a:pt x="7877" y="8665"/>
                  <a:pt x="8308" y="8055"/>
                </a:cubicBezTo>
                <a:cubicBezTo>
                  <a:pt x="8858" y="7312"/>
                  <a:pt x="9482" y="6569"/>
                  <a:pt x="10032" y="5886"/>
                </a:cubicBezTo>
                <a:cubicBezTo>
                  <a:pt x="9913" y="6629"/>
                  <a:pt x="9601" y="7372"/>
                  <a:pt x="9289" y="8055"/>
                </a:cubicBezTo>
                <a:close/>
                <a:moveTo>
                  <a:pt x="14861" y="8234"/>
                </a:moveTo>
                <a:cubicBezTo>
                  <a:pt x="14252" y="9542"/>
                  <a:pt x="13509" y="10834"/>
                  <a:pt x="12632" y="12068"/>
                </a:cubicBezTo>
                <a:cubicBezTo>
                  <a:pt x="11830" y="13123"/>
                  <a:pt x="10908" y="14178"/>
                  <a:pt x="9660" y="14802"/>
                </a:cubicBezTo>
                <a:cubicBezTo>
                  <a:pt x="9363" y="14921"/>
                  <a:pt x="9051" y="15040"/>
                  <a:pt x="8739" y="15174"/>
                </a:cubicBezTo>
                <a:cubicBezTo>
                  <a:pt x="8545" y="15174"/>
                  <a:pt x="8308" y="15233"/>
                  <a:pt x="8115" y="15114"/>
                </a:cubicBezTo>
                <a:cubicBezTo>
                  <a:pt x="7877" y="14981"/>
                  <a:pt x="7877" y="14669"/>
                  <a:pt x="7936" y="14490"/>
                </a:cubicBezTo>
                <a:cubicBezTo>
                  <a:pt x="7996" y="14119"/>
                  <a:pt x="8174" y="13866"/>
                  <a:pt x="8367" y="13554"/>
                </a:cubicBezTo>
                <a:cubicBezTo>
                  <a:pt x="8545" y="13257"/>
                  <a:pt x="8739" y="13004"/>
                  <a:pt x="8991" y="12692"/>
                </a:cubicBezTo>
                <a:cubicBezTo>
                  <a:pt x="10596" y="10403"/>
                  <a:pt x="12825" y="8546"/>
                  <a:pt x="15307" y="7238"/>
                </a:cubicBezTo>
                <a:cubicBezTo>
                  <a:pt x="15174" y="7610"/>
                  <a:pt x="15055" y="7922"/>
                  <a:pt x="14861" y="8234"/>
                </a:cubicBezTo>
                <a:close/>
                <a:moveTo>
                  <a:pt x="31030" y="2601"/>
                </a:moveTo>
                <a:cubicBezTo>
                  <a:pt x="30778" y="3404"/>
                  <a:pt x="30347" y="4088"/>
                  <a:pt x="29856" y="4712"/>
                </a:cubicBezTo>
                <a:cubicBezTo>
                  <a:pt x="29292" y="5380"/>
                  <a:pt x="28608" y="5945"/>
                  <a:pt x="27806" y="6317"/>
                </a:cubicBezTo>
                <a:cubicBezTo>
                  <a:pt x="27315" y="6569"/>
                  <a:pt x="26141" y="7000"/>
                  <a:pt x="25710" y="6376"/>
                </a:cubicBezTo>
                <a:cubicBezTo>
                  <a:pt x="26201" y="5693"/>
                  <a:pt x="26691" y="5083"/>
                  <a:pt x="27196" y="4400"/>
                </a:cubicBezTo>
                <a:cubicBezTo>
                  <a:pt x="27746" y="3716"/>
                  <a:pt x="28311" y="2973"/>
                  <a:pt x="28920" y="2289"/>
                </a:cubicBezTo>
                <a:cubicBezTo>
                  <a:pt x="29232" y="1918"/>
                  <a:pt x="29544" y="1606"/>
                  <a:pt x="29856" y="1234"/>
                </a:cubicBezTo>
                <a:cubicBezTo>
                  <a:pt x="29975" y="1056"/>
                  <a:pt x="30168" y="922"/>
                  <a:pt x="30287" y="744"/>
                </a:cubicBezTo>
                <a:cubicBezTo>
                  <a:pt x="30466" y="551"/>
                  <a:pt x="30659" y="313"/>
                  <a:pt x="30911" y="253"/>
                </a:cubicBezTo>
                <a:cubicBezTo>
                  <a:pt x="31655" y="60"/>
                  <a:pt x="31149" y="2289"/>
                  <a:pt x="31030" y="2601"/>
                </a:cubicBezTo>
                <a:close/>
              </a:path>
            </a:pathLst>
          </a:custGeom>
          <a:solidFill>
            <a:srgbClr val="201F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1" name="Google Shape;1020;p52">
            <a:extLst>
              <a:ext uri="{FF2B5EF4-FFF2-40B4-BE49-F238E27FC236}">
                <a16:creationId xmlns:a16="http://schemas.microsoft.com/office/drawing/2014/main" id="{FED513DB-0D81-4BBF-9F56-6A74C8F0E37D}"/>
              </a:ext>
            </a:extLst>
          </p:cNvPr>
          <p:cNvSpPr txBox="1">
            <a:spLocks/>
          </p:cNvSpPr>
          <p:nvPr/>
        </p:nvSpPr>
        <p:spPr>
          <a:xfrm>
            <a:off x="1438801" y="5415164"/>
            <a:ext cx="2280698" cy="485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/>
              <a:t>Mr. </a:t>
            </a:r>
            <a:r>
              <a:rPr lang="en-IN" sz="1800" i="0" dirty="0">
                <a:solidFill>
                  <a:srgbClr val="111111"/>
                </a:solidFill>
                <a:effectLst/>
              </a:rPr>
              <a:t>Antonio</a:t>
            </a:r>
          </a:p>
        </p:txBody>
      </p:sp>
      <p:sp>
        <p:nvSpPr>
          <p:cNvPr id="124" name="Google Shape;1023;p52">
            <a:extLst>
              <a:ext uri="{FF2B5EF4-FFF2-40B4-BE49-F238E27FC236}">
                <a16:creationId xmlns:a16="http://schemas.microsoft.com/office/drawing/2014/main" id="{7303C17C-650D-4EF3-9703-43727B1F4B81}"/>
              </a:ext>
            </a:extLst>
          </p:cNvPr>
          <p:cNvSpPr txBox="1">
            <a:spLocks/>
          </p:cNvSpPr>
          <p:nvPr/>
        </p:nvSpPr>
        <p:spPr>
          <a:xfrm>
            <a:off x="1000186" y="6010469"/>
            <a:ext cx="3157928" cy="3404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IN" sz="1800" b="1" dirty="0"/>
              <a:t>President Director</a:t>
            </a:r>
          </a:p>
        </p:txBody>
      </p:sp>
      <p:grpSp>
        <p:nvGrpSpPr>
          <p:cNvPr id="125" name="Google Shape;1024;p52">
            <a:extLst>
              <a:ext uri="{FF2B5EF4-FFF2-40B4-BE49-F238E27FC236}">
                <a16:creationId xmlns:a16="http://schemas.microsoft.com/office/drawing/2014/main" id="{F22AC249-70DA-4115-B784-E18ABF606086}"/>
              </a:ext>
            </a:extLst>
          </p:cNvPr>
          <p:cNvGrpSpPr/>
          <p:nvPr/>
        </p:nvGrpSpPr>
        <p:grpSpPr>
          <a:xfrm>
            <a:off x="965636" y="1140996"/>
            <a:ext cx="2290075" cy="89021"/>
            <a:chOff x="1648530" y="1250102"/>
            <a:chExt cx="1379950" cy="53642"/>
          </a:xfrm>
        </p:grpSpPr>
        <p:sp>
          <p:nvSpPr>
            <p:cNvPr id="126" name="Google Shape;1025;p52">
              <a:extLst>
                <a:ext uri="{FF2B5EF4-FFF2-40B4-BE49-F238E27FC236}">
                  <a16:creationId xmlns:a16="http://schemas.microsoft.com/office/drawing/2014/main" id="{37822831-7C22-4789-B06E-0923CB87E960}"/>
                </a:ext>
              </a:extLst>
            </p:cNvPr>
            <p:cNvSpPr/>
            <p:nvPr/>
          </p:nvSpPr>
          <p:spPr>
            <a:xfrm>
              <a:off x="1692210" y="1271910"/>
              <a:ext cx="1336270" cy="9994"/>
            </a:xfrm>
            <a:custGeom>
              <a:avLst/>
              <a:gdLst/>
              <a:ahLst/>
              <a:cxnLst/>
              <a:rect l="l" t="t" r="r" b="b"/>
              <a:pathLst>
                <a:path w="41850" h="313" extrusionOk="0">
                  <a:moveTo>
                    <a:pt x="0" y="1"/>
                  </a:moveTo>
                  <a:lnTo>
                    <a:pt x="0" y="313"/>
                  </a:lnTo>
                  <a:lnTo>
                    <a:pt x="41849" y="313"/>
                  </a:lnTo>
                  <a:lnTo>
                    <a:pt x="41849" y="1"/>
                  </a:lnTo>
                  <a:close/>
                </a:path>
              </a:pathLst>
            </a:custGeom>
            <a:solidFill>
              <a:srgbClr val="201F22"/>
            </a:solidFill>
            <a:ln w="9525" cap="flat" cmpd="sng">
              <a:solidFill>
                <a:srgbClr val="AC8F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8" name="Google Shape;1027;p52">
              <a:extLst>
                <a:ext uri="{FF2B5EF4-FFF2-40B4-BE49-F238E27FC236}">
                  <a16:creationId xmlns:a16="http://schemas.microsoft.com/office/drawing/2014/main" id="{809856FF-0305-4378-9836-236F671DBAC4}"/>
                </a:ext>
              </a:extLst>
            </p:cNvPr>
            <p:cNvSpPr/>
            <p:nvPr/>
          </p:nvSpPr>
          <p:spPr>
            <a:xfrm>
              <a:off x="1648530" y="1250102"/>
              <a:ext cx="53674" cy="53642"/>
            </a:xfrm>
            <a:custGeom>
              <a:avLst/>
              <a:gdLst/>
              <a:ahLst/>
              <a:cxnLst/>
              <a:rect l="l" t="t" r="r" b="b"/>
              <a:pathLst>
                <a:path w="1681" h="1680" extrusionOk="0">
                  <a:moveTo>
                    <a:pt x="803" y="193"/>
                  </a:moveTo>
                  <a:lnTo>
                    <a:pt x="1428" y="803"/>
                  </a:lnTo>
                  <a:lnTo>
                    <a:pt x="803" y="1427"/>
                  </a:lnTo>
                  <a:lnTo>
                    <a:pt x="194" y="803"/>
                  </a:lnTo>
                  <a:lnTo>
                    <a:pt x="803" y="193"/>
                  </a:lnTo>
                  <a:close/>
                  <a:moveTo>
                    <a:pt x="803" y="0"/>
                  </a:moveTo>
                  <a:lnTo>
                    <a:pt x="1" y="803"/>
                  </a:lnTo>
                  <a:lnTo>
                    <a:pt x="803" y="1679"/>
                  </a:lnTo>
                  <a:lnTo>
                    <a:pt x="1680" y="803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694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29" name="Google Shape;1028;p52">
            <a:extLst>
              <a:ext uri="{FF2B5EF4-FFF2-40B4-BE49-F238E27FC236}">
                <a16:creationId xmlns:a16="http://schemas.microsoft.com/office/drawing/2014/main" id="{3AFF6393-2829-417B-BBAB-8915BAEEAD1C}"/>
              </a:ext>
            </a:extLst>
          </p:cNvPr>
          <p:cNvGrpSpPr/>
          <p:nvPr/>
        </p:nvGrpSpPr>
        <p:grpSpPr>
          <a:xfrm>
            <a:off x="8936288" y="1140996"/>
            <a:ext cx="2293201" cy="89021"/>
            <a:chOff x="5994274" y="1250102"/>
            <a:chExt cx="1381834" cy="53642"/>
          </a:xfrm>
        </p:grpSpPr>
        <p:sp>
          <p:nvSpPr>
            <p:cNvPr id="130" name="Google Shape;1029;p52">
              <a:extLst>
                <a:ext uri="{FF2B5EF4-FFF2-40B4-BE49-F238E27FC236}">
                  <a16:creationId xmlns:a16="http://schemas.microsoft.com/office/drawing/2014/main" id="{21C744BD-F0A4-4447-AE22-EE3C47A270F5}"/>
                </a:ext>
              </a:extLst>
            </p:cNvPr>
            <p:cNvSpPr/>
            <p:nvPr/>
          </p:nvSpPr>
          <p:spPr>
            <a:xfrm>
              <a:off x="5994274" y="1271910"/>
              <a:ext cx="1338186" cy="8110"/>
            </a:xfrm>
            <a:custGeom>
              <a:avLst/>
              <a:gdLst/>
              <a:ahLst/>
              <a:cxnLst/>
              <a:rect l="l" t="t" r="r" b="b"/>
              <a:pathLst>
                <a:path w="41910" h="254" extrusionOk="0">
                  <a:moveTo>
                    <a:pt x="1" y="1"/>
                  </a:moveTo>
                  <a:lnTo>
                    <a:pt x="1" y="253"/>
                  </a:lnTo>
                  <a:lnTo>
                    <a:pt x="41909" y="253"/>
                  </a:lnTo>
                  <a:lnTo>
                    <a:pt x="41909" y="1"/>
                  </a:lnTo>
                  <a:close/>
                </a:path>
              </a:pathLst>
            </a:custGeom>
            <a:solidFill>
              <a:srgbClr val="AC8F57"/>
            </a:solidFill>
            <a:ln w="9525" cap="flat" cmpd="sng">
              <a:solidFill>
                <a:srgbClr val="AC8F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2" name="Google Shape;1031;p52">
              <a:extLst>
                <a:ext uri="{FF2B5EF4-FFF2-40B4-BE49-F238E27FC236}">
                  <a16:creationId xmlns:a16="http://schemas.microsoft.com/office/drawing/2014/main" id="{2AC99DE2-C5E7-4A35-8F17-195EC0C4D085}"/>
                </a:ext>
              </a:extLst>
            </p:cNvPr>
            <p:cNvSpPr/>
            <p:nvPr/>
          </p:nvSpPr>
          <p:spPr>
            <a:xfrm>
              <a:off x="7322945" y="1250102"/>
              <a:ext cx="53163" cy="53642"/>
            </a:xfrm>
            <a:custGeom>
              <a:avLst/>
              <a:gdLst/>
              <a:ahLst/>
              <a:cxnLst/>
              <a:rect l="l" t="t" r="r" b="b"/>
              <a:pathLst>
                <a:path w="1665" h="1680" extrusionOk="0">
                  <a:moveTo>
                    <a:pt x="803" y="193"/>
                  </a:moveTo>
                  <a:lnTo>
                    <a:pt x="1412" y="803"/>
                  </a:lnTo>
                  <a:lnTo>
                    <a:pt x="803" y="1427"/>
                  </a:lnTo>
                  <a:lnTo>
                    <a:pt x="178" y="803"/>
                  </a:lnTo>
                  <a:lnTo>
                    <a:pt x="803" y="193"/>
                  </a:lnTo>
                  <a:close/>
                  <a:moveTo>
                    <a:pt x="803" y="0"/>
                  </a:moveTo>
                  <a:lnTo>
                    <a:pt x="0" y="803"/>
                  </a:lnTo>
                  <a:lnTo>
                    <a:pt x="803" y="1679"/>
                  </a:lnTo>
                  <a:lnTo>
                    <a:pt x="1664" y="803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694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39" name="Google Shape;133;p15">
            <a:extLst>
              <a:ext uri="{FF2B5EF4-FFF2-40B4-BE49-F238E27FC236}">
                <a16:creationId xmlns:a16="http://schemas.microsoft.com/office/drawing/2014/main" id="{B3D649D8-A357-4B5D-B571-9D1A8CCE4867}"/>
              </a:ext>
            </a:extLst>
          </p:cNvPr>
          <p:cNvGrpSpPr/>
          <p:nvPr/>
        </p:nvGrpSpPr>
        <p:grpSpPr>
          <a:xfrm>
            <a:off x="275771" y="144433"/>
            <a:ext cx="11640459" cy="6569134"/>
            <a:chOff x="363174" y="193374"/>
            <a:chExt cx="8424696" cy="4754362"/>
          </a:xfrm>
        </p:grpSpPr>
        <p:sp>
          <p:nvSpPr>
            <p:cNvPr id="141" name="Google Shape;135;p15">
              <a:extLst>
                <a:ext uri="{FF2B5EF4-FFF2-40B4-BE49-F238E27FC236}">
                  <a16:creationId xmlns:a16="http://schemas.microsoft.com/office/drawing/2014/main" id="{9CF93154-B181-44DD-B5F5-81620D1AF7DC}"/>
                </a:ext>
              </a:extLst>
            </p:cNvPr>
            <p:cNvSpPr/>
            <p:nvPr/>
          </p:nvSpPr>
          <p:spPr>
            <a:xfrm>
              <a:off x="363174" y="4530602"/>
              <a:ext cx="417612" cy="417134"/>
            </a:xfrm>
            <a:custGeom>
              <a:avLst/>
              <a:gdLst/>
              <a:ahLst/>
              <a:cxnLst/>
              <a:rect l="l" t="t" r="r" b="b"/>
              <a:pathLst>
                <a:path w="13079" h="13064" extrusionOk="0">
                  <a:moveTo>
                    <a:pt x="6569" y="372"/>
                  </a:moveTo>
                  <a:lnTo>
                    <a:pt x="12707" y="6494"/>
                  </a:lnTo>
                  <a:lnTo>
                    <a:pt x="6569" y="12692"/>
                  </a:lnTo>
                  <a:lnTo>
                    <a:pt x="372" y="6494"/>
                  </a:lnTo>
                  <a:lnTo>
                    <a:pt x="6569" y="372"/>
                  </a:lnTo>
                  <a:close/>
                  <a:moveTo>
                    <a:pt x="6569" y="0"/>
                  </a:moveTo>
                  <a:lnTo>
                    <a:pt x="1" y="6494"/>
                  </a:lnTo>
                  <a:lnTo>
                    <a:pt x="6569" y="13063"/>
                  </a:lnTo>
                  <a:lnTo>
                    <a:pt x="13078" y="6494"/>
                  </a:lnTo>
                  <a:lnTo>
                    <a:pt x="6569" y="0"/>
                  </a:lnTo>
                  <a:close/>
                </a:path>
              </a:pathLst>
            </a:custGeom>
            <a:solidFill>
              <a:srgbClr val="AC8F57"/>
            </a:solidFill>
            <a:ln w="9525" cap="flat" cmpd="sng">
              <a:solidFill>
                <a:srgbClr val="AC8F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7;p15">
              <a:extLst>
                <a:ext uri="{FF2B5EF4-FFF2-40B4-BE49-F238E27FC236}">
                  <a16:creationId xmlns:a16="http://schemas.microsoft.com/office/drawing/2014/main" id="{5FE2E77A-F0FB-4950-8F40-45478DA4552E}"/>
                </a:ext>
              </a:extLst>
            </p:cNvPr>
            <p:cNvSpPr/>
            <p:nvPr/>
          </p:nvSpPr>
          <p:spPr>
            <a:xfrm>
              <a:off x="8365686" y="4530602"/>
              <a:ext cx="417134" cy="417134"/>
            </a:xfrm>
            <a:custGeom>
              <a:avLst/>
              <a:gdLst/>
              <a:ahLst/>
              <a:cxnLst/>
              <a:rect l="l" t="t" r="r" b="b"/>
              <a:pathLst>
                <a:path w="13064" h="13064" extrusionOk="0">
                  <a:moveTo>
                    <a:pt x="6495" y="372"/>
                  </a:moveTo>
                  <a:lnTo>
                    <a:pt x="12692" y="6494"/>
                  </a:lnTo>
                  <a:lnTo>
                    <a:pt x="6495" y="12692"/>
                  </a:lnTo>
                  <a:lnTo>
                    <a:pt x="372" y="6494"/>
                  </a:lnTo>
                  <a:lnTo>
                    <a:pt x="6495" y="372"/>
                  </a:lnTo>
                  <a:close/>
                  <a:moveTo>
                    <a:pt x="6495" y="0"/>
                  </a:moveTo>
                  <a:lnTo>
                    <a:pt x="1" y="6494"/>
                  </a:lnTo>
                  <a:lnTo>
                    <a:pt x="6495" y="13063"/>
                  </a:lnTo>
                  <a:lnTo>
                    <a:pt x="13064" y="6494"/>
                  </a:lnTo>
                  <a:lnTo>
                    <a:pt x="6495" y="0"/>
                  </a:lnTo>
                  <a:close/>
                </a:path>
              </a:pathLst>
            </a:custGeom>
            <a:solidFill>
              <a:srgbClr val="AC8F57"/>
            </a:solidFill>
            <a:ln w="9525" cap="flat" cmpd="sng">
              <a:solidFill>
                <a:srgbClr val="AC8F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9;p15">
              <a:extLst>
                <a:ext uri="{FF2B5EF4-FFF2-40B4-BE49-F238E27FC236}">
                  <a16:creationId xmlns:a16="http://schemas.microsoft.com/office/drawing/2014/main" id="{1C8B3F48-CF98-46BB-AC2A-35DF1A488439}"/>
                </a:ext>
              </a:extLst>
            </p:cNvPr>
            <p:cNvSpPr/>
            <p:nvPr/>
          </p:nvSpPr>
          <p:spPr>
            <a:xfrm>
              <a:off x="365100" y="193374"/>
              <a:ext cx="417134" cy="417134"/>
            </a:xfrm>
            <a:custGeom>
              <a:avLst/>
              <a:gdLst/>
              <a:ahLst/>
              <a:cxnLst/>
              <a:rect l="l" t="t" r="r" b="b"/>
              <a:pathLst>
                <a:path w="13064" h="13064" extrusionOk="0">
                  <a:moveTo>
                    <a:pt x="6555" y="372"/>
                  </a:moveTo>
                  <a:lnTo>
                    <a:pt x="12692" y="6510"/>
                  </a:lnTo>
                  <a:lnTo>
                    <a:pt x="6555" y="12692"/>
                  </a:lnTo>
                  <a:lnTo>
                    <a:pt x="372" y="6510"/>
                  </a:lnTo>
                  <a:lnTo>
                    <a:pt x="6555" y="372"/>
                  </a:lnTo>
                  <a:close/>
                  <a:moveTo>
                    <a:pt x="6555" y="0"/>
                  </a:moveTo>
                  <a:lnTo>
                    <a:pt x="1" y="6510"/>
                  </a:lnTo>
                  <a:lnTo>
                    <a:pt x="6555" y="13063"/>
                  </a:lnTo>
                  <a:lnTo>
                    <a:pt x="13064" y="6510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rgbClr val="AC8F57"/>
            </a:solidFill>
            <a:ln w="9525" cap="flat" cmpd="sng">
              <a:solidFill>
                <a:srgbClr val="AC8F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1;p15">
              <a:extLst>
                <a:ext uri="{FF2B5EF4-FFF2-40B4-BE49-F238E27FC236}">
                  <a16:creationId xmlns:a16="http://schemas.microsoft.com/office/drawing/2014/main" id="{57900AE6-122A-4742-A636-FBFDE86C4717}"/>
                </a:ext>
              </a:extLst>
            </p:cNvPr>
            <p:cNvSpPr/>
            <p:nvPr/>
          </p:nvSpPr>
          <p:spPr>
            <a:xfrm>
              <a:off x="8370736" y="193374"/>
              <a:ext cx="417134" cy="417134"/>
            </a:xfrm>
            <a:custGeom>
              <a:avLst/>
              <a:gdLst/>
              <a:ahLst/>
              <a:cxnLst/>
              <a:rect l="l" t="t" r="r" b="b"/>
              <a:pathLst>
                <a:path w="13064" h="13064" extrusionOk="0">
                  <a:moveTo>
                    <a:pt x="6494" y="372"/>
                  </a:moveTo>
                  <a:lnTo>
                    <a:pt x="12692" y="6510"/>
                  </a:lnTo>
                  <a:lnTo>
                    <a:pt x="6494" y="12692"/>
                  </a:lnTo>
                  <a:lnTo>
                    <a:pt x="372" y="6510"/>
                  </a:lnTo>
                  <a:lnTo>
                    <a:pt x="6494" y="372"/>
                  </a:lnTo>
                  <a:close/>
                  <a:moveTo>
                    <a:pt x="6494" y="0"/>
                  </a:moveTo>
                  <a:lnTo>
                    <a:pt x="0" y="6510"/>
                  </a:lnTo>
                  <a:lnTo>
                    <a:pt x="6494" y="13063"/>
                  </a:lnTo>
                  <a:lnTo>
                    <a:pt x="13063" y="6510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AC8F57"/>
            </a:solidFill>
            <a:ln w="9525" cap="flat" cmpd="sng">
              <a:solidFill>
                <a:srgbClr val="AC8F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2;p15">
              <a:extLst>
                <a:ext uri="{FF2B5EF4-FFF2-40B4-BE49-F238E27FC236}">
                  <a16:creationId xmlns:a16="http://schemas.microsoft.com/office/drawing/2014/main" id="{640B66FE-492A-4756-BC19-0ABB360A6489}"/>
                </a:ext>
              </a:extLst>
            </p:cNvPr>
            <p:cNvGrpSpPr/>
            <p:nvPr/>
          </p:nvGrpSpPr>
          <p:grpSpPr>
            <a:xfrm>
              <a:off x="2919259" y="220173"/>
              <a:ext cx="3252359" cy="377764"/>
              <a:chOff x="2919259" y="277323"/>
              <a:chExt cx="3252359" cy="377764"/>
            </a:xfrm>
          </p:grpSpPr>
          <p:sp>
            <p:nvSpPr>
              <p:cNvPr id="153" name="Google Shape;143;p15">
                <a:extLst>
                  <a:ext uri="{FF2B5EF4-FFF2-40B4-BE49-F238E27FC236}">
                    <a16:creationId xmlns:a16="http://schemas.microsoft.com/office/drawing/2014/main" id="{C598200A-FCD6-4B8E-B808-3963AD64D38E}"/>
                  </a:ext>
                </a:extLst>
              </p:cNvPr>
              <p:cNvSpPr/>
              <p:nvPr/>
            </p:nvSpPr>
            <p:spPr>
              <a:xfrm>
                <a:off x="4361780" y="277323"/>
                <a:ext cx="377794" cy="377764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11831" extrusionOk="0">
                    <a:moveTo>
                      <a:pt x="7059" y="254"/>
                    </a:moveTo>
                    <a:cubicBezTo>
                      <a:pt x="8917" y="254"/>
                      <a:pt x="10641" y="878"/>
                      <a:pt x="11889" y="1859"/>
                    </a:cubicBezTo>
                    <a:cubicBezTo>
                      <a:pt x="13063" y="2914"/>
                      <a:pt x="13865" y="4340"/>
                      <a:pt x="13865" y="5886"/>
                    </a:cubicBezTo>
                    <a:cubicBezTo>
                      <a:pt x="13865" y="7431"/>
                      <a:pt x="13063" y="8858"/>
                      <a:pt x="11889" y="9913"/>
                    </a:cubicBezTo>
                    <a:cubicBezTo>
                      <a:pt x="10641" y="10909"/>
                      <a:pt x="8917" y="11578"/>
                      <a:pt x="7059" y="11578"/>
                    </a:cubicBezTo>
                    <a:cubicBezTo>
                      <a:pt x="5127" y="11578"/>
                      <a:pt x="3463" y="10909"/>
                      <a:pt x="2229" y="9913"/>
                    </a:cubicBezTo>
                    <a:cubicBezTo>
                      <a:pt x="981" y="8858"/>
                      <a:pt x="238" y="7431"/>
                      <a:pt x="238" y="5886"/>
                    </a:cubicBezTo>
                    <a:cubicBezTo>
                      <a:pt x="238" y="4340"/>
                      <a:pt x="981" y="2914"/>
                      <a:pt x="2229" y="1859"/>
                    </a:cubicBezTo>
                    <a:cubicBezTo>
                      <a:pt x="3463" y="878"/>
                      <a:pt x="5127" y="254"/>
                      <a:pt x="7059" y="254"/>
                    </a:cubicBezTo>
                    <a:close/>
                    <a:moveTo>
                      <a:pt x="7059" y="1"/>
                    </a:moveTo>
                    <a:cubicBezTo>
                      <a:pt x="5068" y="1"/>
                      <a:pt x="3344" y="625"/>
                      <a:pt x="2095" y="1740"/>
                    </a:cubicBezTo>
                    <a:cubicBezTo>
                      <a:pt x="803" y="2795"/>
                      <a:pt x="0" y="4281"/>
                      <a:pt x="0" y="5886"/>
                    </a:cubicBezTo>
                    <a:cubicBezTo>
                      <a:pt x="0" y="7565"/>
                      <a:pt x="803" y="9051"/>
                      <a:pt x="2095" y="10092"/>
                    </a:cubicBezTo>
                    <a:cubicBezTo>
                      <a:pt x="3344" y="11147"/>
                      <a:pt x="5068" y="11830"/>
                      <a:pt x="7059" y="11830"/>
                    </a:cubicBezTo>
                    <a:cubicBezTo>
                      <a:pt x="8976" y="11830"/>
                      <a:pt x="10700" y="11147"/>
                      <a:pt x="12008" y="10092"/>
                    </a:cubicBezTo>
                    <a:cubicBezTo>
                      <a:pt x="13301" y="9051"/>
                      <a:pt x="14044" y="7565"/>
                      <a:pt x="14044" y="5886"/>
                    </a:cubicBezTo>
                    <a:cubicBezTo>
                      <a:pt x="14044" y="4281"/>
                      <a:pt x="13301" y="2795"/>
                      <a:pt x="12008" y="1740"/>
                    </a:cubicBezTo>
                    <a:cubicBezTo>
                      <a:pt x="10700" y="625"/>
                      <a:pt x="8976" y="1"/>
                      <a:pt x="7059" y="1"/>
                    </a:cubicBezTo>
                    <a:close/>
                  </a:path>
                </a:pathLst>
              </a:custGeom>
              <a:solidFill>
                <a:srgbClr val="AC8F57"/>
              </a:solidFill>
              <a:ln w="9525" cap="flat" cmpd="sng">
                <a:solidFill>
                  <a:srgbClr val="AC8F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44;p15">
                <a:extLst>
                  <a:ext uri="{FF2B5EF4-FFF2-40B4-BE49-F238E27FC236}">
                    <a16:creationId xmlns:a16="http://schemas.microsoft.com/office/drawing/2014/main" id="{F6C6EA6D-6352-457A-9889-1ABD9A2303CC}"/>
                  </a:ext>
                </a:extLst>
              </p:cNvPr>
              <p:cNvSpPr/>
              <p:nvPr/>
            </p:nvSpPr>
            <p:spPr>
              <a:xfrm>
                <a:off x="4392522" y="307926"/>
                <a:ext cx="316310" cy="316558"/>
              </a:xfrm>
              <a:custGeom>
                <a:avLst/>
                <a:gdLst/>
                <a:ahLst/>
                <a:cxnLst/>
                <a:rect l="l" t="t" r="r" b="b"/>
                <a:pathLst>
                  <a:path w="11578" h="9720" extrusionOk="0">
                    <a:moveTo>
                      <a:pt x="5826" y="60"/>
                    </a:moveTo>
                    <a:cubicBezTo>
                      <a:pt x="7372" y="60"/>
                      <a:pt x="8798" y="624"/>
                      <a:pt x="9839" y="1486"/>
                    </a:cubicBezTo>
                    <a:cubicBezTo>
                      <a:pt x="10834" y="2348"/>
                      <a:pt x="11518" y="3537"/>
                      <a:pt x="11518" y="4830"/>
                    </a:cubicBezTo>
                    <a:cubicBezTo>
                      <a:pt x="11518" y="6138"/>
                      <a:pt x="10834" y="7312"/>
                      <a:pt x="9839" y="8174"/>
                    </a:cubicBezTo>
                    <a:cubicBezTo>
                      <a:pt x="8798" y="9036"/>
                      <a:pt x="7372" y="9600"/>
                      <a:pt x="5826" y="9600"/>
                    </a:cubicBezTo>
                    <a:cubicBezTo>
                      <a:pt x="4206" y="9600"/>
                      <a:pt x="2780" y="9036"/>
                      <a:pt x="1799" y="8174"/>
                    </a:cubicBezTo>
                    <a:cubicBezTo>
                      <a:pt x="744" y="7312"/>
                      <a:pt x="119" y="6138"/>
                      <a:pt x="119" y="4830"/>
                    </a:cubicBezTo>
                    <a:cubicBezTo>
                      <a:pt x="119" y="3537"/>
                      <a:pt x="744" y="2348"/>
                      <a:pt x="1799" y="1486"/>
                    </a:cubicBezTo>
                    <a:cubicBezTo>
                      <a:pt x="2780" y="624"/>
                      <a:pt x="4206" y="60"/>
                      <a:pt x="5826" y="60"/>
                    </a:cubicBezTo>
                    <a:close/>
                    <a:moveTo>
                      <a:pt x="5826" y="0"/>
                    </a:moveTo>
                    <a:cubicBezTo>
                      <a:pt x="4206" y="0"/>
                      <a:pt x="2780" y="490"/>
                      <a:pt x="1739" y="1427"/>
                    </a:cubicBezTo>
                    <a:cubicBezTo>
                      <a:pt x="684" y="2289"/>
                      <a:pt x="1" y="3463"/>
                      <a:pt x="1" y="4830"/>
                    </a:cubicBezTo>
                    <a:cubicBezTo>
                      <a:pt x="1" y="6197"/>
                      <a:pt x="684" y="7431"/>
                      <a:pt x="1739" y="8293"/>
                    </a:cubicBezTo>
                    <a:cubicBezTo>
                      <a:pt x="2780" y="9169"/>
                      <a:pt x="4206" y="9719"/>
                      <a:pt x="5826" y="9719"/>
                    </a:cubicBezTo>
                    <a:cubicBezTo>
                      <a:pt x="7431" y="9719"/>
                      <a:pt x="8858" y="9169"/>
                      <a:pt x="9913" y="8293"/>
                    </a:cubicBezTo>
                    <a:cubicBezTo>
                      <a:pt x="10953" y="7431"/>
                      <a:pt x="11577" y="6197"/>
                      <a:pt x="11577" y="4830"/>
                    </a:cubicBezTo>
                    <a:cubicBezTo>
                      <a:pt x="11577" y="3463"/>
                      <a:pt x="10953" y="2289"/>
                      <a:pt x="9913" y="1427"/>
                    </a:cubicBezTo>
                    <a:cubicBezTo>
                      <a:pt x="8858" y="490"/>
                      <a:pt x="7431" y="0"/>
                      <a:pt x="5826" y="0"/>
                    </a:cubicBezTo>
                    <a:close/>
                  </a:path>
                </a:pathLst>
              </a:custGeom>
              <a:solidFill>
                <a:srgbClr val="AC8F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45;p15">
                <a:extLst>
                  <a:ext uri="{FF2B5EF4-FFF2-40B4-BE49-F238E27FC236}">
                    <a16:creationId xmlns:a16="http://schemas.microsoft.com/office/drawing/2014/main" id="{40875FA3-0999-499E-9DD8-E15D3112000E}"/>
                  </a:ext>
                </a:extLst>
              </p:cNvPr>
              <p:cNvSpPr/>
              <p:nvPr/>
            </p:nvSpPr>
            <p:spPr>
              <a:xfrm>
                <a:off x="4819222" y="463347"/>
                <a:ext cx="1309226" cy="9994"/>
              </a:xfrm>
              <a:custGeom>
                <a:avLst/>
                <a:gdLst/>
                <a:ahLst/>
                <a:cxnLst/>
                <a:rect l="l" t="t" r="r" b="b"/>
                <a:pathLst>
                  <a:path w="41003" h="313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41002" y="313"/>
                    </a:lnTo>
                    <a:lnTo>
                      <a:pt x="41002" y="0"/>
                    </a:lnTo>
                    <a:close/>
                  </a:path>
                </a:pathLst>
              </a:custGeom>
              <a:solidFill>
                <a:srgbClr val="AC8F57"/>
              </a:solidFill>
              <a:ln w="9525" cap="flat" cmpd="sng">
                <a:solidFill>
                  <a:srgbClr val="AC8F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46;p15">
                <a:extLst>
                  <a:ext uri="{FF2B5EF4-FFF2-40B4-BE49-F238E27FC236}">
                    <a16:creationId xmlns:a16="http://schemas.microsoft.com/office/drawing/2014/main" id="{3E8A2520-3E9A-4922-80D8-75A79EF17248}"/>
                  </a:ext>
                </a:extLst>
              </p:cNvPr>
              <p:cNvSpPr/>
              <p:nvPr/>
            </p:nvSpPr>
            <p:spPr>
              <a:xfrm>
                <a:off x="4815422" y="402137"/>
                <a:ext cx="1083353" cy="25640"/>
              </a:xfrm>
              <a:custGeom>
                <a:avLst/>
                <a:gdLst/>
                <a:ahLst/>
                <a:cxnLst/>
                <a:rect l="l" t="t" r="r" b="b"/>
                <a:pathLst>
                  <a:path w="33929" h="803" extrusionOk="0">
                    <a:moveTo>
                      <a:pt x="253" y="0"/>
                    </a:moveTo>
                    <a:lnTo>
                      <a:pt x="1" y="684"/>
                    </a:lnTo>
                    <a:lnTo>
                      <a:pt x="253" y="803"/>
                    </a:lnTo>
                    <a:lnTo>
                      <a:pt x="432" y="238"/>
                    </a:lnTo>
                    <a:lnTo>
                      <a:pt x="33929" y="238"/>
                    </a:lnTo>
                    <a:lnTo>
                      <a:pt x="33929" y="0"/>
                    </a:lnTo>
                    <a:close/>
                  </a:path>
                </a:pathLst>
              </a:custGeom>
              <a:solidFill>
                <a:srgbClr val="AC8F57"/>
              </a:solidFill>
              <a:ln w="9525" cap="flat" cmpd="sng">
                <a:solidFill>
                  <a:srgbClr val="AC8F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47;p15">
                <a:extLst>
                  <a:ext uri="{FF2B5EF4-FFF2-40B4-BE49-F238E27FC236}">
                    <a16:creationId xmlns:a16="http://schemas.microsoft.com/office/drawing/2014/main" id="{AA991309-D22F-4EB1-8AF7-6DD81C9EFFCF}"/>
                  </a:ext>
                </a:extLst>
              </p:cNvPr>
              <p:cNvSpPr/>
              <p:nvPr/>
            </p:nvSpPr>
            <p:spPr>
              <a:xfrm>
                <a:off x="4815422" y="500833"/>
                <a:ext cx="1083353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33929" h="997" extrusionOk="0">
                    <a:moveTo>
                      <a:pt x="253" y="1"/>
                    </a:moveTo>
                    <a:lnTo>
                      <a:pt x="1" y="60"/>
                    </a:lnTo>
                    <a:lnTo>
                      <a:pt x="253" y="996"/>
                    </a:lnTo>
                    <a:lnTo>
                      <a:pt x="33929" y="996"/>
                    </a:lnTo>
                    <a:lnTo>
                      <a:pt x="33929" y="684"/>
                    </a:lnTo>
                    <a:lnTo>
                      <a:pt x="432" y="684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rgbClr val="AC8F57"/>
              </a:solidFill>
              <a:ln w="9525" cap="flat" cmpd="sng">
                <a:solidFill>
                  <a:srgbClr val="AC8F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48;p15">
                <a:extLst>
                  <a:ext uri="{FF2B5EF4-FFF2-40B4-BE49-F238E27FC236}">
                    <a16:creationId xmlns:a16="http://schemas.microsoft.com/office/drawing/2014/main" id="{6141990D-9E89-4AEE-8060-89DADC04F08B}"/>
                  </a:ext>
                </a:extLst>
              </p:cNvPr>
              <p:cNvSpPr/>
              <p:nvPr/>
            </p:nvSpPr>
            <p:spPr>
              <a:xfrm>
                <a:off x="2962908" y="463347"/>
                <a:ext cx="1330587" cy="9994"/>
              </a:xfrm>
              <a:custGeom>
                <a:avLst/>
                <a:gdLst/>
                <a:ahLst/>
                <a:cxnLst/>
                <a:rect l="l" t="t" r="r" b="b"/>
                <a:pathLst>
                  <a:path w="41672" h="313" extrusionOk="0">
                    <a:moveTo>
                      <a:pt x="1" y="0"/>
                    </a:moveTo>
                    <a:lnTo>
                      <a:pt x="1" y="313"/>
                    </a:lnTo>
                    <a:lnTo>
                      <a:pt x="41671" y="313"/>
                    </a:lnTo>
                    <a:lnTo>
                      <a:pt x="41671" y="0"/>
                    </a:lnTo>
                    <a:close/>
                  </a:path>
                </a:pathLst>
              </a:custGeom>
              <a:solidFill>
                <a:srgbClr val="AC8F57"/>
              </a:solidFill>
              <a:ln w="9525" cap="flat" cmpd="sng">
                <a:solidFill>
                  <a:srgbClr val="AC8F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49;p15">
                <a:extLst>
                  <a:ext uri="{FF2B5EF4-FFF2-40B4-BE49-F238E27FC236}">
                    <a16:creationId xmlns:a16="http://schemas.microsoft.com/office/drawing/2014/main" id="{C35BA2B0-BBD6-4E3B-8368-D916A34A203D}"/>
                  </a:ext>
                </a:extLst>
              </p:cNvPr>
              <p:cNvSpPr/>
              <p:nvPr/>
            </p:nvSpPr>
            <p:spPr>
              <a:xfrm>
                <a:off x="3192101" y="402137"/>
                <a:ext cx="1103277" cy="27556"/>
              </a:xfrm>
              <a:custGeom>
                <a:avLst/>
                <a:gdLst/>
                <a:ahLst/>
                <a:cxnLst/>
                <a:rect l="l" t="t" r="r" b="b"/>
                <a:pathLst>
                  <a:path w="34553" h="863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33750" y="238"/>
                    </a:lnTo>
                    <a:lnTo>
                      <a:pt x="34374" y="862"/>
                    </a:lnTo>
                    <a:lnTo>
                      <a:pt x="34553" y="610"/>
                    </a:lnTo>
                    <a:lnTo>
                      <a:pt x="33869" y="0"/>
                    </a:lnTo>
                    <a:close/>
                  </a:path>
                </a:pathLst>
              </a:custGeom>
              <a:solidFill>
                <a:srgbClr val="AC8F57"/>
              </a:solidFill>
              <a:ln w="9525" cap="flat" cmpd="sng">
                <a:solidFill>
                  <a:srgbClr val="AC8F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0;p15">
                <a:extLst>
                  <a:ext uri="{FF2B5EF4-FFF2-40B4-BE49-F238E27FC236}">
                    <a16:creationId xmlns:a16="http://schemas.microsoft.com/office/drawing/2014/main" id="{436B9AD2-89E5-49A0-87BE-A57846B7715A}"/>
                  </a:ext>
                </a:extLst>
              </p:cNvPr>
              <p:cNvSpPr/>
              <p:nvPr/>
            </p:nvSpPr>
            <p:spPr>
              <a:xfrm>
                <a:off x="3192101" y="498949"/>
                <a:ext cx="1103277" cy="33718"/>
              </a:xfrm>
              <a:custGeom>
                <a:avLst/>
                <a:gdLst/>
                <a:ahLst/>
                <a:cxnLst/>
                <a:rect l="l" t="t" r="r" b="b"/>
                <a:pathLst>
                  <a:path w="34553" h="1056" extrusionOk="0">
                    <a:moveTo>
                      <a:pt x="34374" y="0"/>
                    </a:moveTo>
                    <a:lnTo>
                      <a:pt x="33750" y="743"/>
                    </a:lnTo>
                    <a:lnTo>
                      <a:pt x="1" y="743"/>
                    </a:lnTo>
                    <a:lnTo>
                      <a:pt x="1" y="1055"/>
                    </a:lnTo>
                    <a:lnTo>
                      <a:pt x="33869" y="1055"/>
                    </a:lnTo>
                    <a:lnTo>
                      <a:pt x="34553" y="178"/>
                    </a:lnTo>
                    <a:lnTo>
                      <a:pt x="34374" y="0"/>
                    </a:lnTo>
                    <a:close/>
                  </a:path>
                </a:pathLst>
              </a:custGeom>
              <a:solidFill>
                <a:srgbClr val="AC8F57"/>
              </a:solidFill>
              <a:ln w="9525" cap="flat" cmpd="sng">
                <a:solidFill>
                  <a:srgbClr val="AC8F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1;p15">
                <a:extLst>
                  <a:ext uri="{FF2B5EF4-FFF2-40B4-BE49-F238E27FC236}">
                    <a16:creationId xmlns:a16="http://schemas.microsoft.com/office/drawing/2014/main" id="{61C7CDE6-A91F-41ED-BB9D-9FEB1F297C3C}"/>
                  </a:ext>
                </a:extLst>
              </p:cNvPr>
              <p:cNvSpPr/>
              <p:nvPr/>
            </p:nvSpPr>
            <p:spPr>
              <a:xfrm>
                <a:off x="4287300" y="421582"/>
                <a:ext cx="85445" cy="8544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676" extrusionOk="0">
                    <a:moveTo>
                      <a:pt x="2423" y="253"/>
                    </a:moveTo>
                    <a:lnTo>
                      <a:pt x="2423" y="2423"/>
                    </a:lnTo>
                    <a:lnTo>
                      <a:pt x="253" y="2423"/>
                    </a:lnTo>
                    <a:lnTo>
                      <a:pt x="253" y="253"/>
                    </a:lnTo>
                    <a:close/>
                    <a:moveTo>
                      <a:pt x="0" y="1"/>
                    </a:moveTo>
                    <a:lnTo>
                      <a:pt x="0" y="2676"/>
                    </a:lnTo>
                    <a:lnTo>
                      <a:pt x="2675" y="2676"/>
                    </a:lnTo>
                    <a:lnTo>
                      <a:pt x="2675" y="1"/>
                    </a:lnTo>
                    <a:close/>
                  </a:path>
                </a:pathLst>
              </a:custGeom>
              <a:solidFill>
                <a:srgbClr val="694D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2;p15">
                <a:extLst>
                  <a:ext uri="{FF2B5EF4-FFF2-40B4-BE49-F238E27FC236}">
                    <a16:creationId xmlns:a16="http://schemas.microsoft.com/office/drawing/2014/main" id="{CFAA32B6-F299-4669-A14D-DD5D3EA21EF8}"/>
                  </a:ext>
                </a:extLst>
              </p:cNvPr>
              <p:cNvSpPr/>
              <p:nvPr/>
            </p:nvSpPr>
            <p:spPr>
              <a:xfrm>
                <a:off x="4303425" y="437707"/>
                <a:ext cx="53163" cy="5319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666" extrusionOk="0">
                    <a:moveTo>
                      <a:pt x="1487" y="179"/>
                    </a:moveTo>
                    <a:lnTo>
                      <a:pt x="1487" y="1487"/>
                    </a:lnTo>
                    <a:lnTo>
                      <a:pt x="179" y="1487"/>
                    </a:lnTo>
                    <a:lnTo>
                      <a:pt x="179" y="179"/>
                    </a:lnTo>
                    <a:close/>
                    <a:moveTo>
                      <a:pt x="0" y="1"/>
                    </a:moveTo>
                    <a:lnTo>
                      <a:pt x="0" y="1665"/>
                    </a:lnTo>
                    <a:lnTo>
                      <a:pt x="1665" y="1665"/>
                    </a:lnTo>
                    <a:lnTo>
                      <a:pt x="1665" y="1547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694D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3;p15">
                <a:extLst>
                  <a:ext uri="{FF2B5EF4-FFF2-40B4-BE49-F238E27FC236}">
                    <a16:creationId xmlns:a16="http://schemas.microsoft.com/office/drawing/2014/main" id="{75F805F1-F045-4E1F-B21F-D79E465B4931}"/>
                  </a:ext>
                </a:extLst>
              </p:cNvPr>
              <p:cNvSpPr/>
              <p:nvPr/>
            </p:nvSpPr>
            <p:spPr>
              <a:xfrm>
                <a:off x="4495132" y="409736"/>
                <a:ext cx="108690" cy="109169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19" extrusionOk="0">
                    <a:moveTo>
                      <a:pt x="1739" y="0"/>
                    </a:moveTo>
                    <a:lnTo>
                      <a:pt x="0" y="1739"/>
                    </a:lnTo>
                    <a:lnTo>
                      <a:pt x="1739" y="3418"/>
                    </a:lnTo>
                    <a:lnTo>
                      <a:pt x="3404" y="1739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rgbClr val="D2A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4;p15">
                <a:extLst>
                  <a:ext uri="{FF2B5EF4-FFF2-40B4-BE49-F238E27FC236}">
                    <a16:creationId xmlns:a16="http://schemas.microsoft.com/office/drawing/2014/main" id="{2E4D9EB9-C599-40F5-B378-60DCA8279EF9}"/>
                  </a:ext>
                </a:extLst>
              </p:cNvPr>
              <p:cNvSpPr/>
              <p:nvPr/>
            </p:nvSpPr>
            <p:spPr>
              <a:xfrm>
                <a:off x="4435807" y="348527"/>
                <a:ext cx="229225" cy="229672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7193" extrusionOk="0">
                    <a:moveTo>
                      <a:pt x="3597" y="253"/>
                    </a:moveTo>
                    <a:lnTo>
                      <a:pt x="7000" y="3596"/>
                    </a:lnTo>
                    <a:lnTo>
                      <a:pt x="3597" y="7000"/>
                    </a:lnTo>
                    <a:lnTo>
                      <a:pt x="179" y="3596"/>
                    </a:lnTo>
                    <a:lnTo>
                      <a:pt x="3597" y="253"/>
                    </a:lnTo>
                    <a:close/>
                    <a:moveTo>
                      <a:pt x="3597" y="0"/>
                    </a:moveTo>
                    <a:lnTo>
                      <a:pt x="1" y="3596"/>
                    </a:lnTo>
                    <a:lnTo>
                      <a:pt x="3597" y="7193"/>
                    </a:lnTo>
                    <a:lnTo>
                      <a:pt x="7179" y="3596"/>
                    </a:lnTo>
                    <a:lnTo>
                      <a:pt x="3597" y="0"/>
                    </a:lnTo>
                    <a:close/>
                  </a:path>
                </a:pathLst>
              </a:custGeom>
              <a:solidFill>
                <a:srgbClr val="AC8F57"/>
              </a:solidFill>
              <a:ln w="9525" cap="flat" cmpd="sng">
                <a:solidFill>
                  <a:srgbClr val="AC8F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5;p15">
                <a:extLst>
                  <a:ext uri="{FF2B5EF4-FFF2-40B4-BE49-F238E27FC236}">
                    <a16:creationId xmlns:a16="http://schemas.microsoft.com/office/drawing/2014/main" id="{2949174C-7C6B-49BD-9BD4-138DC576D456}"/>
                  </a:ext>
                </a:extLst>
              </p:cNvPr>
              <p:cNvSpPr/>
              <p:nvPr/>
            </p:nvSpPr>
            <p:spPr>
              <a:xfrm>
                <a:off x="4738088" y="421582"/>
                <a:ext cx="85445" cy="8544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676" extrusionOk="0">
                    <a:moveTo>
                      <a:pt x="2423" y="253"/>
                    </a:moveTo>
                    <a:lnTo>
                      <a:pt x="2423" y="2423"/>
                    </a:lnTo>
                    <a:lnTo>
                      <a:pt x="253" y="2423"/>
                    </a:lnTo>
                    <a:lnTo>
                      <a:pt x="253" y="253"/>
                    </a:lnTo>
                    <a:close/>
                    <a:moveTo>
                      <a:pt x="0" y="1"/>
                    </a:moveTo>
                    <a:lnTo>
                      <a:pt x="0" y="2676"/>
                    </a:lnTo>
                    <a:lnTo>
                      <a:pt x="2675" y="2676"/>
                    </a:lnTo>
                    <a:lnTo>
                      <a:pt x="2675" y="1"/>
                    </a:lnTo>
                    <a:close/>
                  </a:path>
                </a:pathLst>
              </a:custGeom>
              <a:solidFill>
                <a:srgbClr val="694D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6;p15">
                <a:extLst>
                  <a:ext uri="{FF2B5EF4-FFF2-40B4-BE49-F238E27FC236}">
                    <a16:creationId xmlns:a16="http://schemas.microsoft.com/office/drawing/2014/main" id="{370055BE-B86B-45C0-84FD-FB9CED29A280}"/>
                  </a:ext>
                </a:extLst>
              </p:cNvPr>
              <p:cNvSpPr/>
              <p:nvPr/>
            </p:nvSpPr>
            <p:spPr>
              <a:xfrm>
                <a:off x="4756096" y="439623"/>
                <a:ext cx="49396" cy="4748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87" extrusionOk="0">
                    <a:moveTo>
                      <a:pt x="1368" y="179"/>
                    </a:moveTo>
                    <a:lnTo>
                      <a:pt x="1368" y="1368"/>
                    </a:lnTo>
                    <a:lnTo>
                      <a:pt x="179" y="1368"/>
                    </a:lnTo>
                    <a:lnTo>
                      <a:pt x="179" y="179"/>
                    </a:lnTo>
                    <a:close/>
                    <a:moveTo>
                      <a:pt x="1" y="0"/>
                    </a:moveTo>
                    <a:lnTo>
                      <a:pt x="1" y="1487"/>
                    </a:lnTo>
                    <a:lnTo>
                      <a:pt x="1547" y="1487"/>
                    </a:lnTo>
                    <a:lnTo>
                      <a:pt x="1547" y="1427"/>
                    </a:lnTo>
                    <a:lnTo>
                      <a:pt x="1547" y="0"/>
                    </a:lnTo>
                    <a:close/>
                  </a:path>
                </a:pathLst>
              </a:custGeom>
              <a:solidFill>
                <a:srgbClr val="694D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7;p15">
                <a:extLst>
                  <a:ext uri="{FF2B5EF4-FFF2-40B4-BE49-F238E27FC236}">
                    <a16:creationId xmlns:a16="http://schemas.microsoft.com/office/drawing/2014/main" id="{4F9A9C5A-2DD7-48EE-8145-379E4762A134}"/>
                  </a:ext>
                </a:extLst>
              </p:cNvPr>
              <p:cNvSpPr/>
              <p:nvPr/>
            </p:nvSpPr>
            <p:spPr>
              <a:xfrm>
                <a:off x="3239549" y="386012"/>
                <a:ext cx="35634" cy="37997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190" extrusionOk="0">
                    <a:moveTo>
                      <a:pt x="996" y="193"/>
                    </a:moveTo>
                    <a:lnTo>
                      <a:pt x="996" y="1055"/>
                    </a:lnTo>
                    <a:lnTo>
                      <a:pt x="120" y="1055"/>
                    </a:lnTo>
                    <a:lnTo>
                      <a:pt x="120" y="193"/>
                    </a:lnTo>
                    <a:close/>
                    <a:moveTo>
                      <a:pt x="1" y="0"/>
                    </a:moveTo>
                    <a:lnTo>
                      <a:pt x="1" y="1189"/>
                    </a:lnTo>
                    <a:lnTo>
                      <a:pt x="1115" y="1189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rgbClr val="694D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8;p15">
                <a:extLst>
                  <a:ext uri="{FF2B5EF4-FFF2-40B4-BE49-F238E27FC236}">
                    <a16:creationId xmlns:a16="http://schemas.microsoft.com/office/drawing/2014/main" id="{6E7A9B2E-F30E-4F7B-893F-563A3966108C}"/>
                  </a:ext>
                </a:extLst>
              </p:cNvPr>
              <p:cNvSpPr/>
              <p:nvPr/>
            </p:nvSpPr>
            <p:spPr>
              <a:xfrm>
                <a:off x="3239549" y="506995"/>
                <a:ext cx="35634" cy="37518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175" extrusionOk="0">
                    <a:moveTo>
                      <a:pt x="996" y="120"/>
                    </a:moveTo>
                    <a:lnTo>
                      <a:pt x="996" y="1041"/>
                    </a:lnTo>
                    <a:lnTo>
                      <a:pt x="120" y="1041"/>
                    </a:lnTo>
                    <a:lnTo>
                      <a:pt x="120" y="120"/>
                    </a:lnTo>
                    <a:close/>
                    <a:moveTo>
                      <a:pt x="1" y="1"/>
                    </a:moveTo>
                    <a:lnTo>
                      <a:pt x="1" y="1175"/>
                    </a:lnTo>
                    <a:lnTo>
                      <a:pt x="1115" y="1175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rgbClr val="694D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59;p15">
                <a:extLst>
                  <a:ext uri="{FF2B5EF4-FFF2-40B4-BE49-F238E27FC236}">
                    <a16:creationId xmlns:a16="http://schemas.microsoft.com/office/drawing/2014/main" id="{ADC61CFB-8898-47DF-8860-37B8E9D2AE6C}"/>
                  </a:ext>
                </a:extLst>
              </p:cNvPr>
              <p:cNvSpPr/>
              <p:nvPr/>
            </p:nvSpPr>
            <p:spPr>
              <a:xfrm>
                <a:off x="5823772" y="386012"/>
                <a:ext cx="35634" cy="37997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190" extrusionOk="0">
                    <a:moveTo>
                      <a:pt x="996" y="193"/>
                    </a:moveTo>
                    <a:lnTo>
                      <a:pt x="996" y="1055"/>
                    </a:lnTo>
                    <a:lnTo>
                      <a:pt x="119" y="1055"/>
                    </a:lnTo>
                    <a:lnTo>
                      <a:pt x="119" y="193"/>
                    </a:lnTo>
                    <a:close/>
                    <a:moveTo>
                      <a:pt x="1" y="0"/>
                    </a:moveTo>
                    <a:lnTo>
                      <a:pt x="1" y="1189"/>
                    </a:lnTo>
                    <a:lnTo>
                      <a:pt x="1115" y="1189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rgbClr val="694D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60;p15">
                <a:extLst>
                  <a:ext uri="{FF2B5EF4-FFF2-40B4-BE49-F238E27FC236}">
                    <a16:creationId xmlns:a16="http://schemas.microsoft.com/office/drawing/2014/main" id="{BACBF783-4CAC-4F54-9156-294FA0ADF33B}"/>
                  </a:ext>
                </a:extLst>
              </p:cNvPr>
              <p:cNvSpPr/>
              <p:nvPr/>
            </p:nvSpPr>
            <p:spPr>
              <a:xfrm>
                <a:off x="6120338" y="441507"/>
                <a:ext cx="51280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681" extrusionOk="0">
                    <a:moveTo>
                      <a:pt x="803" y="194"/>
                    </a:moveTo>
                    <a:lnTo>
                      <a:pt x="1427" y="803"/>
                    </a:lnTo>
                    <a:lnTo>
                      <a:pt x="803" y="1428"/>
                    </a:lnTo>
                    <a:lnTo>
                      <a:pt x="179" y="803"/>
                    </a:lnTo>
                    <a:lnTo>
                      <a:pt x="803" y="194"/>
                    </a:lnTo>
                    <a:close/>
                    <a:moveTo>
                      <a:pt x="803" y="1"/>
                    </a:moveTo>
                    <a:lnTo>
                      <a:pt x="1" y="803"/>
                    </a:lnTo>
                    <a:lnTo>
                      <a:pt x="803" y="1680"/>
                    </a:lnTo>
                    <a:lnTo>
                      <a:pt x="1606" y="803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rgbClr val="694D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61;p15">
                <a:extLst>
                  <a:ext uri="{FF2B5EF4-FFF2-40B4-BE49-F238E27FC236}">
                    <a16:creationId xmlns:a16="http://schemas.microsoft.com/office/drawing/2014/main" id="{5812AA70-54BF-4139-9B06-F87458389093}"/>
                  </a:ext>
                </a:extLst>
              </p:cNvPr>
              <p:cNvSpPr/>
              <p:nvPr/>
            </p:nvSpPr>
            <p:spPr>
              <a:xfrm>
                <a:off x="2919259" y="441507"/>
                <a:ext cx="53642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681" extrusionOk="0">
                    <a:moveTo>
                      <a:pt x="803" y="194"/>
                    </a:moveTo>
                    <a:lnTo>
                      <a:pt x="1427" y="803"/>
                    </a:lnTo>
                    <a:lnTo>
                      <a:pt x="803" y="1428"/>
                    </a:lnTo>
                    <a:lnTo>
                      <a:pt x="194" y="803"/>
                    </a:lnTo>
                    <a:lnTo>
                      <a:pt x="803" y="194"/>
                    </a:lnTo>
                    <a:close/>
                    <a:moveTo>
                      <a:pt x="803" y="1"/>
                    </a:moveTo>
                    <a:lnTo>
                      <a:pt x="0" y="803"/>
                    </a:lnTo>
                    <a:lnTo>
                      <a:pt x="803" y="1680"/>
                    </a:lnTo>
                    <a:lnTo>
                      <a:pt x="1680" y="803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rgbClr val="694D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62;p15">
                <a:extLst>
                  <a:ext uri="{FF2B5EF4-FFF2-40B4-BE49-F238E27FC236}">
                    <a16:creationId xmlns:a16="http://schemas.microsoft.com/office/drawing/2014/main" id="{EB63C058-CB72-40EA-872A-91B7B1C300A6}"/>
                  </a:ext>
                </a:extLst>
              </p:cNvPr>
              <p:cNvSpPr/>
              <p:nvPr/>
            </p:nvSpPr>
            <p:spPr>
              <a:xfrm>
                <a:off x="5823772" y="506995"/>
                <a:ext cx="35634" cy="37518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175" extrusionOk="0">
                    <a:moveTo>
                      <a:pt x="996" y="120"/>
                    </a:moveTo>
                    <a:lnTo>
                      <a:pt x="996" y="1041"/>
                    </a:lnTo>
                    <a:lnTo>
                      <a:pt x="119" y="1041"/>
                    </a:lnTo>
                    <a:lnTo>
                      <a:pt x="119" y="120"/>
                    </a:lnTo>
                    <a:close/>
                    <a:moveTo>
                      <a:pt x="1" y="1"/>
                    </a:moveTo>
                    <a:lnTo>
                      <a:pt x="1" y="1175"/>
                    </a:lnTo>
                    <a:lnTo>
                      <a:pt x="1115" y="1175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rgbClr val="694D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" name="Google Shape;163;p15">
              <a:extLst>
                <a:ext uri="{FF2B5EF4-FFF2-40B4-BE49-F238E27FC236}">
                  <a16:creationId xmlns:a16="http://schemas.microsoft.com/office/drawing/2014/main" id="{9B909EAD-4012-4B1E-AF71-39C378EAC10E}"/>
                </a:ext>
              </a:extLst>
            </p:cNvPr>
            <p:cNvSpPr/>
            <p:nvPr/>
          </p:nvSpPr>
          <p:spPr>
            <a:xfrm>
              <a:off x="571575" y="400050"/>
              <a:ext cx="8013547" cy="4343365"/>
            </a:xfrm>
            <a:custGeom>
              <a:avLst/>
              <a:gdLst/>
              <a:ahLst/>
              <a:cxnLst/>
              <a:rect l="l" t="t" r="r" b="b"/>
              <a:pathLst>
                <a:path w="252893" h="136842" extrusionOk="0">
                  <a:moveTo>
                    <a:pt x="0" y="1"/>
                  </a:moveTo>
                  <a:lnTo>
                    <a:pt x="0" y="136842"/>
                  </a:lnTo>
                  <a:lnTo>
                    <a:pt x="252892" y="136842"/>
                  </a:lnTo>
                  <a:lnTo>
                    <a:pt x="252892" y="1"/>
                  </a:lnTo>
                  <a:lnTo>
                    <a:pt x="192645" y="1"/>
                  </a:lnTo>
                  <a:lnTo>
                    <a:pt x="192645" y="238"/>
                  </a:lnTo>
                  <a:lnTo>
                    <a:pt x="252521" y="238"/>
                  </a:lnTo>
                  <a:lnTo>
                    <a:pt x="252521" y="136529"/>
                  </a:lnTo>
                  <a:lnTo>
                    <a:pt x="372" y="136529"/>
                  </a:lnTo>
                  <a:lnTo>
                    <a:pt x="372" y="238"/>
                  </a:lnTo>
                  <a:lnTo>
                    <a:pt x="60188" y="238"/>
                  </a:lnTo>
                  <a:lnTo>
                    <a:pt x="60188" y="1"/>
                  </a:lnTo>
                  <a:close/>
                </a:path>
              </a:pathLst>
            </a:custGeom>
            <a:solidFill>
              <a:srgbClr val="AC8F57"/>
            </a:solidFill>
            <a:ln w="9525" cap="flat" cmpd="sng">
              <a:solidFill>
                <a:srgbClr val="AC8F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4;p15">
              <a:extLst>
                <a:ext uri="{FF2B5EF4-FFF2-40B4-BE49-F238E27FC236}">
                  <a16:creationId xmlns:a16="http://schemas.microsoft.com/office/drawing/2014/main" id="{FDBA91A1-6146-4475-9F9F-6F0C2FD08D3B}"/>
                </a:ext>
              </a:extLst>
            </p:cNvPr>
            <p:cNvSpPr/>
            <p:nvPr/>
          </p:nvSpPr>
          <p:spPr>
            <a:xfrm>
              <a:off x="379736" y="578167"/>
              <a:ext cx="9547" cy="4037229"/>
            </a:xfrm>
            <a:custGeom>
              <a:avLst/>
              <a:gdLst/>
              <a:ahLst/>
              <a:cxnLst/>
              <a:rect l="l" t="t" r="r" b="b"/>
              <a:pathLst>
                <a:path w="299" h="126440" extrusionOk="0">
                  <a:moveTo>
                    <a:pt x="1" y="1"/>
                  </a:moveTo>
                  <a:lnTo>
                    <a:pt x="1" y="126439"/>
                  </a:lnTo>
                  <a:lnTo>
                    <a:pt x="298" y="12643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94D3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5;p15">
              <a:extLst>
                <a:ext uri="{FF2B5EF4-FFF2-40B4-BE49-F238E27FC236}">
                  <a16:creationId xmlns:a16="http://schemas.microsoft.com/office/drawing/2014/main" id="{3BE2993F-CE08-4E5E-A8AF-4348D0E45EB3}"/>
                </a:ext>
              </a:extLst>
            </p:cNvPr>
            <p:cNvSpPr/>
            <p:nvPr/>
          </p:nvSpPr>
          <p:spPr>
            <a:xfrm>
              <a:off x="8765770" y="578167"/>
              <a:ext cx="9994" cy="4037229"/>
            </a:xfrm>
            <a:custGeom>
              <a:avLst/>
              <a:gdLst/>
              <a:ahLst/>
              <a:cxnLst/>
              <a:rect l="l" t="t" r="r" b="b"/>
              <a:pathLst>
                <a:path w="313" h="126440" extrusionOk="0">
                  <a:moveTo>
                    <a:pt x="1" y="1"/>
                  </a:moveTo>
                  <a:lnTo>
                    <a:pt x="1" y="126439"/>
                  </a:lnTo>
                  <a:lnTo>
                    <a:pt x="313" y="12643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694D3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6;p15">
              <a:extLst>
                <a:ext uri="{FF2B5EF4-FFF2-40B4-BE49-F238E27FC236}">
                  <a16:creationId xmlns:a16="http://schemas.microsoft.com/office/drawing/2014/main" id="{293F51BD-117A-4673-9AD3-284D3A7F600D}"/>
                </a:ext>
              </a:extLst>
            </p:cNvPr>
            <p:cNvSpPr/>
            <p:nvPr/>
          </p:nvSpPr>
          <p:spPr>
            <a:xfrm>
              <a:off x="742650" y="4928276"/>
              <a:ext cx="7622790" cy="10000"/>
            </a:xfrm>
            <a:custGeom>
              <a:avLst/>
              <a:gdLst/>
              <a:ahLst/>
              <a:cxnLst/>
              <a:rect l="l" t="t" r="r" b="b"/>
              <a:pathLst>
                <a:path w="213868" h="313" extrusionOk="0">
                  <a:moveTo>
                    <a:pt x="0" y="0"/>
                  </a:moveTo>
                  <a:lnTo>
                    <a:pt x="0" y="312"/>
                  </a:lnTo>
                  <a:lnTo>
                    <a:pt x="213867" y="312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694D3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4;p15">
              <a:extLst>
                <a:ext uri="{FF2B5EF4-FFF2-40B4-BE49-F238E27FC236}">
                  <a16:creationId xmlns:a16="http://schemas.microsoft.com/office/drawing/2014/main" id="{DA7EDF26-D106-4B66-A41F-F9EBF325E766}"/>
                </a:ext>
              </a:extLst>
            </p:cNvPr>
            <p:cNvSpPr/>
            <p:nvPr/>
          </p:nvSpPr>
          <p:spPr>
            <a:xfrm>
              <a:off x="466149" y="4631182"/>
              <a:ext cx="213580" cy="213580"/>
            </a:xfrm>
            <a:custGeom>
              <a:avLst/>
              <a:gdLst/>
              <a:ahLst/>
              <a:cxnLst/>
              <a:rect l="l" t="t" r="r" b="b"/>
              <a:pathLst>
                <a:path w="6689" h="6689" extrusionOk="0">
                  <a:moveTo>
                    <a:pt x="3344" y="1"/>
                  </a:moveTo>
                  <a:lnTo>
                    <a:pt x="0" y="3344"/>
                  </a:lnTo>
                  <a:lnTo>
                    <a:pt x="3344" y="6688"/>
                  </a:lnTo>
                  <a:lnTo>
                    <a:pt x="6688" y="3344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6;p15">
              <a:extLst>
                <a:ext uri="{FF2B5EF4-FFF2-40B4-BE49-F238E27FC236}">
                  <a16:creationId xmlns:a16="http://schemas.microsoft.com/office/drawing/2014/main" id="{886F0A2A-249D-445F-9996-4B9BA313B152}"/>
                </a:ext>
              </a:extLst>
            </p:cNvPr>
            <p:cNvSpPr/>
            <p:nvPr/>
          </p:nvSpPr>
          <p:spPr>
            <a:xfrm>
              <a:off x="8466297" y="4631182"/>
              <a:ext cx="215464" cy="213580"/>
            </a:xfrm>
            <a:custGeom>
              <a:avLst/>
              <a:gdLst/>
              <a:ahLst/>
              <a:cxnLst/>
              <a:rect l="l" t="t" r="r" b="b"/>
              <a:pathLst>
                <a:path w="6748" h="6689" extrusionOk="0">
                  <a:moveTo>
                    <a:pt x="3344" y="1"/>
                  </a:moveTo>
                  <a:lnTo>
                    <a:pt x="0" y="3344"/>
                  </a:lnTo>
                  <a:lnTo>
                    <a:pt x="3344" y="6688"/>
                  </a:lnTo>
                  <a:lnTo>
                    <a:pt x="6747" y="3344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8;p15">
              <a:extLst>
                <a:ext uri="{FF2B5EF4-FFF2-40B4-BE49-F238E27FC236}">
                  <a16:creationId xmlns:a16="http://schemas.microsoft.com/office/drawing/2014/main" id="{8CCEB534-01E3-4416-9FEC-FA2DA9A3A195}"/>
                </a:ext>
              </a:extLst>
            </p:cNvPr>
            <p:cNvSpPr/>
            <p:nvPr/>
          </p:nvSpPr>
          <p:spPr>
            <a:xfrm>
              <a:off x="467595" y="294433"/>
              <a:ext cx="213580" cy="213580"/>
            </a:xfrm>
            <a:custGeom>
              <a:avLst/>
              <a:gdLst/>
              <a:ahLst/>
              <a:cxnLst/>
              <a:rect l="l" t="t" r="r" b="b"/>
              <a:pathLst>
                <a:path w="6689" h="6689" extrusionOk="0">
                  <a:moveTo>
                    <a:pt x="3345" y="1"/>
                  </a:moveTo>
                  <a:lnTo>
                    <a:pt x="1" y="3345"/>
                  </a:lnTo>
                  <a:lnTo>
                    <a:pt x="3345" y="6688"/>
                  </a:lnTo>
                  <a:lnTo>
                    <a:pt x="6688" y="3345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0;p15">
              <a:extLst>
                <a:ext uri="{FF2B5EF4-FFF2-40B4-BE49-F238E27FC236}">
                  <a16:creationId xmlns:a16="http://schemas.microsoft.com/office/drawing/2014/main" id="{00FE5114-C970-45E6-A435-0225928418F8}"/>
                </a:ext>
              </a:extLst>
            </p:cNvPr>
            <p:cNvSpPr/>
            <p:nvPr/>
          </p:nvSpPr>
          <p:spPr>
            <a:xfrm>
              <a:off x="8471316" y="294433"/>
              <a:ext cx="215943" cy="213580"/>
            </a:xfrm>
            <a:custGeom>
              <a:avLst/>
              <a:gdLst/>
              <a:ahLst/>
              <a:cxnLst/>
              <a:rect l="l" t="t" r="r" b="b"/>
              <a:pathLst>
                <a:path w="6763" h="6689" extrusionOk="0">
                  <a:moveTo>
                    <a:pt x="3344" y="1"/>
                  </a:moveTo>
                  <a:lnTo>
                    <a:pt x="1" y="3345"/>
                  </a:lnTo>
                  <a:lnTo>
                    <a:pt x="3344" y="6688"/>
                  </a:lnTo>
                  <a:lnTo>
                    <a:pt x="6763" y="3345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445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9438"/>
      </a:accent1>
      <a:accent2>
        <a:srgbClr val="16A7CB"/>
      </a:accent2>
      <a:accent3>
        <a:srgbClr val="C72C26"/>
      </a:accent3>
      <a:accent4>
        <a:srgbClr val="8CBE0C"/>
      </a:accent4>
      <a:accent5>
        <a:srgbClr val="352E79"/>
      </a:accent5>
      <a:accent6>
        <a:srgbClr val="F4C00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</TotalTime>
  <Words>43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Garamond Pro Bold</vt:lpstr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 dhandapani</dc:creator>
  <cp:lastModifiedBy>Albin Tom Kuruvilla</cp:lastModifiedBy>
  <cp:revision>217</cp:revision>
  <dcterms:created xsi:type="dcterms:W3CDTF">2021-02-17T04:23:25Z</dcterms:created>
  <dcterms:modified xsi:type="dcterms:W3CDTF">2024-07-29T18:09:19Z</dcterms:modified>
</cp:coreProperties>
</file>