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oboto" panose="020B0604020202020204" charset="0"/>
      <p:regular r:id="rId12"/>
      <p:bold r:id="rId13"/>
      <p:italic r:id="rId14"/>
      <p:boldItalic r:id="rId15"/>
    </p:embeddedFont>
    <p:embeddedFont>
      <p:font typeface="Arvo" panose="020B0604020202020204" charset="0"/>
      <p:regular r:id="rId16"/>
      <p:bold r:id="rId17"/>
      <p:italic r:id="rId18"/>
      <p:boldItalic r:id="rId19"/>
    </p:embeddedFont>
    <p:embeddedFont>
      <p:font typeface="Montserra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2923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153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292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200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103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754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0440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388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386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2447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 descr="LaunchCode_whit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2388" y="1135851"/>
            <a:ext cx="6839224" cy="14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1">
    <p:bg>
      <p:bgPr>
        <a:solidFill>
          <a:schemeClr val="accent4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 descr="LaunchCode_rocketline_gray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1203" y="4508951"/>
            <a:ext cx="504574" cy="50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ts val="4200"/>
              <a:buNone/>
              <a:defRPr sz="4200"/>
            </a:lvl2pPr>
            <a:lvl3pPr lvl="2" rtl="0">
              <a:spcBef>
                <a:spcPts val="0"/>
              </a:spcBef>
              <a:buSzPts val="4200"/>
              <a:buNone/>
              <a:defRPr sz="4200"/>
            </a:lvl3pPr>
            <a:lvl4pPr lvl="3" rtl="0">
              <a:spcBef>
                <a:spcPts val="0"/>
              </a:spcBef>
              <a:buSzPts val="4200"/>
              <a:buNone/>
              <a:defRPr sz="4200"/>
            </a:lvl4pPr>
            <a:lvl5pPr lvl="4" rtl="0">
              <a:spcBef>
                <a:spcPts val="0"/>
              </a:spcBef>
              <a:buSzPts val="4200"/>
              <a:buNone/>
              <a:defRPr sz="4200"/>
            </a:lvl5pPr>
            <a:lvl6pPr lvl="5" rtl="0">
              <a:spcBef>
                <a:spcPts val="0"/>
              </a:spcBef>
              <a:buSzPts val="4200"/>
              <a:buNone/>
              <a:defRPr sz="4200"/>
            </a:lvl6pPr>
            <a:lvl7pPr lvl="6" rtl="0">
              <a:spcBef>
                <a:spcPts val="0"/>
              </a:spcBef>
              <a:buSzPts val="4200"/>
              <a:buNone/>
              <a:defRPr sz="4200"/>
            </a:lvl7pPr>
            <a:lvl8pPr lvl="7" rtl="0">
              <a:spcBef>
                <a:spcPts val="0"/>
              </a:spcBef>
              <a:buSzPts val="4200"/>
              <a:buNone/>
              <a:defRPr sz="4200"/>
            </a:lvl8pPr>
            <a:lvl9pPr lvl="8" rtl="0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pic>
        <p:nvPicPr>
          <p:cNvPr id="12" name="Shape 12" descr="LaunchCode_rocketline_gray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1203" y="4508951"/>
            <a:ext cx="504574" cy="50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rgbClr val="354A5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1327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71900" y="2226650"/>
            <a:ext cx="8222100" cy="240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7" name="Shape 17" descr="LaunchCode_rocketline_gray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1203" y="4508951"/>
            <a:ext cx="504574" cy="50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rgbClr val="354A5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5B93CE"/>
              </a:buClr>
              <a:buSzPts val="3200"/>
              <a:buNone/>
              <a:defRPr>
                <a:solidFill>
                  <a:srgbClr val="5B93CE"/>
                </a:solidFill>
              </a:defRPr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23" name="Shape 23" descr="LaunchCode_rocketline_gray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1203" y="4508951"/>
            <a:ext cx="504574" cy="50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rgbClr val="354A5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None/>
              <a:defRPr sz="1800"/>
            </a:lvl1pPr>
            <a:lvl2pPr lvl="1">
              <a:spcBef>
                <a:spcPts val="0"/>
              </a:spcBef>
              <a:buSzPts val="1800"/>
              <a:buNone/>
              <a:defRPr sz="1800"/>
            </a:lvl2pPr>
            <a:lvl3pPr lvl="2">
              <a:spcBef>
                <a:spcPts val="0"/>
              </a:spcBef>
              <a:buSzPts val="1800"/>
              <a:buNone/>
              <a:defRPr sz="1800"/>
            </a:lvl3pPr>
            <a:lvl4pPr lvl="3">
              <a:spcBef>
                <a:spcPts val="0"/>
              </a:spcBef>
              <a:buSzPts val="1800"/>
              <a:buNone/>
              <a:defRPr sz="1800"/>
            </a:lvl4pPr>
            <a:lvl5pPr lvl="4">
              <a:spcBef>
                <a:spcPts val="0"/>
              </a:spcBef>
              <a:buSzPts val="1800"/>
              <a:buNone/>
              <a:defRPr sz="1800"/>
            </a:lvl5pPr>
            <a:lvl6pPr lvl="5">
              <a:spcBef>
                <a:spcPts val="0"/>
              </a:spcBef>
              <a:buSzPts val="1800"/>
              <a:buNone/>
              <a:defRPr sz="1800"/>
            </a:lvl6pPr>
            <a:lvl7pPr lvl="6">
              <a:spcBef>
                <a:spcPts val="0"/>
              </a:spcBef>
              <a:buSzPts val="1800"/>
              <a:buNone/>
              <a:defRPr sz="1800"/>
            </a:lvl7pPr>
            <a:lvl8pPr lvl="7">
              <a:spcBef>
                <a:spcPts val="0"/>
              </a:spcBef>
              <a:buSzPts val="1800"/>
              <a:buNone/>
              <a:defRPr sz="1800"/>
            </a:lvl8pPr>
            <a:lvl9pPr lvl="8">
              <a:spcBef>
                <a:spcPts val="0"/>
              </a:spcBef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27" name="Shape 27" descr="LaunchCode_rocketline_gray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1203" y="4508951"/>
            <a:ext cx="504574" cy="50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33" name="Shape 33" descr="LaunchCode_rocketline_gray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1203" y="4508951"/>
            <a:ext cx="504574" cy="50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SzPts val="6000"/>
              <a:buNone/>
              <a:defRPr sz="6000"/>
            </a:lvl2pPr>
            <a:lvl3pPr lvl="2">
              <a:spcBef>
                <a:spcPts val="0"/>
              </a:spcBef>
              <a:buSzPts val="6000"/>
              <a:buNone/>
              <a:defRPr sz="6000"/>
            </a:lvl3pPr>
            <a:lvl4pPr lvl="3">
              <a:spcBef>
                <a:spcPts val="0"/>
              </a:spcBef>
              <a:buSzPts val="6000"/>
              <a:buNone/>
              <a:defRPr sz="6000"/>
            </a:lvl4pPr>
            <a:lvl5pPr lvl="4">
              <a:spcBef>
                <a:spcPts val="0"/>
              </a:spcBef>
              <a:buSzPts val="6000"/>
              <a:buNone/>
              <a:defRPr sz="6000"/>
            </a:lvl5pPr>
            <a:lvl6pPr lvl="5">
              <a:spcBef>
                <a:spcPts val="0"/>
              </a:spcBef>
              <a:buSzPts val="6000"/>
              <a:buNone/>
              <a:defRPr sz="6000"/>
            </a:lvl6pPr>
            <a:lvl7pPr lvl="6">
              <a:spcBef>
                <a:spcPts val="0"/>
              </a:spcBef>
              <a:buSzPts val="6000"/>
              <a:buNone/>
              <a:defRPr sz="6000"/>
            </a:lvl7pPr>
            <a:lvl8pPr lvl="7">
              <a:spcBef>
                <a:spcPts val="0"/>
              </a:spcBef>
              <a:buSzPts val="6000"/>
              <a:buNone/>
              <a:defRPr sz="6000"/>
            </a:lvl8pPr>
            <a:lvl9pPr lvl="8">
              <a:spcBef>
                <a:spcPts val="0"/>
              </a:spcBef>
              <a:buSzPts val="6000"/>
              <a:buNone/>
              <a:defRPr sz="6000"/>
            </a:lvl9pPr>
          </a:lstStyle>
          <a:p>
            <a:endParaRPr/>
          </a:p>
        </p:txBody>
      </p:sp>
      <p:pic>
        <p:nvPicPr>
          <p:cNvPr id="36" name="Shape 36" descr="LaunchCode_rocketline_gray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1203" y="4508951"/>
            <a:ext cx="504574" cy="50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354A5F"/>
              </a:buClr>
              <a:buSzPts val="4200"/>
              <a:buNone/>
              <a:defRPr sz="4200">
                <a:solidFill>
                  <a:srgbClr val="354A5F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7899"/>
              </a:buClr>
              <a:buSzPts val="2100"/>
              <a:buNone/>
              <a:defRPr sz="2100">
                <a:solidFill>
                  <a:srgbClr val="54789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CCCCCC"/>
              </a:buClr>
              <a:buSzPts val="1800"/>
              <a:buChar char="●"/>
              <a:defRPr>
                <a:solidFill>
                  <a:srgbClr val="CCCCCC"/>
                </a:solidFill>
              </a:defRPr>
            </a:lvl1pPr>
            <a:lvl2pPr lvl="1">
              <a:spcBef>
                <a:spcPts val="0"/>
              </a:spcBef>
              <a:buClr>
                <a:srgbClr val="CCCCCC"/>
              </a:buClr>
              <a:buSzPts val="1400"/>
              <a:buChar char="○"/>
              <a:defRPr>
                <a:solidFill>
                  <a:srgbClr val="CCCCCC"/>
                </a:solidFill>
              </a:defRPr>
            </a:lvl2pPr>
            <a:lvl3pPr lvl="2">
              <a:spcBef>
                <a:spcPts val="0"/>
              </a:spcBef>
              <a:buClr>
                <a:srgbClr val="CCCCCC"/>
              </a:buClr>
              <a:buSzPts val="1400"/>
              <a:buChar char="■"/>
              <a:defRPr>
                <a:solidFill>
                  <a:srgbClr val="CCCCCC"/>
                </a:solidFill>
              </a:defRPr>
            </a:lvl3pPr>
            <a:lvl4pPr lvl="3">
              <a:spcBef>
                <a:spcPts val="0"/>
              </a:spcBef>
              <a:buClr>
                <a:srgbClr val="CCCCCC"/>
              </a:buClr>
              <a:buSzPts val="1400"/>
              <a:buChar char="●"/>
              <a:defRPr>
                <a:solidFill>
                  <a:srgbClr val="CCCCCC"/>
                </a:solidFill>
              </a:defRPr>
            </a:lvl4pPr>
            <a:lvl5pPr lvl="4">
              <a:spcBef>
                <a:spcPts val="0"/>
              </a:spcBef>
              <a:buClr>
                <a:srgbClr val="CCCCCC"/>
              </a:buClr>
              <a:buSzPts val="1400"/>
              <a:buChar char="○"/>
              <a:defRPr>
                <a:solidFill>
                  <a:srgbClr val="CCCCCC"/>
                </a:solidFill>
              </a:defRPr>
            </a:lvl5pPr>
            <a:lvl6pPr lvl="5">
              <a:spcBef>
                <a:spcPts val="0"/>
              </a:spcBef>
              <a:buClr>
                <a:srgbClr val="CCCCCC"/>
              </a:buClr>
              <a:buSzPts val="1400"/>
              <a:buChar char="■"/>
              <a:defRPr>
                <a:solidFill>
                  <a:srgbClr val="CCCCCC"/>
                </a:solidFill>
              </a:defRPr>
            </a:lvl6pPr>
            <a:lvl7pPr lvl="6">
              <a:spcBef>
                <a:spcPts val="0"/>
              </a:spcBef>
              <a:buClr>
                <a:srgbClr val="CCCCCC"/>
              </a:buClr>
              <a:buSzPts val="1400"/>
              <a:buChar char="●"/>
              <a:defRPr>
                <a:solidFill>
                  <a:srgbClr val="CCCCCC"/>
                </a:solidFill>
              </a:defRPr>
            </a:lvl7pPr>
            <a:lvl8pPr lvl="7">
              <a:spcBef>
                <a:spcPts val="0"/>
              </a:spcBef>
              <a:buClr>
                <a:srgbClr val="CCCCCC"/>
              </a:buClr>
              <a:buSzPts val="1400"/>
              <a:buChar char="○"/>
              <a:defRPr>
                <a:solidFill>
                  <a:srgbClr val="CCCCCC"/>
                </a:solidFill>
              </a:defRPr>
            </a:lvl8pPr>
            <a:lvl9pPr lvl="8">
              <a:spcBef>
                <a:spcPts val="0"/>
              </a:spcBef>
              <a:buClr>
                <a:srgbClr val="CCCCCC"/>
              </a:buClr>
              <a:buSzPts val="1400"/>
              <a:buChar char="■"/>
              <a:defRPr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pic>
        <p:nvPicPr>
          <p:cNvPr id="43" name="Shape 43" descr="LaunchCode_rocketline_gray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1203" y="4508951"/>
            <a:ext cx="504574" cy="50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354A5F"/>
              </a:buClr>
              <a:buSzPts val="12000"/>
              <a:buNone/>
              <a:defRPr sz="12000">
                <a:solidFill>
                  <a:srgbClr val="354A5F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547899"/>
              </a:buClr>
              <a:buSzPts val="1800"/>
              <a:buChar char="●"/>
              <a:defRPr>
                <a:solidFill>
                  <a:srgbClr val="547899"/>
                </a:solidFill>
              </a:defRPr>
            </a:lvl1pPr>
            <a:lvl2pPr lvl="1" algn="ctr">
              <a:spcBef>
                <a:spcPts val="0"/>
              </a:spcBef>
              <a:buClr>
                <a:srgbClr val="547899"/>
              </a:buClr>
              <a:buSzPts val="1400"/>
              <a:buChar char="○"/>
              <a:defRPr>
                <a:solidFill>
                  <a:srgbClr val="547899"/>
                </a:solidFill>
              </a:defRPr>
            </a:lvl2pPr>
            <a:lvl3pPr lvl="2" algn="ctr">
              <a:spcBef>
                <a:spcPts val="0"/>
              </a:spcBef>
              <a:buClr>
                <a:srgbClr val="547899"/>
              </a:buClr>
              <a:buSzPts val="1400"/>
              <a:buChar char="■"/>
              <a:defRPr>
                <a:solidFill>
                  <a:srgbClr val="547899"/>
                </a:solidFill>
              </a:defRPr>
            </a:lvl3pPr>
            <a:lvl4pPr lvl="3" algn="ctr">
              <a:spcBef>
                <a:spcPts val="0"/>
              </a:spcBef>
              <a:buClr>
                <a:srgbClr val="547899"/>
              </a:buClr>
              <a:buSzPts val="1400"/>
              <a:buChar char="●"/>
              <a:defRPr>
                <a:solidFill>
                  <a:srgbClr val="547899"/>
                </a:solidFill>
              </a:defRPr>
            </a:lvl4pPr>
            <a:lvl5pPr lvl="4" algn="ctr">
              <a:spcBef>
                <a:spcPts val="0"/>
              </a:spcBef>
              <a:buClr>
                <a:srgbClr val="547899"/>
              </a:buClr>
              <a:buSzPts val="1400"/>
              <a:buChar char="○"/>
              <a:defRPr>
                <a:solidFill>
                  <a:srgbClr val="547899"/>
                </a:solidFill>
              </a:defRPr>
            </a:lvl5pPr>
            <a:lvl6pPr lvl="5" algn="ctr">
              <a:spcBef>
                <a:spcPts val="0"/>
              </a:spcBef>
              <a:buClr>
                <a:srgbClr val="547899"/>
              </a:buClr>
              <a:buSzPts val="1400"/>
              <a:buChar char="■"/>
              <a:defRPr>
                <a:solidFill>
                  <a:srgbClr val="547899"/>
                </a:solidFill>
              </a:defRPr>
            </a:lvl6pPr>
            <a:lvl7pPr lvl="6" algn="ctr">
              <a:spcBef>
                <a:spcPts val="0"/>
              </a:spcBef>
              <a:buClr>
                <a:srgbClr val="547899"/>
              </a:buClr>
              <a:buSzPts val="1400"/>
              <a:buChar char="●"/>
              <a:defRPr>
                <a:solidFill>
                  <a:srgbClr val="547899"/>
                </a:solidFill>
              </a:defRPr>
            </a:lvl7pPr>
            <a:lvl8pPr lvl="7" algn="ctr">
              <a:spcBef>
                <a:spcPts val="0"/>
              </a:spcBef>
              <a:buClr>
                <a:srgbClr val="547899"/>
              </a:buClr>
              <a:buSzPts val="1400"/>
              <a:buChar char="○"/>
              <a:defRPr>
                <a:solidFill>
                  <a:srgbClr val="547899"/>
                </a:solidFill>
              </a:defRPr>
            </a:lvl8pPr>
            <a:lvl9pPr lvl="8" algn="ctr">
              <a:spcBef>
                <a:spcPts val="0"/>
              </a:spcBef>
              <a:buClr>
                <a:srgbClr val="547899"/>
              </a:buClr>
              <a:buSzPts val="1400"/>
              <a:buChar char="■"/>
              <a:defRPr>
                <a:solidFill>
                  <a:srgbClr val="547899"/>
                </a:solidFill>
              </a:defRPr>
            </a:lvl9pPr>
          </a:lstStyle>
          <a:p>
            <a:endParaRPr/>
          </a:p>
        </p:txBody>
      </p:sp>
      <p:pic>
        <p:nvPicPr>
          <p:cNvPr id="47" name="Shape 47" descr="LaunchCode_rocketline_gray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1203" y="4508951"/>
            <a:ext cx="504574" cy="50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rgbClr val="354A5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5B93CE"/>
              </a:buClr>
              <a:buSzPts val="3200"/>
              <a:buFont typeface="Montserrat"/>
              <a:buNone/>
              <a:defRPr sz="3200" b="1">
                <a:solidFill>
                  <a:srgbClr val="5B93C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Arvo"/>
              <a:buChar char="●"/>
              <a:defRPr sz="18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rvo"/>
              <a:buChar char="○"/>
              <a:defRPr u="sng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rvo"/>
              <a:buChar char="■"/>
              <a:defRPr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rvo"/>
              <a:buChar char="●"/>
              <a:defRPr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rvo"/>
              <a:buChar char="○"/>
              <a:defRPr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rvo"/>
              <a:buChar char="■"/>
              <a:defRPr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rvo"/>
              <a:buChar char="●"/>
              <a:defRPr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rvo"/>
              <a:buChar char="○"/>
              <a:defRPr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rvo"/>
              <a:buChar char="■"/>
              <a:defRPr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LegalEase</a:t>
            </a:r>
            <a:endParaRPr lang="en"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189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Jack Kelley</a:t>
            </a:r>
            <a:endParaRPr lang="en" dirty="0"/>
          </a:p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@albinoraven </a:t>
            </a:r>
            <a:r>
              <a:rPr lang="en" dirty="0"/>
              <a:t>on GitHub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1327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Description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71900" y="2226650"/>
            <a:ext cx="8222100" cy="240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 smtClean="0"/>
              <a:t>Provides information on a few subjects in law that don’t </a:t>
            </a:r>
            <a:r>
              <a:rPr lang="en" i="1" dirty="0" smtClean="0"/>
              <a:t>necessarily </a:t>
            </a:r>
            <a:r>
              <a:rPr lang="en" dirty="0" smtClean="0"/>
              <a:t>require a lawyer in order to move forward</a:t>
            </a:r>
          </a:p>
          <a:p>
            <a:pPr marL="285750" indent="-285750"/>
            <a:r>
              <a:rPr lang="en" dirty="0" smtClean="0"/>
              <a:t>Mainly, it allows those who have been issued traffic citations to use an online portal to enter their ticket information, and then receive a ticket recommendation, which is when the infraction is lowered to a non-moving violation.</a:t>
            </a:r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1327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Features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71900" y="2226650"/>
            <a:ext cx="8222100" cy="240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User Login</a:t>
            </a:r>
            <a:endParaRPr lang="en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Progress updates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PayPal pay portal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Interaction between web app and pdf maker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Database of tickets tied to each user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1327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Planning - User Stories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71900" y="2226650"/>
            <a:ext cx="8222100" cy="240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 smtClean="0"/>
              <a:t>This idea was born out of many clients voiced frustration with having to drive to law offices or, in general, deal with too many people to get their tickets reduced</a:t>
            </a:r>
          </a:p>
          <a:p>
            <a:pPr marL="285750" indent="-285750"/>
            <a:r>
              <a:rPr lang="en" dirty="0" smtClean="0"/>
              <a:t>Provides a cheap, hassle-free alternative that is all online and avoids direct human-to-human interaction</a:t>
            </a:r>
            <a:endParaRPr lang="e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1327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Planning - Database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71900" y="2226650"/>
            <a:ext cx="8222100" cy="240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 smtClean="0"/>
              <a:t>The database consists of users of the site, with a one to many relationship regarding their tickets, as their may be multiple per person</a:t>
            </a:r>
          </a:p>
          <a:p>
            <a:pPr marL="285750" indent="-285750"/>
            <a:r>
              <a:rPr lang="en" dirty="0" smtClean="0"/>
              <a:t>Admin functionality in order to correct any user input error</a:t>
            </a:r>
            <a:endParaRPr lang="e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1327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Technology Stack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71900" y="2226650"/>
            <a:ext cx="8222100" cy="240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Language: C#</a:t>
            </a:r>
            <a:endParaRPr lang="en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Visual Studio 2017</a:t>
            </a:r>
            <a:endParaRPr lang="en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ASP.Net Core MVC</a:t>
            </a:r>
            <a:endParaRPr lang="en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SQL Server database</a:t>
            </a:r>
            <a:endParaRPr lang="en" dirty="0"/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HTML/CSS</a:t>
            </a:r>
            <a:endParaRPr lang="e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Demo-To Come Later!</a:t>
            </a:r>
            <a:endParaRPr lang="e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1327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What I </a:t>
            </a:r>
            <a:r>
              <a:rPr lang="en" dirty="0" smtClean="0"/>
              <a:t>Will Learn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71900" y="2226650"/>
            <a:ext cx="8222100" cy="240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Connection to PayPal Api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Interaction between Adobe or other pdf maker to draft the letter to the court required to go from traffic citation to ticket recommendation</a:t>
            </a:r>
            <a:endParaRPr lang="en" dirty="0"/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Admin privileges</a:t>
            </a:r>
            <a:endParaRPr lang="e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1327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What’s Next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71900" y="2226650"/>
            <a:ext cx="8222100" cy="240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Search Engines tailored to law specific results for the pages with information only</a:t>
            </a:r>
            <a:endParaRPr lang="en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Make it pretty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mtClean="0"/>
              <a:t>See if there is a way to take the completed pdf generated from the user entering their ticket information and to send that pdf on to the court without any further action from the admin.</a:t>
            </a:r>
            <a:endParaRPr lang="en" dirty="0"/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287</Words>
  <Application>Microsoft Office PowerPoint</Application>
  <PresentationFormat>On-screen Show (16:9)</PresentationFormat>
  <Paragraphs>33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Roboto</vt:lpstr>
      <vt:lpstr>Arvo</vt:lpstr>
      <vt:lpstr>Montserrat</vt:lpstr>
      <vt:lpstr>Material</vt:lpstr>
      <vt:lpstr>LegalEase</vt:lpstr>
      <vt:lpstr>Description</vt:lpstr>
      <vt:lpstr>Features</vt:lpstr>
      <vt:lpstr>Planning - User Stories</vt:lpstr>
      <vt:lpstr>Planning - Database</vt:lpstr>
      <vt:lpstr>Technology Stack</vt:lpstr>
      <vt:lpstr>Demo-To Come Later!</vt:lpstr>
      <vt:lpstr>What I Will Learn</vt:lpstr>
      <vt:lpstr>What’s Next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Anna Hexter</dc:creator>
  <cp:lastModifiedBy>John Kelley</cp:lastModifiedBy>
  <cp:revision>4</cp:revision>
  <dcterms:modified xsi:type="dcterms:W3CDTF">2018-04-22T17:07:05Z</dcterms:modified>
</cp:coreProperties>
</file>