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7"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6A9078-F9AF-4037-8FF4-E368BB13498A}" v="11" dt="2022-11-15T07:20:03.6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9" d="100"/>
          <a:sy n="109" d="100"/>
        </p:scale>
        <p:origin x="11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delin Staffan" userId="ecfa522c-fcd8-430b-81e7-b35e442cc2c6" providerId="ADAL" clId="{266A9078-F9AF-4037-8FF4-E368BB13498A}"/>
    <pc:docChg chg="custSel addSld modSld">
      <pc:chgData name="Hedelin Staffan" userId="ecfa522c-fcd8-430b-81e7-b35e442cc2c6" providerId="ADAL" clId="{266A9078-F9AF-4037-8FF4-E368BB13498A}" dt="2022-11-15T07:20:29.827" v="3865" actId="20577"/>
      <pc:docMkLst>
        <pc:docMk/>
      </pc:docMkLst>
      <pc:sldChg chg="addSp delSp modSp mod">
        <pc:chgData name="Hedelin Staffan" userId="ecfa522c-fcd8-430b-81e7-b35e442cc2c6" providerId="ADAL" clId="{266A9078-F9AF-4037-8FF4-E368BB13498A}" dt="2022-11-15T06:43:30.860" v="235" actId="478"/>
        <pc:sldMkLst>
          <pc:docMk/>
          <pc:sldMk cId="1489239704" sldId="256"/>
        </pc:sldMkLst>
        <pc:spChg chg="mod">
          <ac:chgData name="Hedelin Staffan" userId="ecfa522c-fcd8-430b-81e7-b35e442cc2c6" providerId="ADAL" clId="{266A9078-F9AF-4037-8FF4-E368BB13498A}" dt="2022-11-15T06:41:32.804" v="198" actId="14100"/>
          <ac:spMkLst>
            <pc:docMk/>
            <pc:sldMk cId="1489239704" sldId="256"/>
            <ac:spMk id="5" creationId="{39614F67-A6C1-41E5-9732-E6565B350BA7}"/>
          </ac:spMkLst>
        </pc:spChg>
        <pc:spChg chg="mod">
          <ac:chgData name="Hedelin Staffan" userId="ecfa522c-fcd8-430b-81e7-b35e442cc2c6" providerId="ADAL" clId="{266A9078-F9AF-4037-8FF4-E368BB13498A}" dt="2022-11-15T06:41:37.211" v="200" actId="14100"/>
          <ac:spMkLst>
            <pc:docMk/>
            <pc:sldMk cId="1489239704" sldId="256"/>
            <ac:spMk id="6" creationId="{1BF35907-1333-4914-9E55-0BEEFDF197D6}"/>
          </ac:spMkLst>
        </pc:spChg>
        <pc:spChg chg="mod">
          <ac:chgData name="Hedelin Staffan" userId="ecfa522c-fcd8-430b-81e7-b35e442cc2c6" providerId="ADAL" clId="{266A9078-F9AF-4037-8FF4-E368BB13498A}" dt="2022-11-15T06:41:52.117" v="211" actId="6549"/>
          <ac:spMkLst>
            <pc:docMk/>
            <pc:sldMk cId="1489239704" sldId="256"/>
            <ac:spMk id="7" creationId="{0705AA03-1061-4848-B1B0-1CAF1BF43379}"/>
          </ac:spMkLst>
        </pc:spChg>
        <pc:spChg chg="mod">
          <ac:chgData name="Hedelin Staffan" userId="ecfa522c-fcd8-430b-81e7-b35e442cc2c6" providerId="ADAL" clId="{266A9078-F9AF-4037-8FF4-E368BB13498A}" dt="2022-11-15T06:42:36.226" v="223" actId="14100"/>
          <ac:spMkLst>
            <pc:docMk/>
            <pc:sldMk cId="1489239704" sldId="256"/>
            <ac:spMk id="9" creationId="{C13D3A34-3942-4F19-92B8-DDA221F542ED}"/>
          </ac:spMkLst>
        </pc:spChg>
        <pc:spChg chg="mod">
          <ac:chgData name="Hedelin Staffan" userId="ecfa522c-fcd8-430b-81e7-b35e442cc2c6" providerId="ADAL" clId="{266A9078-F9AF-4037-8FF4-E368BB13498A}" dt="2022-11-15T06:42:32.138" v="221" actId="14100"/>
          <ac:spMkLst>
            <pc:docMk/>
            <pc:sldMk cId="1489239704" sldId="256"/>
            <ac:spMk id="10" creationId="{5B33CBC5-B971-436B-B623-9C3868830ED5}"/>
          </ac:spMkLst>
        </pc:spChg>
        <pc:spChg chg="mod">
          <ac:chgData name="Hedelin Staffan" userId="ecfa522c-fcd8-430b-81e7-b35e442cc2c6" providerId="ADAL" clId="{266A9078-F9AF-4037-8FF4-E368BB13498A}" dt="2022-11-15T06:43:08.850" v="234" actId="14100"/>
          <ac:spMkLst>
            <pc:docMk/>
            <pc:sldMk cId="1489239704" sldId="256"/>
            <ac:spMk id="12" creationId="{63D8EB42-7218-42D4-BD98-4682C61CAC52}"/>
          </ac:spMkLst>
        </pc:spChg>
        <pc:spChg chg="mod">
          <ac:chgData name="Hedelin Staffan" userId="ecfa522c-fcd8-430b-81e7-b35e442cc2c6" providerId="ADAL" clId="{266A9078-F9AF-4037-8FF4-E368BB13498A}" dt="2022-11-15T06:16:23.918" v="162" actId="20577"/>
          <ac:spMkLst>
            <pc:docMk/>
            <pc:sldMk cId="1489239704" sldId="256"/>
            <ac:spMk id="13" creationId="{8DBA4C95-B04D-4FCE-9BC8-542179E6FE38}"/>
          </ac:spMkLst>
        </pc:spChg>
        <pc:spChg chg="add mod">
          <ac:chgData name="Hedelin Staffan" userId="ecfa522c-fcd8-430b-81e7-b35e442cc2c6" providerId="ADAL" clId="{266A9078-F9AF-4037-8FF4-E368BB13498A}" dt="2022-11-15T06:41:49.591" v="210" actId="6549"/>
          <ac:spMkLst>
            <pc:docMk/>
            <pc:sldMk cId="1489239704" sldId="256"/>
            <ac:spMk id="17" creationId="{3D470396-BB5A-4679-B455-DC32B9B1B9D2}"/>
          </ac:spMkLst>
        </pc:spChg>
        <pc:spChg chg="add del mod">
          <ac:chgData name="Hedelin Staffan" userId="ecfa522c-fcd8-430b-81e7-b35e442cc2c6" providerId="ADAL" clId="{266A9078-F9AF-4037-8FF4-E368BB13498A}" dt="2022-11-15T06:43:30.860" v="235" actId="478"/>
          <ac:spMkLst>
            <pc:docMk/>
            <pc:sldMk cId="1489239704" sldId="256"/>
            <ac:spMk id="18" creationId="{D0D749E1-BB11-4465-AB12-A50FCFACC01D}"/>
          </ac:spMkLst>
        </pc:spChg>
      </pc:sldChg>
      <pc:sldChg chg="addSp delSp modSp mod">
        <pc:chgData name="Hedelin Staffan" userId="ecfa522c-fcd8-430b-81e7-b35e442cc2c6" providerId="ADAL" clId="{266A9078-F9AF-4037-8FF4-E368BB13498A}" dt="2022-11-15T07:20:29.827" v="3865" actId="20577"/>
        <pc:sldMkLst>
          <pc:docMk/>
          <pc:sldMk cId="3493435733" sldId="257"/>
        </pc:sldMkLst>
        <pc:spChg chg="mod">
          <ac:chgData name="Hedelin Staffan" userId="ecfa522c-fcd8-430b-81e7-b35e442cc2c6" providerId="ADAL" clId="{266A9078-F9AF-4037-8FF4-E368BB13498A}" dt="2022-11-15T07:16:21.956" v="3309" actId="14100"/>
          <ac:spMkLst>
            <pc:docMk/>
            <pc:sldMk cId="3493435733" sldId="257"/>
            <ac:spMk id="8" creationId="{23F3742B-3B7F-43E6-8F39-82C0C8864F78}"/>
          </ac:spMkLst>
        </pc:spChg>
        <pc:spChg chg="mod">
          <ac:chgData name="Hedelin Staffan" userId="ecfa522c-fcd8-430b-81e7-b35e442cc2c6" providerId="ADAL" clId="{266A9078-F9AF-4037-8FF4-E368BB13498A}" dt="2022-11-15T07:16:24.829" v="3310" actId="1076"/>
          <ac:spMkLst>
            <pc:docMk/>
            <pc:sldMk cId="3493435733" sldId="257"/>
            <ac:spMk id="11" creationId="{AF70C760-B953-42B1-97CE-8AB8C259B0CA}"/>
          </ac:spMkLst>
        </pc:spChg>
        <pc:spChg chg="add mod">
          <ac:chgData name="Hedelin Staffan" userId="ecfa522c-fcd8-430b-81e7-b35e442cc2c6" providerId="ADAL" clId="{266A9078-F9AF-4037-8FF4-E368BB13498A}" dt="2022-11-15T07:16:42.915" v="3316" actId="1076"/>
          <ac:spMkLst>
            <pc:docMk/>
            <pc:sldMk cId="3493435733" sldId="257"/>
            <ac:spMk id="13" creationId="{D59E1857-AEF9-40A3-A853-CDFF96BAFD5A}"/>
          </ac:spMkLst>
        </pc:spChg>
        <pc:spChg chg="add mod">
          <ac:chgData name="Hedelin Staffan" userId="ecfa522c-fcd8-430b-81e7-b35e442cc2c6" providerId="ADAL" clId="{266A9078-F9AF-4037-8FF4-E368BB13498A}" dt="2022-11-15T07:20:29.827" v="3865" actId="20577"/>
          <ac:spMkLst>
            <pc:docMk/>
            <pc:sldMk cId="3493435733" sldId="257"/>
            <ac:spMk id="15" creationId="{BA6213B1-4C6A-4328-B4BA-1C983A362CCC}"/>
          </ac:spMkLst>
        </pc:spChg>
        <pc:picChg chg="add mod">
          <ac:chgData name="Hedelin Staffan" userId="ecfa522c-fcd8-430b-81e7-b35e442cc2c6" providerId="ADAL" clId="{266A9078-F9AF-4037-8FF4-E368BB13498A}" dt="2022-11-15T07:15:30.531" v="3303" actId="14100"/>
          <ac:picMkLst>
            <pc:docMk/>
            <pc:sldMk cId="3493435733" sldId="257"/>
            <ac:picMk id="3" creationId="{C5649B84-3264-4023-9187-DD0FB92040C6}"/>
          </ac:picMkLst>
        </pc:picChg>
        <pc:picChg chg="del">
          <ac:chgData name="Hedelin Staffan" userId="ecfa522c-fcd8-430b-81e7-b35e442cc2c6" providerId="ADAL" clId="{266A9078-F9AF-4037-8FF4-E368BB13498A}" dt="2022-11-15T07:15:23.903" v="3300" actId="478"/>
          <ac:picMkLst>
            <pc:docMk/>
            <pc:sldMk cId="3493435733" sldId="257"/>
            <ac:picMk id="5" creationId="{F6747D64-9C79-49A7-9EFB-4D139E7736D0}"/>
          </ac:picMkLst>
        </pc:picChg>
        <pc:picChg chg="add mod ord">
          <ac:chgData name="Hedelin Staffan" userId="ecfa522c-fcd8-430b-81e7-b35e442cc2c6" providerId="ADAL" clId="{266A9078-F9AF-4037-8FF4-E368BB13498A}" dt="2022-11-15T07:16:17.323" v="3307" actId="167"/>
          <ac:picMkLst>
            <pc:docMk/>
            <pc:sldMk cId="3493435733" sldId="257"/>
            <ac:picMk id="6" creationId="{1DA9B4AF-04D7-40AC-934A-DB0B7EE192B8}"/>
          </ac:picMkLst>
        </pc:picChg>
        <pc:picChg chg="del">
          <ac:chgData name="Hedelin Staffan" userId="ecfa522c-fcd8-430b-81e7-b35e442cc2c6" providerId="ADAL" clId="{266A9078-F9AF-4037-8FF4-E368BB13498A}" dt="2022-11-15T07:16:11.888" v="3304" actId="478"/>
          <ac:picMkLst>
            <pc:docMk/>
            <pc:sldMk cId="3493435733" sldId="257"/>
            <ac:picMk id="7" creationId="{2AACDBCB-4727-4B33-B626-A7A5CF006366}"/>
          </ac:picMkLst>
        </pc:picChg>
        <pc:cxnChg chg="mod">
          <ac:chgData name="Hedelin Staffan" userId="ecfa522c-fcd8-430b-81e7-b35e442cc2c6" providerId="ADAL" clId="{266A9078-F9AF-4037-8FF4-E368BB13498A}" dt="2022-11-15T07:16:30.653" v="3313" actId="14100"/>
          <ac:cxnSpMkLst>
            <pc:docMk/>
            <pc:sldMk cId="3493435733" sldId="257"/>
            <ac:cxnSpMk id="10" creationId="{CEDCC6CC-7130-47B2-B97A-1A37C40ABB53}"/>
          </ac:cxnSpMkLst>
        </pc:cxnChg>
        <pc:cxnChg chg="add mod">
          <ac:chgData name="Hedelin Staffan" userId="ecfa522c-fcd8-430b-81e7-b35e442cc2c6" providerId="ADAL" clId="{266A9078-F9AF-4037-8FF4-E368BB13498A}" dt="2022-11-15T07:19:47.932" v="3833" actId="14100"/>
          <ac:cxnSpMkLst>
            <pc:docMk/>
            <pc:sldMk cId="3493435733" sldId="257"/>
            <ac:cxnSpMk id="14" creationId="{CCFFD044-CA63-46EC-9C5A-C97DAFDE0219}"/>
          </ac:cxnSpMkLst>
        </pc:cxnChg>
        <pc:cxnChg chg="add mod">
          <ac:chgData name="Hedelin Staffan" userId="ecfa522c-fcd8-430b-81e7-b35e442cc2c6" providerId="ADAL" clId="{266A9078-F9AF-4037-8FF4-E368BB13498A}" dt="2022-11-15T07:20:07.771" v="3837" actId="14100"/>
          <ac:cxnSpMkLst>
            <pc:docMk/>
            <pc:sldMk cId="3493435733" sldId="257"/>
            <ac:cxnSpMk id="20" creationId="{97FC4C47-12E2-40AC-B1C8-123F0A5C3787}"/>
          </ac:cxnSpMkLst>
        </pc:cxnChg>
      </pc:sldChg>
      <pc:sldChg chg="addSp delSp modSp mod">
        <pc:chgData name="Hedelin Staffan" userId="ecfa522c-fcd8-430b-81e7-b35e442cc2c6" providerId="ADAL" clId="{266A9078-F9AF-4037-8FF4-E368BB13498A}" dt="2022-11-15T07:18:55.618" v="3781" actId="20577"/>
        <pc:sldMkLst>
          <pc:docMk/>
          <pc:sldMk cId="2920901406" sldId="258"/>
        </pc:sldMkLst>
        <pc:spChg chg="add del">
          <ac:chgData name="Hedelin Staffan" userId="ecfa522c-fcd8-430b-81e7-b35e442cc2c6" providerId="ADAL" clId="{266A9078-F9AF-4037-8FF4-E368BB13498A}" dt="2022-11-15T06:45:38.566" v="470"/>
          <ac:spMkLst>
            <pc:docMk/>
            <pc:sldMk cId="2920901406" sldId="258"/>
            <ac:spMk id="2" creationId="{C86E88F0-2847-44A1-9AA1-2E6F23F1660F}"/>
          </ac:spMkLst>
        </pc:spChg>
        <pc:spChg chg="mod">
          <ac:chgData name="Hedelin Staffan" userId="ecfa522c-fcd8-430b-81e7-b35e442cc2c6" providerId="ADAL" clId="{266A9078-F9AF-4037-8FF4-E368BB13498A}" dt="2022-11-15T07:18:55.618" v="3781" actId="20577"/>
          <ac:spMkLst>
            <pc:docMk/>
            <pc:sldMk cId="2920901406" sldId="258"/>
            <ac:spMk id="4" creationId="{D55A9F03-26B0-4E5E-839F-05649094BF78}"/>
          </ac:spMkLst>
        </pc:spChg>
        <pc:spChg chg="add del">
          <ac:chgData name="Hedelin Staffan" userId="ecfa522c-fcd8-430b-81e7-b35e442cc2c6" providerId="ADAL" clId="{266A9078-F9AF-4037-8FF4-E368BB13498A}" dt="2022-11-15T06:51:17.145" v="1335" actId="478"/>
          <ac:spMkLst>
            <pc:docMk/>
            <pc:sldMk cId="2920901406" sldId="258"/>
            <ac:spMk id="5" creationId="{38C374AD-5960-4BEA-9733-FF933A56254D}"/>
          </ac:spMkLst>
        </pc:spChg>
        <pc:spChg chg="add del">
          <ac:chgData name="Hedelin Staffan" userId="ecfa522c-fcd8-430b-81e7-b35e442cc2c6" providerId="ADAL" clId="{266A9078-F9AF-4037-8FF4-E368BB13498A}" dt="2022-11-15T06:53:24.553" v="1662" actId="478"/>
          <ac:spMkLst>
            <pc:docMk/>
            <pc:sldMk cId="2920901406" sldId="258"/>
            <ac:spMk id="6" creationId="{E188209F-6406-4436-BF60-4794435827B3}"/>
          </ac:spMkLst>
        </pc:spChg>
      </pc:sldChg>
      <pc:sldChg chg="addSp delSp modSp new mod">
        <pc:chgData name="Hedelin Staffan" userId="ecfa522c-fcd8-430b-81e7-b35e442cc2c6" providerId="ADAL" clId="{266A9078-F9AF-4037-8FF4-E368BB13498A}" dt="2022-11-15T07:13:44.667" v="3299"/>
        <pc:sldMkLst>
          <pc:docMk/>
          <pc:sldMk cId="3539219015" sldId="259"/>
        </pc:sldMkLst>
        <pc:spChg chg="del">
          <ac:chgData name="Hedelin Staffan" userId="ecfa522c-fcd8-430b-81e7-b35e442cc2c6" providerId="ADAL" clId="{266A9078-F9AF-4037-8FF4-E368BB13498A}" dt="2022-11-15T07:06:21.344" v="2639" actId="478"/>
          <ac:spMkLst>
            <pc:docMk/>
            <pc:sldMk cId="3539219015" sldId="259"/>
            <ac:spMk id="2" creationId="{1015EA2F-37F2-4F81-AA8D-6BF8C224C9E0}"/>
          </ac:spMkLst>
        </pc:spChg>
        <pc:spChg chg="del">
          <ac:chgData name="Hedelin Staffan" userId="ecfa522c-fcd8-430b-81e7-b35e442cc2c6" providerId="ADAL" clId="{266A9078-F9AF-4037-8FF4-E368BB13498A}" dt="2022-11-15T07:06:23.722" v="2640" actId="478"/>
          <ac:spMkLst>
            <pc:docMk/>
            <pc:sldMk cId="3539219015" sldId="259"/>
            <ac:spMk id="3" creationId="{3FF42FDF-4CD6-4C8D-A8D7-5C6A2568C622}"/>
          </ac:spMkLst>
        </pc:spChg>
        <pc:spChg chg="add mod">
          <ac:chgData name="Hedelin Staffan" userId="ecfa522c-fcd8-430b-81e7-b35e442cc2c6" providerId="ADAL" clId="{266A9078-F9AF-4037-8FF4-E368BB13498A}" dt="2022-11-15T07:13:44.667" v="3299"/>
          <ac:spMkLst>
            <pc:docMk/>
            <pc:sldMk cId="3539219015" sldId="259"/>
            <ac:spMk id="4" creationId="{D43CB944-1A80-483F-9B78-7C15EBC86C5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C5DA1-347C-4B0F-B2D7-7F9DC70AFA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5FFC35-0E2D-4CA3-B44D-911601B439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4F5399-971C-4465-9EA0-C6ADF3935692}"/>
              </a:ext>
            </a:extLst>
          </p:cNvPr>
          <p:cNvSpPr>
            <a:spLocks noGrp="1"/>
          </p:cNvSpPr>
          <p:nvPr>
            <p:ph type="dt" sz="half" idx="10"/>
          </p:nvPr>
        </p:nvSpPr>
        <p:spPr/>
        <p:txBody>
          <a:bodyPr/>
          <a:lstStyle/>
          <a:p>
            <a:fld id="{AC6F75FF-027D-450F-B9FF-F68E4822DAA3}" type="datetimeFigureOut">
              <a:rPr lang="en-US" smtClean="0"/>
              <a:t>11/15/2022</a:t>
            </a:fld>
            <a:endParaRPr lang="en-US"/>
          </a:p>
        </p:txBody>
      </p:sp>
      <p:sp>
        <p:nvSpPr>
          <p:cNvPr id="5" name="Footer Placeholder 4">
            <a:extLst>
              <a:ext uri="{FF2B5EF4-FFF2-40B4-BE49-F238E27FC236}">
                <a16:creationId xmlns:a16="http://schemas.microsoft.com/office/drawing/2014/main" id="{508AA496-82D5-4A1A-9D3A-6548C89547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5B09DF-90A8-420E-9F09-A5B18ED47208}"/>
              </a:ext>
            </a:extLst>
          </p:cNvPr>
          <p:cNvSpPr>
            <a:spLocks noGrp="1"/>
          </p:cNvSpPr>
          <p:nvPr>
            <p:ph type="sldNum" sz="quarter" idx="12"/>
          </p:nvPr>
        </p:nvSpPr>
        <p:spPr/>
        <p:txBody>
          <a:bodyPr/>
          <a:lstStyle/>
          <a:p>
            <a:fld id="{86E90055-FFD5-4D4A-86F3-7DA3EF665CD5}" type="slidenum">
              <a:rPr lang="en-US" smtClean="0"/>
              <a:t>‹#›</a:t>
            </a:fld>
            <a:endParaRPr lang="en-US"/>
          </a:p>
        </p:txBody>
      </p:sp>
    </p:spTree>
    <p:extLst>
      <p:ext uri="{BB962C8B-B14F-4D97-AF65-F5344CB8AC3E}">
        <p14:creationId xmlns:p14="http://schemas.microsoft.com/office/powerpoint/2010/main" val="4049223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0F05C-DD23-4FEC-8577-29C7012088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017768-CCE8-4F19-BF4E-110066E479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16113D-84E3-4785-A923-56553B82AE81}"/>
              </a:ext>
            </a:extLst>
          </p:cNvPr>
          <p:cNvSpPr>
            <a:spLocks noGrp="1"/>
          </p:cNvSpPr>
          <p:nvPr>
            <p:ph type="dt" sz="half" idx="10"/>
          </p:nvPr>
        </p:nvSpPr>
        <p:spPr/>
        <p:txBody>
          <a:bodyPr/>
          <a:lstStyle/>
          <a:p>
            <a:fld id="{AC6F75FF-027D-450F-B9FF-F68E4822DAA3}" type="datetimeFigureOut">
              <a:rPr lang="en-US" smtClean="0"/>
              <a:t>11/15/2022</a:t>
            </a:fld>
            <a:endParaRPr lang="en-US"/>
          </a:p>
        </p:txBody>
      </p:sp>
      <p:sp>
        <p:nvSpPr>
          <p:cNvPr id="5" name="Footer Placeholder 4">
            <a:extLst>
              <a:ext uri="{FF2B5EF4-FFF2-40B4-BE49-F238E27FC236}">
                <a16:creationId xmlns:a16="http://schemas.microsoft.com/office/drawing/2014/main" id="{E5B754A7-751A-42D3-8E3E-1EA275EA2E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5C233B-A9AA-43FE-A70A-20122943AB58}"/>
              </a:ext>
            </a:extLst>
          </p:cNvPr>
          <p:cNvSpPr>
            <a:spLocks noGrp="1"/>
          </p:cNvSpPr>
          <p:nvPr>
            <p:ph type="sldNum" sz="quarter" idx="12"/>
          </p:nvPr>
        </p:nvSpPr>
        <p:spPr/>
        <p:txBody>
          <a:bodyPr/>
          <a:lstStyle/>
          <a:p>
            <a:fld id="{86E90055-FFD5-4D4A-86F3-7DA3EF665CD5}" type="slidenum">
              <a:rPr lang="en-US" smtClean="0"/>
              <a:t>‹#›</a:t>
            </a:fld>
            <a:endParaRPr lang="en-US"/>
          </a:p>
        </p:txBody>
      </p:sp>
    </p:spTree>
    <p:extLst>
      <p:ext uri="{BB962C8B-B14F-4D97-AF65-F5344CB8AC3E}">
        <p14:creationId xmlns:p14="http://schemas.microsoft.com/office/powerpoint/2010/main" val="3014253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53BEC7-7C0F-4EE7-9D7E-CEF41A9648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0F72A5-90BB-403D-9CD1-882E7E2D71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5367A-FAE6-4E3F-8F0D-08E67804E308}"/>
              </a:ext>
            </a:extLst>
          </p:cNvPr>
          <p:cNvSpPr>
            <a:spLocks noGrp="1"/>
          </p:cNvSpPr>
          <p:nvPr>
            <p:ph type="dt" sz="half" idx="10"/>
          </p:nvPr>
        </p:nvSpPr>
        <p:spPr/>
        <p:txBody>
          <a:bodyPr/>
          <a:lstStyle/>
          <a:p>
            <a:fld id="{AC6F75FF-027D-450F-B9FF-F68E4822DAA3}" type="datetimeFigureOut">
              <a:rPr lang="en-US" smtClean="0"/>
              <a:t>11/15/2022</a:t>
            </a:fld>
            <a:endParaRPr lang="en-US"/>
          </a:p>
        </p:txBody>
      </p:sp>
      <p:sp>
        <p:nvSpPr>
          <p:cNvPr id="5" name="Footer Placeholder 4">
            <a:extLst>
              <a:ext uri="{FF2B5EF4-FFF2-40B4-BE49-F238E27FC236}">
                <a16:creationId xmlns:a16="http://schemas.microsoft.com/office/drawing/2014/main" id="{DD165A16-0004-4770-9794-4392A6A90D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657AEA-C501-4EBD-9FC5-0D0F533A4329}"/>
              </a:ext>
            </a:extLst>
          </p:cNvPr>
          <p:cNvSpPr>
            <a:spLocks noGrp="1"/>
          </p:cNvSpPr>
          <p:nvPr>
            <p:ph type="sldNum" sz="quarter" idx="12"/>
          </p:nvPr>
        </p:nvSpPr>
        <p:spPr/>
        <p:txBody>
          <a:bodyPr/>
          <a:lstStyle/>
          <a:p>
            <a:fld id="{86E90055-FFD5-4D4A-86F3-7DA3EF665CD5}" type="slidenum">
              <a:rPr lang="en-US" smtClean="0"/>
              <a:t>‹#›</a:t>
            </a:fld>
            <a:endParaRPr lang="en-US"/>
          </a:p>
        </p:txBody>
      </p:sp>
    </p:spTree>
    <p:extLst>
      <p:ext uri="{BB962C8B-B14F-4D97-AF65-F5344CB8AC3E}">
        <p14:creationId xmlns:p14="http://schemas.microsoft.com/office/powerpoint/2010/main" val="647017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66122-9D8F-45B9-834F-72FE85DE69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7DACEA-D656-475B-A72A-53D1A1CB99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66086F-9A03-4D68-AB3F-49A0A794A7EA}"/>
              </a:ext>
            </a:extLst>
          </p:cNvPr>
          <p:cNvSpPr>
            <a:spLocks noGrp="1"/>
          </p:cNvSpPr>
          <p:nvPr>
            <p:ph type="dt" sz="half" idx="10"/>
          </p:nvPr>
        </p:nvSpPr>
        <p:spPr/>
        <p:txBody>
          <a:bodyPr/>
          <a:lstStyle/>
          <a:p>
            <a:fld id="{AC6F75FF-027D-450F-B9FF-F68E4822DAA3}" type="datetimeFigureOut">
              <a:rPr lang="en-US" smtClean="0"/>
              <a:t>11/15/2022</a:t>
            </a:fld>
            <a:endParaRPr lang="en-US"/>
          </a:p>
        </p:txBody>
      </p:sp>
      <p:sp>
        <p:nvSpPr>
          <p:cNvPr id="5" name="Footer Placeholder 4">
            <a:extLst>
              <a:ext uri="{FF2B5EF4-FFF2-40B4-BE49-F238E27FC236}">
                <a16:creationId xmlns:a16="http://schemas.microsoft.com/office/drawing/2014/main" id="{E946671E-201C-4608-B22F-FA387F3313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9C83F2-7C61-4F63-8104-C768E1F5E1FE}"/>
              </a:ext>
            </a:extLst>
          </p:cNvPr>
          <p:cNvSpPr>
            <a:spLocks noGrp="1"/>
          </p:cNvSpPr>
          <p:nvPr>
            <p:ph type="sldNum" sz="quarter" idx="12"/>
          </p:nvPr>
        </p:nvSpPr>
        <p:spPr/>
        <p:txBody>
          <a:bodyPr/>
          <a:lstStyle/>
          <a:p>
            <a:fld id="{86E90055-FFD5-4D4A-86F3-7DA3EF665CD5}" type="slidenum">
              <a:rPr lang="en-US" smtClean="0"/>
              <a:t>‹#›</a:t>
            </a:fld>
            <a:endParaRPr lang="en-US"/>
          </a:p>
        </p:txBody>
      </p:sp>
    </p:spTree>
    <p:extLst>
      <p:ext uri="{BB962C8B-B14F-4D97-AF65-F5344CB8AC3E}">
        <p14:creationId xmlns:p14="http://schemas.microsoft.com/office/powerpoint/2010/main" val="1634376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30080-5A80-49C4-9F66-4C248496E6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A59F1F-3F6C-4F62-971B-9346A0485D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4EE795-DB8E-4DC9-9EBA-29043E63069D}"/>
              </a:ext>
            </a:extLst>
          </p:cNvPr>
          <p:cNvSpPr>
            <a:spLocks noGrp="1"/>
          </p:cNvSpPr>
          <p:nvPr>
            <p:ph type="dt" sz="half" idx="10"/>
          </p:nvPr>
        </p:nvSpPr>
        <p:spPr/>
        <p:txBody>
          <a:bodyPr/>
          <a:lstStyle/>
          <a:p>
            <a:fld id="{AC6F75FF-027D-450F-B9FF-F68E4822DAA3}" type="datetimeFigureOut">
              <a:rPr lang="en-US" smtClean="0"/>
              <a:t>11/15/2022</a:t>
            </a:fld>
            <a:endParaRPr lang="en-US"/>
          </a:p>
        </p:txBody>
      </p:sp>
      <p:sp>
        <p:nvSpPr>
          <p:cNvPr id="5" name="Footer Placeholder 4">
            <a:extLst>
              <a:ext uri="{FF2B5EF4-FFF2-40B4-BE49-F238E27FC236}">
                <a16:creationId xmlns:a16="http://schemas.microsoft.com/office/drawing/2014/main" id="{011A63C7-ABF6-47B9-BE05-17AD8CE364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C99BBC-7A6D-4CDE-87E7-7874E62E5902}"/>
              </a:ext>
            </a:extLst>
          </p:cNvPr>
          <p:cNvSpPr>
            <a:spLocks noGrp="1"/>
          </p:cNvSpPr>
          <p:nvPr>
            <p:ph type="sldNum" sz="quarter" idx="12"/>
          </p:nvPr>
        </p:nvSpPr>
        <p:spPr/>
        <p:txBody>
          <a:bodyPr/>
          <a:lstStyle/>
          <a:p>
            <a:fld id="{86E90055-FFD5-4D4A-86F3-7DA3EF665CD5}" type="slidenum">
              <a:rPr lang="en-US" smtClean="0"/>
              <a:t>‹#›</a:t>
            </a:fld>
            <a:endParaRPr lang="en-US"/>
          </a:p>
        </p:txBody>
      </p:sp>
    </p:spTree>
    <p:extLst>
      <p:ext uri="{BB962C8B-B14F-4D97-AF65-F5344CB8AC3E}">
        <p14:creationId xmlns:p14="http://schemas.microsoft.com/office/powerpoint/2010/main" val="3409166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D1212-66E3-43CA-A080-0C4B89C3F6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0696C1-3299-435D-A3DC-380610DC29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53B976-DC7A-44B8-8F58-BC4C09FA98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29D2DE-7B36-4A82-96FD-B74E4C7E941A}"/>
              </a:ext>
            </a:extLst>
          </p:cNvPr>
          <p:cNvSpPr>
            <a:spLocks noGrp="1"/>
          </p:cNvSpPr>
          <p:nvPr>
            <p:ph type="dt" sz="half" idx="10"/>
          </p:nvPr>
        </p:nvSpPr>
        <p:spPr/>
        <p:txBody>
          <a:bodyPr/>
          <a:lstStyle/>
          <a:p>
            <a:fld id="{AC6F75FF-027D-450F-B9FF-F68E4822DAA3}" type="datetimeFigureOut">
              <a:rPr lang="en-US" smtClean="0"/>
              <a:t>11/15/2022</a:t>
            </a:fld>
            <a:endParaRPr lang="en-US"/>
          </a:p>
        </p:txBody>
      </p:sp>
      <p:sp>
        <p:nvSpPr>
          <p:cNvPr id="6" name="Footer Placeholder 5">
            <a:extLst>
              <a:ext uri="{FF2B5EF4-FFF2-40B4-BE49-F238E27FC236}">
                <a16:creationId xmlns:a16="http://schemas.microsoft.com/office/drawing/2014/main" id="{6C828324-5E62-4746-A26A-9860B9DBBF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B4624D-DBB0-49C1-874E-E0CA8F4D2A94}"/>
              </a:ext>
            </a:extLst>
          </p:cNvPr>
          <p:cNvSpPr>
            <a:spLocks noGrp="1"/>
          </p:cNvSpPr>
          <p:nvPr>
            <p:ph type="sldNum" sz="quarter" idx="12"/>
          </p:nvPr>
        </p:nvSpPr>
        <p:spPr/>
        <p:txBody>
          <a:bodyPr/>
          <a:lstStyle/>
          <a:p>
            <a:fld id="{86E90055-FFD5-4D4A-86F3-7DA3EF665CD5}" type="slidenum">
              <a:rPr lang="en-US" smtClean="0"/>
              <a:t>‹#›</a:t>
            </a:fld>
            <a:endParaRPr lang="en-US"/>
          </a:p>
        </p:txBody>
      </p:sp>
    </p:spTree>
    <p:extLst>
      <p:ext uri="{BB962C8B-B14F-4D97-AF65-F5344CB8AC3E}">
        <p14:creationId xmlns:p14="http://schemas.microsoft.com/office/powerpoint/2010/main" val="4146338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C0E3-6ACB-4CF9-A71A-D19ACCBD25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CE535C-25EC-4972-AFB9-9DD29B483F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32F75D-63A0-4FBC-B5F1-941D2D933F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38B8FC-420E-4D42-B9A6-57260E6EF2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0F0ABF-8F8D-44BE-B557-AE59E90CFB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075292-4B2A-403F-993C-F46CF2D06B77}"/>
              </a:ext>
            </a:extLst>
          </p:cNvPr>
          <p:cNvSpPr>
            <a:spLocks noGrp="1"/>
          </p:cNvSpPr>
          <p:nvPr>
            <p:ph type="dt" sz="half" idx="10"/>
          </p:nvPr>
        </p:nvSpPr>
        <p:spPr/>
        <p:txBody>
          <a:bodyPr/>
          <a:lstStyle/>
          <a:p>
            <a:fld id="{AC6F75FF-027D-450F-B9FF-F68E4822DAA3}" type="datetimeFigureOut">
              <a:rPr lang="en-US" smtClean="0"/>
              <a:t>11/15/2022</a:t>
            </a:fld>
            <a:endParaRPr lang="en-US"/>
          </a:p>
        </p:txBody>
      </p:sp>
      <p:sp>
        <p:nvSpPr>
          <p:cNvPr id="8" name="Footer Placeholder 7">
            <a:extLst>
              <a:ext uri="{FF2B5EF4-FFF2-40B4-BE49-F238E27FC236}">
                <a16:creationId xmlns:a16="http://schemas.microsoft.com/office/drawing/2014/main" id="{9E495480-0E46-4330-9F0F-0C5D855E08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3BAE98-20CB-47D5-AB4A-72EE68F471C3}"/>
              </a:ext>
            </a:extLst>
          </p:cNvPr>
          <p:cNvSpPr>
            <a:spLocks noGrp="1"/>
          </p:cNvSpPr>
          <p:nvPr>
            <p:ph type="sldNum" sz="quarter" idx="12"/>
          </p:nvPr>
        </p:nvSpPr>
        <p:spPr/>
        <p:txBody>
          <a:bodyPr/>
          <a:lstStyle/>
          <a:p>
            <a:fld id="{86E90055-FFD5-4D4A-86F3-7DA3EF665CD5}" type="slidenum">
              <a:rPr lang="en-US" smtClean="0"/>
              <a:t>‹#›</a:t>
            </a:fld>
            <a:endParaRPr lang="en-US"/>
          </a:p>
        </p:txBody>
      </p:sp>
    </p:spTree>
    <p:extLst>
      <p:ext uri="{BB962C8B-B14F-4D97-AF65-F5344CB8AC3E}">
        <p14:creationId xmlns:p14="http://schemas.microsoft.com/office/powerpoint/2010/main" val="464750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B0565-91DD-4B44-A4FA-7BEE20A914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8FB752-5E24-43AB-9B23-6FCFBBF8BAEC}"/>
              </a:ext>
            </a:extLst>
          </p:cNvPr>
          <p:cNvSpPr>
            <a:spLocks noGrp="1"/>
          </p:cNvSpPr>
          <p:nvPr>
            <p:ph type="dt" sz="half" idx="10"/>
          </p:nvPr>
        </p:nvSpPr>
        <p:spPr/>
        <p:txBody>
          <a:bodyPr/>
          <a:lstStyle/>
          <a:p>
            <a:fld id="{AC6F75FF-027D-450F-B9FF-F68E4822DAA3}" type="datetimeFigureOut">
              <a:rPr lang="en-US" smtClean="0"/>
              <a:t>11/15/2022</a:t>
            </a:fld>
            <a:endParaRPr lang="en-US"/>
          </a:p>
        </p:txBody>
      </p:sp>
      <p:sp>
        <p:nvSpPr>
          <p:cNvPr id="4" name="Footer Placeholder 3">
            <a:extLst>
              <a:ext uri="{FF2B5EF4-FFF2-40B4-BE49-F238E27FC236}">
                <a16:creationId xmlns:a16="http://schemas.microsoft.com/office/drawing/2014/main" id="{564C6764-7243-4E4E-B889-E830A59D4A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364365-5F19-4B3A-84DE-3EE081BF4DB9}"/>
              </a:ext>
            </a:extLst>
          </p:cNvPr>
          <p:cNvSpPr>
            <a:spLocks noGrp="1"/>
          </p:cNvSpPr>
          <p:nvPr>
            <p:ph type="sldNum" sz="quarter" idx="12"/>
          </p:nvPr>
        </p:nvSpPr>
        <p:spPr/>
        <p:txBody>
          <a:bodyPr/>
          <a:lstStyle/>
          <a:p>
            <a:fld id="{86E90055-FFD5-4D4A-86F3-7DA3EF665CD5}" type="slidenum">
              <a:rPr lang="en-US" smtClean="0"/>
              <a:t>‹#›</a:t>
            </a:fld>
            <a:endParaRPr lang="en-US"/>
          </a:p>
        </p:txBody>
      </p:sp>
    </p:spTree>
    <p:extLst>
      <p:ext uri="{BB962C8B-B14F-4D97-AF65-F5344CB8AC3E}">
        <p14:creationId xmlns:p14="http://schemas.microsoft.com/office/powerpoint/2010/main" val="75956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EA21A9-66CC-4E88-B4BE-5FFA64DAFDAC}"/>
              </a:ext>
            </a:extLst>
          </p:cNvPr>
          <p:cNvSpPr>
            <a:spLocks noGrp="1"/>
          </p:cNvSpPr>
          <p:nvPr>
            <p:ph type="dt" sz="half" idx="10"/>
          </p:nvPr>
        </p:nvSpPr>
        <p:spPr/>
        <p:txBody>
          <a:bodyPr/>
          <a:lstStyle/>
          <a:p>
            <a:fld id="{AC6F75FF-027D-450F-B9FF-F68E4822DAA3}" type="datetimeFigureOut">
              <a:rPr lang="en-US" smtClean="0"/>
              <a:t>11/15/2022</a:t>
            </a:fld>
            <a:endParaRPr lang="en-US"/>
          </a:p>
        </p:txBody>
      </p:sp>
      <p:sp>
        <p:nvSpPr>
          <p:cNvPr id="3" name="Footer Placeholder 2">
            <a:extLst>
              <a:ext uri="{FF2B5EF4-FFF2-40B4-BE49-F238E27FC236}">
                <a16:creationId xmlns:a16="http://schemas.microsoft.com/office/drawing/2014/main" id="{CBDA4D53-E452-4250-9AA4-6F5BFCAFEA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F08430-54C0-4950-8041-1F5AFEB213A1}"/>
              </a:ext>
            </a:extLst>
          </p:cNvPr>
          <p:cNvSpPr>
            <a:spLocks noGrp="1"/>
          </p:cNvSpPr>
          <p:nvPr>
            <p:ph type="sldNum" sz="quarter" idx="12"/>
          </p:nvPr>
        </p:nvSpPr>
        <p:spPr/>
        <p:txBody>
          <a:bodyPr/>
          <a:lstStyle/>
          <a:p>
            <a:fld id="{86E90055-FFD5-4D4A-86F3-7DA3EF665CD5}" type="slidenum">
              <a:rPr lang="en-US" smtClean="0"/>
              <a:t>‹#›</a:t>
            </a:fld>
            <a:endParaRPr lang="en-US"/>
          </a:p>
        </p:txBody>
      </p:sp>
    </p:spTree>
    <p:extLst>
      <p:ext uri="{BB962C8B-B14F-4D97-AF65-F5344CB8AC3E}">
        <p14:creationId xmlns:p14="http://schemas.microsoft.com/office/powerpoint/2010/main" val="3213420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2CA92-B20C-4107-AE21-E37F48E8EB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B1EA93-0C4D-41E2-9403-B17051DA6B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497A90-D234-4584-8237-794D7DA58B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F14B28-78A3-4B09-8EA9-C58A8AD2E1E4}"/>
              </a:ext>
            </a:extLst>
          </p:cNvPr>
          <p:cNvSpPr>
            <a:spLocks noGrp="1"/>
          </p:cNvSpPr>
          <p:nvPr>
            <p:ph type="dt" sz="half" idx="10"/>
          </p:nvPr>
        </p:nvSpPr>
        <p:spPr/>
        <p:txBody>
          <a:bodyPr/>
          <a:lstStyle/>
          <a:p>
            <a:fld id="{AC6F75FF-027D-450F-B9FF-F68E4822DAA3}" type="datetimeFigureOut">
              <a:rPr lang="en-US" smtClean="0"/>
              <a:t>11/15/2022</a:t>
            </a:fld>
            <a:endParaRPr lang="en-US"/>
          </a:p>
        </p:txBody>
      </p:sp>
      <p:sp>
        <p:nvSpPr>
          <p:cNvPr id="6" name="Footer Placeholder 5">
            <a:extLst>
              <a:ext uri="{FF2B5EF4-FFF2-40B4-BE49-F238E27FC236}">
                <a16:creationId xmlns:a16="http://schemas.microsoft.com/office/drawing/2014/main" id="{F00EF6D3-8659-4DA4-B08F-8D2095619E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3AFD3F-6FA1-4959-AA5D-58DB630DB6D7}"/>
              </a:ext>
            </a:extLst>
          </p:cNvPr>
          <p:cNvSpPr>
            <a:spLocks noGrp="1"/>
          </p:cNvSpPr>
          <p:nvPr>
            <p:ph type="sldNum" sz="quarter" idx="12"/>
          </p:nvPr>
        </p:nvSpPr>
        <p:spPr/>
        <p:txBody>
          <a:bodyPr/>
          <a:lstStyle/>
          <a:p>
            <a:fld id="{86E90055-FFD5-4D4A-86F3-7DA3EF665CD5}" type="slidenum">
              <a:rPr lang="en-US" smtClean="0"/>
              <a:t>‹#›</a:t>
            </a:fld>
            <a:endParaRPr lang="en-US"/>
          </a:p>
        </p:txBody>
      </p:sp>
    </p:spTree>
    <p:extLst>
      <p:ext uri="{BB962C8B-B14F-4D97-AF65-F5344CB8AC3E}">
        <p14:creationId xmlns:p14="http://schemas.microsoft.com/office/powerpoint/2010/main" val="2530414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BE0F6-9C48-4CBE-8B1B-0DF86248B8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E2F4F3-43C8-40B4-B92A-33DB734F53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C9E09B-66E1-46D8-866B-19E27B0B5C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50134D-F4B9-4934-A6B1-0ECA6C564D38}"/>
              </a:ext>
            </a:extLst>
          </p:cNvPr>
          <p:cNvSpPr>
            <a:spLocks noGrp="1"/>
          </p:cNvSpPr>
          <p:nvPr>
            <p:ph type="dt" sz="half" idx="10"/>
          </p:nvPr>
        </p:nvSpPr>
        <p:spPr/>
        <p:txBody>
          <a:bodyPr/>
          <a:lstStyle/>
          <a:p>
            <a:fld id="{AC6F75FF-027D-450F-B9FF-F68E4822DAA3}" type="datetimeFigureOut">
              <a:rPr lang="en-US" smtClean="0"/>
              <a:t>11/15/2022</a:t>
            </a:fld>
            <a:endParaRPr lang="en-US"/>
          </a:p>
        </p:txBody>
      </p:sp>
      <p:sp>
        <p:nvSpPr>
          <p:cNvPr id="6" name="Footer Placeholder 5">
            <a:extLst>
              <a:ext uri="{FF2B5EF4-FFF2-40B4-BE49-F238E27FC236}">
                <a16:creationId xmlns:a16="http://schemas.microsoft.com/office/drawing/2014/main" id="{0F7431EA-F331-4697-9B11-BB3D2320E6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C56BEC-5324-4FDC-B727-B9ADB0D4A7C1}"/>
              </a:ext>
            </a:extLst>
          </p:cNvPr>
          <p:cNvSpPr>
            <a:spLocks noGrp="1"/>
          </p:cNvSpPr>
          <p:nvPr>
            <p:ph type="sldNum" sz="quarter" idx="12"/>
          </p:nvPr>
        </p:nvSpPr>
        <p:spPr/>
        <p:txBody>
          <a:bodyPr/>
          <a:lstStyle/>
          <a:p>
            <a:fld id="{86E90055-FFD5-4D4A-86F3-7DA3EF665CD5}" type="slidenum">
              <a:rPr lang="en-US" smtClean="0"/>
              <a:t>‹#›</a:t>
            </a:fld>
            <a:endParaRPr lang="en-US"/>
          </a:p>
        </p:txBody>
      </p:sp>
    </p:spTree>
    <p:extLst>
      <p:ext uri="{BB962C8B-B14F-4D97-AF65-F5344CB8AC3E}">
        <p14:creationId xmlns:p14="http://schemas.microsoft.com/office/powerpoint/2010/main" val="1643913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A9B145-6C2F-499E-B77F-D4D33F85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03BA40-7D9E-43B3-B708-2C2E44DAFA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F75D85-5BA4-4BD1-AC8B-92D75E4D08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6F75FF-027D-450F-B9FF-F68E4822DAA3}" type="datetimeFigureOut">
              <a:rPr lang="en-US" smtClean="0"/>
              <a:t>11/15/2022</a:t>
            </a:fld>
            <a:endParaRPr lang="en-US"/>
          </a:p>
        </p:txBody>
      </p:sp>
      <p:sp>
        <p:nvSpPr>
          <p:cNvPr id="5" name="Footer Placeholder 4">
            <a:extLst>
              <a:ext uri="{FF2B5EF4-FFF2-40B4-BE49-F238E27FC236}">
                <a16:creationId xmlns:a16="http://schemas.microsoft.com/office/drawing/2014/main" id="{C3109D2D-E502-441B-988E-4D8ABCA9A8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F91645-2AD3-4994-B98A-76A1000982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E90055-FFD5-4D4A-86F3-7DA3EF665CD5}" type="slidenum">
              <a:rPr lang="en-US" smtClean="0"/>
              <a:t>‹#›</a:t>
            </a:fld>
            <a:endParaRPr lang="en-US"/>
          </a:p>
        </p:txBody>
      </p:sp>
    </p:spTree>
    <p:extLst>
      <p:ext uri="{BB962C8B-B14F-4D97-AF65-F5344CB8AC3E}">
        <p14:creationId xmlns:p14="http://schemas.microsoft.com/office/powerpoint/2010/main" val="2070174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mozilla.org/en-US/docs/Web/API/Geolocation_API/Using_the_Geolocation_API#examples" TargetMode="External"/><Relationship Id="rId2" Type="http://schemas.openxmlformats.org/officeDocument/2006/relationships/hyperlink" Target="https://sweetalert2.github.io/" TargetMode="External"/><Relationship Id="rId1" Type="http://schemas.openxmlformats.org/officeDocument/2006/relationships/slideLayout" Target="../slideLayouts/slideLayout2.xml"/><Relationship Id="rId5" Type="http://schemas.openxmlformats.org/officeDocument/2006/relationships/hyperlink" Target="https://www.youtube.com/watch?v=1wZoGFF_oi4" TargetMode="External"/><Relationship Id="rId4" Type="http://schemas.openxmlformats.org/officeDocument/2006/relationships/hyperlink" Target="https://www.youtube.com/watch?v=4sLUfUGLEp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5A9F03-26B0-4E5E-839F-05649094BF78}"/>
              </a:ext>
            </a:extLst>
          </p:cNvPr>
          <p:cNvSpPr txBox="1"/>
          <p:nvPr/>
        </p:nvSpPr>
        <p:spPr>
          <a:xfrm>
            <a:off x="378373" y="378372"/>
            <a:ext cx="10394731" cy="6186309"/>
          </a:xfrm>
          <a:prstGeom prst="rect">
            <a:avLst/>
          </a:prstGeom>
          <a:noFill/>
        </p:spPr>
        <p:txBody>
          <a:bodyPr wrap="square" rtlCol="0">
            <a:spAutoFit/>
          </a:bodyPr>
          <a:lstStyle/>
          <a:p>
            <a:r>
              <a:rPr lang="sv-SE" sz="1200" dirty="0"/>
              <a:t>Skapa en </a:t>
            </a:r>
            <a:r>
              <a:rPr lang="sv-SE" sz="1200" dirty="0" err="1"/>
              <a:t>flakdag</a:t>
            </a:r>
            <a:r>
              <a:rPr lang="sv-SE" sz="1200" dirty="0"/>
              <a:t> med namn, pin, </a:t>
            </a:r>
            <a:r>
              <a:rPr lang="sv-SE" sz="1200" dirty="0" err="1"/>
              <a:t>adminlösenord</a:t>
            </a:r>
            <a:r>
              <a:rPr lang="sv-SE" sz="1200" dirty="0"/>
              <a:t> och datum. </a:t>
            </a:r>
          </a:p>
          <a:p>
            <a:r>
              <a:rPr lang="sv-SE" sz="1200" dirty="0"/>
              <a:t>Anledningen till </a:t>
            </a:r>
            <a:r>
              <a:rPr lang="sv-SE" sz="1200" dirty="0" err="1"/>
              <a:t>adminlösen</a:t>
            </a:r>
            <a:r>
              <a:rPr lang="sv-SE" sz="1200" dirty="0"/>
              <a:t> är att det är bra att kunna hantera flakdagen efteråt med ett lösen och att dessutom kunna åt allt data via en hemsida mm samt för systemet att veta vem av deltagarna som är </a:t>
            </a:r>
            <a:r>
              <a:rPr lang="sv-SE" sz="1200" dirty="0" err="1"/>
              <a:t>admin</a:t>
            </a:r>
            <a:r>
              <a:rPr lang="sv-SE" sz="1200" dirty="0"/>
              <a:t> (för att kunna visa extra knappar på skärmen t.ex.)</a:t>
            </a:r>
          </a:p>
          <a:p>
            <a:endParaRPr lang="sv-SE" sz="1200" dirty="0"/>
          </a:p>
          <a:p>
            <a:r>
              <a:rPr lang="sv-SE" sz="1200" dirty="0"/>
              <a:t>Case 1 – Skapa </a:t>
            </a:r>
            <a:r>
              <a:rPr lang="sv-SE" sz="1200" dirty="0" err="1"/>
              <a:t>flakdag</a:t>
            </a:r>
            <a:r>
              <a:rPr lang="sv-SE" sz="1200" dirty="0"/>
              <a:t>. Skapa med namn, pin, </a:t>
            </a:r>
            <a:r>
              <a:rPr lang="sv-SE" sz="1200" dirty="0" err="1"/>
              <a:t>adminlösen</a:t>
            </a:r>
            <a:r>
              <a:rPr lang="sv-SE" sz="1200" dirty="0"/>
              <a:t> samt också anmäl dig själv med namn (som du vill heta som deltagare) -&gt; Gå till lobby (Knapp för att starta visas eftersom du är ägare). Info om ägare finns i </a:t>
            </a:r>
            <a:r>
              <a:rPr lang="sv-SE" sz="1200" dirty="0" err="1"/>
              <a:t>isOwner</a:t>
            </a:r>
            <a:r>
              <a:rPr lang="sv-SE" sz="1200" dirty="0"/>
              <a:t> i API </a:t>
            </a:r>
            <a:r>
              <a:rPr lang="sv-SE" sz="1200" dirty="0" err="1"/>
              <a:t>getflakdagmeta</a:t>
            </a:r>
            <a:r>
              <a:rPr lang="sv-SE" sz="1200" dirty="0"/>
              <a:t>.</a:t>
            </a:r>
          </a:p>
          <a:p>
            <a:endParaRPr lang="sv-SE" sz="1200" dirty="0"/>
          </a:p>
          <a:p>
            <a:r>
              <a:rPr lang="sv-SE" sz="1200" dirty="0"/>
              <a:t>Case 2 – Anmäl dig (Sign </a:t>
            </a:r>
            <a:r>
              <a:rPr lang="sv-SE" sz="1200" dirty="0" err="1"/>
              <a:t>up</a:t>
            </a:r>
            <a:r>
              <a:rPr lang="sv-SE" sz="1200" dirty="0"/>
              <a:t>). Här behöver du </a:t>
            </a:r>
            <a:r>
              <a:rPr lang="sv-SE" sz="1200" dirty="0" err="1"/>
              <a:t>speca</a:t>
            </a:r>
            <a:r>
              <a:rPr lang="sv-SE" sz="1200" dirty="0"/>
              <a:t> pin, ditt namn och lösen (bild kan vi lägga till senare). Anledningen till att lösen behövs här är för att kunna enkelt logga in igen under dagen. T.ex. om man stänger ner sidan, öppnar den i ny flik, öppnar sidan i annan </a:t>
            </a:r>
            <a:r>
              <a:rPr lang="sv-SE" sz="1200" dirty="0" err="1"/>
              <a:t>device</a:t>
            </a:r>
            <a:r>
              <a:rPr lang="sv-SE" sz="1200" dirty="0"/>
              <a:t> eller på annat sätt tappar kontakt med servern så behöver man kunna logga in igen utan att gå via </a:t>
            </a:r>
            <a:r>
              <a:rPr lang="sv-SE" sz="1200" dirty="0" err="1"/>
              <a:t>sign</a:t>
            </a:r>
            <a:r>
              <a:rPr lang="sv-SE" sz="1200" dirty="0"/>
              <a:t> </a:t>
            </a:r>
            <a:r>
              <a:rPr lang="sv-SE" sz="1200" dirty="0" err="1"/>
              <a:t>up</a:t>
            </a:r>
            <a:r>
              <a:rPr lang="sv-SE" sz="1200" dirty="0"/>
              <a:t> (eftersom man vill ju inte ladda upp ny bild </a:t>
            </a:r>
            <a:r>
              <a:rPr lang="sv-SE" sz="1200" dirty="0" err="1"/>
              <a:t>e.t.c</a:t>
            </a:r>
            <a:r>
              <a:rPr lang="sv-SE" sz="1200" dirty="0"/>
              <a:t>. plus att man vill ju ha kvar sin progress under dagen).</a:t>
            </a:r>
          </a:p>
          <a:p>
            <a:endParaRPr lang="sv-SE" sz="1200" dirty="0"/>
          </a:p>
          <a:p>
            <a:r>
              <a:rPr lang="sv-SE" sz="1200" dirty="0"/>
              <a:t>Case 3 – Logga in. Är man redan med och behöver av någon anledning logga in igen under dagen skriver man här in pin samt sitt lösen.</a:t>
            </a:r>
          </a:p>
          <a:p>
            <a:endParaRPr lang="sv-SE" sz="1200" dirty="0"/>
          </a:p>
          <a:p>
            <a:r>
              <a:rPr lang="sv-SE" sz="1200" dirty="0"/>
              <a:t>Case 4 – Man är redan inloggad och allt är frid och fröjd och kommer direkt till lobbyn</a:t>
            </a:r>
          </a:p>
          <a:p>
            <a:endParaRPr lang="sv-SE" sz="1200" dirty="0"/>
          </a:p>
          <a:p>
            <a:r>
              <a:rPr lang="sv-SE" sz="1200" dirty="0"/>
              <a:t>Det som avgör om man är inloggad eller inte är vad som finns i </a:t>
            </a:r>
            <a:r>
              <a:rPr lang="sv-SE" sz="1200" dirty="0" err="1"/>
              <a:t>localStorage</a:t>
            </a:r>
            <a:r>
              <a:rPr lang="sv-SE" sz="1200" dirty="0"/>
              <a:t> på nyckeln “token”. Detta värde är viktigt och ska alltid skickas med alla anrop till API för att servern ska veta vem du är och vilken </a:t>
            </a:r>
            <a:r>
              <a:rPr lang="sv-SE" sz="1200" dirty="0" err="1"/>
              <a:t>flakdag</a:t>
            </a:r>
            <a:r>
              <a:rPr lang="sv-SE" sz="1200" dirty="0"/>
              <a:t> som avses. Ni ser i funktionen </a:t>
            </a:r>
            <a:r>
              <a:rPr lang="sv-SE" altLang="en-US" sz="1200" dirty="0" err="1"/>
              <a:t>LoadStart</a:t>
            </a:r>
            <a:r>
              <a:rPr lang="sv-SE" altLang="en-US" sz="1200" dirty="0"/>
              <a:t>() hur jag använder värdet.</a:t>
            </a:r>
          </a:p>
          <a:p>
            <a:endParaRPr lang="sv-SE" altLang="en-US" sz="1200" dirty="0"/>
          </a:p>
          <a:p>
            <a:r>
              <a:rPr lang="sv-SE" altLang="en-US" sz="1200" dirty="0"/>
              <a:t>Det finns också många sätt skicka data till API. Jag har gjort 2 exempel och jag vet inte riktigt vilket som fungerar bäst i </a:t>
            </a:r>
            <a:r>
              <a:rPr lang="sv-SE" altLang="en-US" sz="1200" dirty="0" err="1"/>
              <a:t>react</a:t>
            </a:r>
            <a:r>
              <a:rPr lang="sv-SE" altLang="en-US" sz="1200" dirty="0"/>
              <a:t>.</a:t>
            </a:r>
          </a:p>
          <a:p>
            <a:endParaRPr lang="sv-SE" altLang="en-US" sz="1200" dirty="0"/>
          </a:p>
          <a:p>
            <a:r>
              <a:rPr lang="sv-SE" altLang="en-US" sz="1200" dirty="0"/>
              <a:t>Sätt 1 – via formulär (Se form </a:t>
            </a:r>
            <a:r>
              <a:rPr lang="sv-SE" altLang="en-US" sz="1200" dirty="0" err="1"/>
              <a:t>createflakdag</a:t>
            </a:r>
            <a:r>
              <a:rPr lang="sv-SE" altLang="en-US" sz="1200" dirty="0"/>
              <a:t> eller </a:t>
            </a:r>
            <a:r>
              <a:rPr lang="sv-SE" altLang="en-US" sz="1200" dirty="0" err="1"/>
              <a:t>signupflakdag</a:t>
            </a:r>
            <a:r>
              <a:rPr lang="sv-SE" altLang="en-US" sz="1200" dirty="0"/>
              <a:t>). Här skickar jag in hela formuläret till </a:t>
            </a:r>
            <a:r>
              <a:rPr lang="sv-SE" altLang="en-US" sz="1200" dirty="0" err="1"/>
              <a:t>SendForm</a:t>
            </a:r>
            <a:r>
              <a:rPr lang="sv-SE" altLang="en-US" sz="1200" dirty="0"/>
              <a:t> som tar ut alla data och skickar till API</a:t>
            </a:r>
          </a:p>
          <a:p>
            <a:r>
              <a:rPr lang="sv-SE" altLang="en-US" sz="1200" dirty="0"/>
              <a:t>Sätt 2 – via data (se login-</a:t>
            </a:r>
            <a:r>
              <a:rPr lang="sv-SE" altLang="en-US" sz="1200" dirty="0" err="1"/>
              <a:t>flakdag</a:t>
            </a:r>
            <a:r>
              <a:rPr lang="sv-SE" altLang="en-US" sz="1200" dirty="0"/>
              <a:t>). Här hämtar jag istället ut </a:t>
            </a:r>
            <a:r>
              <a:rPr lang="sv-SE" altLang="en-US" sz="1200" dirty="0" err="1"/>
              <a:t>datat</a:t>
            </a:r>
            <a:r>
              <a:rPr lang="sv-SE" altLang="en-US" sz="1200" dirty="0"/>
              <a:t> manuellt och skickar det som ett </a:t>
            </a:r>
            <a:r>
              <a:rPr lang="sv-SE" altLang="en-US" sz="1200" dirty="0" err="1"/>
              <a:t>json</a:t>
            </a:r>
            <a:r>
              <a:rPr lang="sv-SE" altLang="en-US" sz="1200" dirty="0"/>
              <a:t>-objekt till </a:t>
            </a:r>
            <a:r>
              <a:rPr lang="sv-SE" altLang="en-US" sz="1200" dirty="0" err="1"/>
              <a:t>GetData</a:t>
            </a:r>
            <a:endParaRPr lang="sv-SE" altLang="en-US" sz="1200" dirty="0"/>
          </a:p>
          <a:p>
            <a:endParaRPr lang="sv-SE" altLang="en-US" sz="1200" dirty="0"/>
          </a:p>
          <a:p>
            <a:r>
              <a:rPr lang="sv-SE" altLang="en-US" sz="1200" dirty="0" err="1"/>
              <a:t>async</a:t>
            </a:r>
            <a:r>
              <a:rPr lang="sv-SE" altLang="en-US" sz="1200" dirty="0"/>
              <a:t>/</a:t>
            </a:r>
            <a:r>
              <a:rPr lang="sv-SE" altLang="en-US" sz="1200" dirty="0" err="1"/>
              <a:t>await</a:t>
            </a:r>
            <a:r>
              <a:rPr lang="sv-SE" altLang="en-US" sz="1200" dirty="0"/>
              <a:t> eller callback?</a:t>
            </a:r>
          </a:p>
          <a:p>
            <a:r>
              <a:rPr lang="sv-SE" altLang="en-US" sz="1200" dirty="0"/>
              <a:t>Ja det här är tycke och smak och igen vet jag inte vad som passar </a:t>
            </a:r>
            <a:r>
              <a:rPr lang="sv-SE" altLang="en-US" sz="1200" dirty="0" err="1"/>
              <a:t>react</a:t>
            </a:r>
            <a:r>
              <a:rPr lang="sv-SE" altLang="en-US" sz="1200" dirty="0"/>
              <a:t> bäst.</a:t>
            </a:r>
          </a:p>
          <a:p>
            <a:r>
              <a:rPr lang="sv-SE" altLang="en-US" sz="1200" dirty="0" err="1"/>
              <a:t>async</a:t>
            </a:r>
            <a:r>
              <a:rPr lang="sv-SE" altLang="en-US" sz="1200" dirty="0"/>
              <a:t>/</a:t>
            </a:r>
            <a:r>
              <a:rPr lang="sv-SE" altLang="en-US" sz="1200" dirty="0" err="1"/>
              <a:t>await</a:t>
            </a:r>
            <a:r>
              <a:rPr lang="sv-SE" altLang="en-US" sz="1200" dirty="0"/>
              <a:t> – exempel </a:t>
            </a:r>
            <a:r>
              <a:rPr lang="sv-SE" altLang="en-US" sz="1200" dirty="0" err="1"/>
              <a:t>GetData</a:t>
            </a:r>
            <a:r>
              <a:rPr lang="sv-SE" altLang="en-US" sz="1200" dirty="0"/>
              <a:t>. Denna funktion måste vara deklarerad som </a:t>
            </a:r>
            <a:r>
              <a:rPr lang="sv-SE" altLang="en-US" sz="1200" dirty="0" err="1"/>
              <a:t>async</a:t>
            </a:r>
            <a:r>
              <a:rPr lang="sv-SE" altLang="en-US" sz="1200" dirty="0"/>
              <a:t> och innehåller ett </a:t>
            </a:r>
            <a:r>
              <a:rPr lang="sv-SE" altLang="en-US" sz="1200" dirty="0" err="1"/>
              <a:t>await</a:t>
            </a:r>
            <a:r>
              <a:rPr lang="sv-SE" altLang="en-US" sz="1200" dirty="0"/>
              <a:t> som väntar på en </a:t>
            </a:r>
            <a:r>
              <a:rPr lang="sv-SE" altLang="en-US" sz="1200" dirty="0" err="1"/>
              <a:t>promise</a:t>
            </a:r>
            <a:r>
              <a:rPr lang="sv-SE" altLang="en-US" sz="1200" dirty="0"/>
              <a:t> (</a:t>
            </a:r>
            <a:r>
              <a:rPr lang="sv-SE" altLang="en-US" sz="1200" dirty="0" err="1"/>
              <a:t>fetch</a:t>
            </a:r>
            <a:r>
              <a:rPr lang="sv-SE" altLang="en-US" sz="1200" dirty="0"/>
              <a:t>)</a:t>
            </a:r>
          </a:p>
          <a:p>
            <a:r>
              <a:rPr lang="sv-SE" altLang="en-US" sz="1200" dirty="0"/>
              <a:t>callback – exempel </a:t>
            </a:r>
            <a:r>
              <a:rPr lang="sv-SE" altLang="en-US" sz="1200" dirty="0" err="1"/>
              <a:t>SendForm</a:t>
            </a:r>
            <a:r>
              <a:rPr lang="sv-SE" altLang="en-US" sz="1200" dirty="0"/>
              <a:t> som också använder </a:t>
            </a:r>
            <a:r>
              <a:rPr lang="sv-SE" altLang="en-US" sz="1200" dirty="0" err="1"/>
              <a:t>fetch</a:t>
            </a:r>
            <a:r>
              <a:rPr lang="sv-SE" altLang="en-US" sz="1200" dirty="0"/>
              <a:t> och returnerar en </a:t>
            </a:r>
            <a:r>
              <a:rPr lang="sv-SE" altLang="en-US" sz="1200" dirty="0" err="1"/>
              <a:t>promise</a:t>
            </a:r>
            <a:r>
              <a:rPr lang="sv-SE" altLang="en-US" sz="1200" dirty="0"/>
              <a:t> men som jag </a:t>
            </a:r>
            <a:r>
              <a:rPr lang="sv-SE" altLang="en-US" sz="1200" dirty="0" err="1"/>
              <a:t>resolvar</a:t>
            </a:r>
            <a:r>
              <a:rPr lang="sv-SE" altLang="en-US" sz="1200" dirty="0"/>
              <a:t> direkt och skickar tillbaka </a:t>
            </a:r>
            <a:r>
              <a:rPr lang="sv-SE" altLang="en-US" sz="1200" dirty="0" err="1"/>
              <a:t>datat</a:t>
            </a:r>
            <a:r>
              <a:rPr lang="sv-SE" altLang="en-US" sz="1200" dirty="0"/>
              <a:t> till en callback istället (som är en </a:t>
            </a:r>
            <a:r>
              <a:rPr lang="sv-SE" altLang="en-US" sz="1200" dirty="0" err="1"/>
              <a:t>arrow-function</a:t>
            </a:r>
            <a:r>
              <a:rPr lang="sv-SE" altLang="en-US" sz="1200" dirty="0"/>
              <a:t>. Se förklaring i koden ”</a:t>
            </a:r>
            <a:r>
              <a:rPr lang="sv-SE" altLang="en-US" sz="1200" dirty="0" err="1"/>
              <a:t>CreateFlakdag</a:t>
            </a:r>
            <a:r>
              <a:rPr lang="sv-SE" altLang="en-US" sz="1200" dirty="0"/>
              <a:t>”</a:t>
            </a:r>
          </a:p>
          <a:p>
            <a:endParaRPr lang="sv-SE" sz="1200" dirty="0"/>
          </a:p>
          <a:p>
            <a:r>
              <a:rPr lang="sv-SE" sz="1200" dirty="0"/>
              <a:t>Varje anrop till API kommer tillbaka som </a:t>
            </a:r>
            <a:r>
              <a:rPr lang="sv-SE" sz="1200" dirty="0" err="1"/>
              <a:t>json</a:t>
            </a:r>
            <a:r>
              <a:rPr lang="sv-SE" sz="1200" dirty="0"/>
              <a:t> data med en </a:t>
            </a:r>
            <a:r>
              <a:rPr lang="sv-SE" sz="1200" dirty="0" err="1"/>
              <a:t>property</a:t>
            </a:r>
            <a:r>
              <a:rPr lang="sv-SE" sz="1200" dirty="0"/>
              <a:t> som heter ”</a:t>
            </a:r>
            <a:r>
              <a:rPr lang="sv-SE" sz="1200" dirty="0" err="1"/>
              <a:t>success</a:t>
            </a:r>
            <a:r>
              <a:rPr lang="sv-SE" sz="1200" dirty="0"/>
              <a:t>” som ni kan kolla att allt gått bra. Om det är </a:t>
            </a:r>
            <a:r>
              <a:rPr lang="sv-SE" sz="1200" dirty="0" err="1"/>
              <a:t>true</a:t>
            </a:r>
            <a:r>
              <a:rPr lang="sv-SE" sz="1200" dirty="0"/>
              <a:t> är det bara att fortsätta. Om det är </a:t>
            </a:r>
            <a:r>
              <a:rPr lang="sv-SE" sz="1200" dirty="0" err="1"/>
              <a:t>false</a:t>
            </a:r>
            <a:r>
              <a:rPr lang="sv-SE" sz="1200" dirty="0"/>
              <a:t>, finns det ofta ett meddelande i ”</a:t>
            </a:r>
            <a:r>
              <a:rPr lang="sv-SE" sz="1200" dirty="0" err="1"/>
              <a:t>message</a:t>
            </a:r>
            <a:r>
              <a:rPr lang="sv-SE" sz="1200" dirty="0"/>
              <a:t>” med vad som gåt snett.</a:t>
            </a:r>
          </a:p>
          <a:p>
            <a:endParaRPr lang="sv-SE" sz="1200" dirty="0"/>
          </a:p>
          <a:p>
            <a:r>
              <a:rPr lang="sv-SE" sz="1200" dirty="0"/>
              <a:t>API är förstås inte klart än, men det är nog för att få igång er. T.ex. ska aldrig känsligt data skickas tillbaka, som t.ex. </a:t>
            </a:r>
            <a:r>
              <a:rPr lang="sv-SE" sz="1200" dirty="0" err="1"/>
              <a:t>adminlösen</a:t>
            </a:r>
            <a:r>
              <a:rPr lang="sv-SE" sz="1200" dirty="0"/>
              <a:t> i </a:t>
            </a:r>
            <a:r>
              <a:rPr lang="sv-SE" sz="1200" dirty="0" err="1"/>
              <a:t>flakdagmeta</a:t>
            </a:r>
            <a:r>
              <a:rPr lang="sv-SE" sz="1200" dirty="0"/>
              <a:t> (se bild 3)</a:t>
            </a:r>
          </a:p>
        </p:txBody>
      </p:sp>
    </p:spTree>
    <p:extLst>
      <p:ext uri="{BB962C8B-B14F-4D97-AF65-F5344CB8AC3E}">
        <p14:creationId xmlns:p14="http://schemas.microsoft.com/office/powerpoint/2010/main" val="2920901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Arrow: Curved Down 22">
            <a:extLst>
              <a:ext uri="{FF2B5EF4-FFF2-40B4-BE49-F238E27FC236}">
                <a16:creationId xmlns:a16="http://schemas.microsoft.com/office/drawing/2014/main" id="{85DDA6EF-D7A0-4C7C-A366-90DA3FF4918A}"/>
              </a:ext>
            </a:extLst>
          </p:cNvPr>
          <p:cNvSpPr/>
          <p:nvPr/>
        </p:nvSpPr>
        <p:spPr>
          <a:xfrm rot="5400000">
            <a:off x="7229268" y="576223"/>
            <a:ext cx="1496658" cy="2122593"/>
          </a:xfrm>
          <a:prstGeom prst="curvedDownArrow">
            <a:avLst>
              <a:gd name="adj1" fmla="val 3654"/>
              <a:gd name="adj2" fmla="val 15351"/>
              <a:gd name="adj3" fmla="val 329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ectangle 3">
            <a:extLst>
              <a:ext uri="{FF2B5EF4-FFF2-40B4-BE49-F238E27FC236}">
                <a16:creationId xmlns:a16="http://schemas.microsoft.com/office/drawing/2014/main" id="{3A7008A2-6995-46DB-877A-3780AC88CB5F}"/>
              </a:ext>
            </a:extLst>
          </p:cNvPr>
          <p:cNvSpPr/>
          <p:nvPr/>
        </p:nvSpPr>
        <p:spPr>
          <a:xfrm>
            <a:off x="427136" y="175988"/>
            <a:ext cx="3168502" cy="64455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9614F67-A6C1-41E5-9732-E6565B350BA7}"/>
              </a:ext>
            </a:extLst>
          </p:cNvPr>
          <p:cNvSpPr/>
          <p:nvPr/>
        </p:nvSpPr>
        <p:spPr>
          <a:xfrm>
            <a:off x="579536" y="328388"/>
            <a:ext cx="2779732" cy="86295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 page</a:t>
            </a:r>
          </a:p>
          <a:p>
            <a:pPr algn="ctr"/>
            <a:r>
              <a:rPr lang="en-US" dirty="0"/>
              <a:t>Create /</a:t>
            </a:r>
            <a:r>
              <a:rPr lang="en-US" dirty="0" err="1"/>
              <a:t>SignUp</a:t>
            </a:r>
            <a:r>
              <a:rPr lang="en-US" dirty="0"/>
              <a:t>/Login</a:t>
            </a:r>
          </a:p>
        </p:txBody>
      </p:sp>
      <p:sp>
        <p:nvSpPr>
          <p:cNvPr id="6" name="Rectangle 5">
            <a:extLst>
              <a:ext uri="{FF2B5EF4-FFF2-40B4-BE49-F238E27FC236}">
                <a16:creationId xmlns:a16="http://schemas.microsoft.com/office/drawing/2014/main" id="{1BF35907-1333-4914-9E55-0BEEFDF197D6}"/>
              </a:ext>
            </a:extLst>
          </p:cNvPr>
          <p:cNvSpPr/>
          <p:nvPr/>
        </p:nvSpPr>
        <p:spPr>
          <a:xfrm>
            <a:off x="579536" y="1390230"/>
            <a:ext cx="2779732" cy="76676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a:t>
            </a:r>
          </a:p>
        </p:txBody>
      </p:sp>
      <p:sp>
        <p:nvSpPr>
          <p:cNvPr id="7" name="Rectangle 6">
            <a:extLst>
              <a:ext uri="{FF2B5EF4-FFF2-40B4-BE49-F238E27FC236}">
                <a16:creationId xmlns:a16="http://schemas.microsoft.com/office/drawing/2014/main" id="{0705AA03-1061-4848-B1B0-1CAF1BF43379}"/>
              </a:ext>
            </a:extLst>
          </p:cNvPr>
          <p:cNvSpPr/>
          <p:nvPr/>
        </p:nvSpPr>
        <p:spPr>
          <a:xfrm>
            <a:off x="578688" y="2381353"/>
            <a:ext cx="2779732" cy="100062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SignUp</a:t>
            </a:r>
            <a:endParaRPr lang="en-US" dirty="0"/>
          </a:p>
        </p:txBody>
      </p:sp>
      <p:sp>
        <p:nvSpPr>
          <p:cNvPr id="8" name="Rectangle 7">
            <a:extLst>
              <a:ext uri="{FF2B5EF4-FFF2-40B4-BE49-F238E27FC236}">
                <a16:creationId xmlns:a16="http://schemas.microsoft.com/office/drawing/2014/main" id="{94537FAB-580D-46FC-8A6C-E968AB7979FE}"/>
              </a:ext>
            </a:extLst>
          </p:cNvPr>
          <p:cNvSpPr/>
          <p:nvPr/>
        </p:nvSpPr>
        <p:spPr>
          <a:xfrm>
            <a:off x="579536" y="5173211"/>
            <a:ext cx="2779732" cy="135640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Lobby</a:t>
            </a:r>
          </a:p>
        </p:txBody>
      </p:sp>
      <p:sp>
        <p:nvSpPr>
          <p:cNvPr id="9" name="Arrow: Curved Down 8">
            <a:extLst>
              <a:ext uri="{FF2B5EF4-FFF2-40B4-BE49-F238E27FC236}">
                <a16:creationId xmlns:a16="http://schemas.microsoft.com/office/drawing/2014/main" id="{C13D3A34-3942-4F19-92B8-DDA221F542ED}"/>
              </a:ext>
            </a:extLst>
          </p:cNvPr>
          <p:cNvSpPr/>
          <p:nvPr/>
        </p:nvSpPr>
        <p:spPr>
          <a:xfrm rot="5400000">
            <a:off x="3215362" y="1110876"/>
            <a:ext cx="986680" cy="746234"/>
          </a:xfrm>
          <a:prstGeom prst="curved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Arrow: Curved Down 9">
            <a:extLst>
              <a:ext uri="{FF2B5EF4-FFF2-40B4-BE49-F238E27FC236}">
                <a16:creationId xmlns:a16="http://schemas.microsoft.com/office/drawing/2014/main" id="{5B33CBC5-B971-436B-B623-9C3868830ED5}"/>
              </a:ext>
            </a:extLst>
          </p:cNvPr>
          <p:cNvSpPr/>
          <p:nvPr/>
        </p:nvSpPr>
        <p:spPr>
          <a:xfrm rot="16200000" flipH="1" flipV="1">
            <a:off x="1961354" y="3287526"/>
            <a:ext cx="3759868" cy="983091"/>
          </a:xfrm>
          <a:prstGeom prst="curved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Arrow: Curved Down 10">
            <a:extLst>
              <a:ext uri="{FF2B5EF4-FFF2-40B4-BE49-F238E27FC236}">
                <a16:creationId xmlns:a16="http://schemas.microsoft.com/office/drawing/2014/main" id="{0416F3F6-F721-4EDD-B365-66291EB7BCC5}"/>
              </a:ext>
            </a:extLst>
          </p:cNvPr>
          <p:cNvSpPr/>
          <p:nvPr/>
        </p:nvSpPr>
        <p:spPr>
          <a:xfrm rot="5400000" flipV="1">
            <a:off x="-1419032" y="2377894"/>
            <a:ext cx="3504137" cy="526730"/>
          </a:xfrm>
          <a:prstGeom prst="curved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Curved Down 11">
            <a:extLst>
              <a:ext uri="{FF2B5EF4-FFF2-40B4-BE49-F238E27FC236}">
                <a16:creationId xmlns:a16="http://schemas.microsoft.com/office/drawing/2014/main" id="{63D8EB42-7218-42D4-BD98-4682C61CAC52}"/>
              </a:ext>
            </a:extLst>
          </p:cNvPr>
          <p:cNvSpPr/>
          <p:nvPr/>
        </p:nvSpPr>
        <p:spPr>
          <a:xfrm rot="5400000">
            <a:off x="2623553" y="1420784"/>
            <a:ext cx="2435469" cy="983091"/>
          </a:xfrm>
          <a:prstGeom prst="curvedDownArrow">
            <a:avLst>
              <a:gd name="adj1" fmla="val 10914"/>
              <a:gd name="adj2" fmla="val 50000"/>
              <a:gd name="adj3" fmla="val 25000"/>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8DBA4C95-B04D-4FCE-9BC8-542179E6FE38}"/>
              </a:ext>
            </a:extLst>
          </p:cNvPr>
          <p:cNvSpPr txBox="1"/>
          <p:nvPr/>
        </p:nvSpPr>
        <p:spPr>
          <a:xfrm>
            <a:off x="4995057" y="196692"/>
            <a:ext cx="3603166" cy="1569660"/>
          </a:xfrm>
          <a:prstGeom prst="rect">
            <a:avLst/>
          </a:prstGeom>
          <a:noFill/>
        </p:spPr>
        <p:txBody>
          <a:bodyPr wrap="none" rtlCol="0">
            <a:spAutoFit/>
          </a:bodyPr>
          <a:lstStyle/>
          <a:p>
            <a:r>
              <a:rPr lang="en-US" sz="1200" dirty="0"/>
              <a:t>lobby/</a:t>
            </a:r>
            <a:r>
              <a:rPr lang="en-US" sz="1200" dirty="0" err="1"/>
              <a:t>createflakdag</a:t>
            </a:r>
            <a:endParaRPr lang="en-US" sz="1200" dirty="0"/>
          </a:p>
          <a:p>
            <a:r>
              <a:rPr lang="en-US" sz="1200" dirty="0"/>
              <a:t>{</a:t>
            </a:r>
          </a:p>
          <a:p>
            <a:r>
              <a:rPr lang="en-US" sz="1200" dirty="0"/>
              <a:t>	"</a:t>
            </a:r>
            <a:r>
              <a:rPr lang="en-US" sz="1200" dirty="0" err="1"/>
              <a:t>flakdagname</a:t>
            </a:r>
            <a:r>
              <a:rPr lang="en-US" sz="1200" dirty="0"/>
              <a:t>“ :"</a:t>
            </a:r>
            <a:r>
              <a:rPr lang="en-US" sz="1200" dirty="0" err="1"/>
              <a:t>Namnet</a:t>
            </a:r>
            <a:r>
              <a:rPr lang="en-US" sz="1200" dirty="0"/>
              <a:t> </a:t>
            </a:r>
            <a:r>
              <a:rPr lang="en-US" sz="1200" dirty="0" err="1"/>
              <a:t>på</a:t>
            </a:r>
            <a:r>
              <a:rPr lang="en-US" sz="1200" dirty="0"/>
              <a:t> </a:t>
            </a:r>
            <a:r>
              <a:rPr lang="en-US" sz="1200" dirty="0" err="1"/>
              <a:t>flakdagen</a:t>
            </a:r>
            <a:r>
              <a:rPr lang="en-US" sz="1200" dirty="0"/>
              <a:t>",</a:t>
            </a:r>
          </a:p>
          <a:p>
            <a:r>
              <a:rPr lang="en-US" sz="1200" dirty="0"/>
              <a:t>	"pin": "1234",</a:t>
            </a:r>
          </a:p>
          <a:p>
            <a:r>
              <a:rPr lang="en-US" sz="1200" dirty="0"/>
              <a:t>	"pw": "</a:t>
            </a:r>
            <a:r>
              <a:rPr lang="en-US" sz="1200" dirty="0" err="1"/>
              <a:t>abc</a:t>
            </a:r>
            <a:r>
              <a:rPr lang="en-US" sz="1200" dirty="0"/>
              <a:t>",</a:t>
            </a:r>
          </a:p>
          <a:p>
            <a:r>
              <a:rPr lang="en-US" sz="1200" dirty="0"/>
              <a:t>	"</a:t>
            </a:r>
            <a:r>
              <a:rPr lang="en-US" sz="1200" dirty="0" err="1"/>
              <a:t>fddate</a:t>
            </a:r>
            <a:r>
              <a:rPr lang="en-US" sz="1200" dirty="0"/>
              <a:t>": "2022-11-10“,</a:t>
            </a:r>
          </a:p>
          <a:p>
            <a:r>
              <a:rPr lang="en-US" sz="1200" dirty="0"/>
              <a:t>	“name": “Staffan“</a:t>
            </a:r>
          </a:p>
          <a:p>
            <a:r>
              <a:rPr lang="en-US" sz="1200" dirty="0"/>
              <a:t>}</a:t>
            </a:r>
          </a:p>
        </p:txBody>
      </p:sp>
      <p:sp>
        <p:nvSpPr>
          <p:cNvPr id="15" name="TextBox 14">
            <a:extLst>
              <a:ext uri="{FF2B5EF4-FFF2-40B4-BE49-F238E27FC236}">
                <a16:creationId xmlns:a16="http://schemas.microsoft.com/office/drawing/2014/main" id="{6C64256D-45E6-4929-AAE0-C6466167859C}"/>
              </a:ext>
            </a:extLst>
          </p:cNvPr>
          <p:cNvSpPr txBox="1"/>
          <p:nvPr/>
        </p:nvSpPr>
        <p:spPr>
          <a:xfrm>
            <a:off x="4995055" y="1762157"/>
            <a:ext cx="2224455" cy="1015663"/>
          </a:xfrm>
          <a:prstGeom prst="rect">
            <a:avLst/>
          </a:prstGeom>
          <a:noFill/>
        </p:spPr>
        <p:txBody>
          <a:bodyPr wrap="none" rtlCol="0">
            <a:spAutoFit/>
          </a:bodyPr>
          <a:lstStyle/>
          <a:p>
            <a:r>
              <a:rPr lang="en-US" sz="1200" dirty="0"/>
              <a:t>lobby/signup</a:t>
            </a:r>
          </a:p>
          <a:p>
            <a:r>
              <a:rPr lang="en-US" sz="1200" dirty="0"/>
              <a:t>{</a:t>
            </a:r>
          </a:p>
          <a:p>
            <a:r>
              <a:rPr lang="en-US" sz="1200" dirty="0"/>
              <a:t>	"pin": "1234",</a:t>
            </a:r>
          </a:p>
          <a:p>
            <a:r>
              <a:rPr lang="en-US" sz="1200" dirty="0"/>
              <a:t>	“name": “Staffan“</a:t>
            </a:r>
          </a:p>
          <a:p>
            <a:r>
              <a:rPr lang="en-US" sz="1200" dirty="0"/>
              <a:t>}</a:t>
            </a:r>
          </a:p>
        </p:txBody>
      </p:sp>
      <p:sp>
        <p:nvSpPr>
          <p:cNvPr id="16" name="TextBox 15">
            <a:extLst>
              <a:ext uri="{FF2B5EF4-FFF2-40B4-BE49-F238E27FC236}">
                <a16:creationId xmlns:a16="http://schemas.microsoft.com/office/drawing/2014/main" id="{BD93CE0C-EF04-4EFA-9C73-C7909256AC2F}"/>
              </a:ext>
            </a:extLst>
          </p:cNvPr>
          <p:cNvSpPr txBox="1"/>
          <p:nvPr/>
        </p:nvSpPr>
        <p:spPr>
          <a:xfrm>
            <a:off x="4995055" y="3327623"/>
            <a:ext cx="3157146" cy="1384995"/>
          </a:xfrm>
          <a:prstGeom prst="rect">
            <a:avLst/>
          </a:prstGeom>
          <a:noFill/>
        </p:spPr>
        <p:txBody>
          <a:bodyPr wrap="none" rtlCol="0">
            <a:spAutoFit/>
          </a:bodyPr>
          <a:lstStyle/>
          <a:p>
            <a:r>
              <a:rPr lang="en-US" sz="1200" dirty="0"/>
              <a:t>lobby/</a:t>
            </a:r>
            <a:r>
              <a:rPr lang="en-US" sz="1200" dirty="0" err="1"/>
              <a:t>getlobby</a:t>
            </a:r>
            <a:endParaRPr lang="en-US" sz="1200" dirty="0"/>
          </a:p>
          <a:p>
            <a:r>
              <a:rPr lang="en-US" sz="1200" dirty="0"/>
              <a:t>{</a:t>
            </a:r>
          </a:p>
          <a:p>
            <a:r>
              <a:rPr lang="en-US" sz="1200" dirty="0"/>
              <a:t>	“token“ :"</a:t>
            </a:r>
            <a:r>
              <a:rPr lang="en-US" sz="1200" dirty="0" err="1"/>
              <a:t>Namnet</a:t>
            </a:r>
            <a:r>
              <a:rPr lang="en-US" sz="1200" dirty="0"/>
              <a:t> </a:t>
            </a:r>
            <a:r>
              <a:rPr lang="en-US" sz="1200" dirty="0" err="1"/>
              <a:t>på</a:t>
            </a:r>
            <a:r>
              <a:rPr lang="en-US" sz="1200" dirty="0"/>
              <a:t> </a:t>
            </a:r>
            <a:r>
              <a:rPr lang="en-US" sz="1200" dirty="0" err="1"/>
              <a:t>flakdagen</a:t>
            </a:r>
            <a:r>
              <a:rPr lang="en-US" sz="1200" dirty="0"/>
              <a:t>",</a:t>
            </a:r>
          </a:p>
          <a:p>
            <a:r>
              <a:rPr lang="en-US" sz="1200" dirty="0"/>
              <a:t>	"pin": "1234",</a:t>
            </a:r>
          </a:p>
          <a:p>
            <a:r>
              <a:rPr lang="en-US" sz="1200" dirty="0"/>
              <a:t>	"pw": "</a:t>
            </a:r>
            <a:r>
              <a:rPr lang="en-US" sz="1200" dirty="0" err="1"/>
              <a:t>abc</a:t>
            </a:r>
            <a:r>
              <a:rPr lang="en-US" sz="1200" dirty="0"/>
              <a:t>",</a:t>
            </a:r>
          </a:p>
          <a:p>
            <a:r>
              <a:rPr lang="en-US" sz="1200" dirty="0"/>
              <a:t>	"</a:t>
            </a:r>
            <a:r>
              <a:rPr lang="en-US" sz="1200" dirty="0" err="1"/>
              <a:t>fddate</a:t>
            </a:r>
            <a:r>
              <a:rPr lang="en-US" sz="1200" dirty="0"/>
              <a:t>": "2022-11-10"</a:t>
            </a:r>
          </a:p>
          <a:p>
            <a:r>
              <a:rPr lang="en-US" sz="1200" dirty="0"/>
              <a:t>}</a:t>
            </a:r>
          </a:p>
        </p:txBody>
      </p:sp>
      <p:sp>
        <p:nvSpPr>
          <p:cNvPr id="17" name="Rectangle 16">
            <a:extLst>
              <a:ext uri="{FF2B5EF4-FFF2-40B4-BE49-F238E27FC236}">
                <a16:creationId xmlns:a16="http://schemas.microsoft.com/office/drawing/2014/main" id="{3D470396-BB5A-4679-B455-DC32B9B1B9D2}"/>
              </a:ext>
            </a:extLst>
          </p:cNvPr>
          <p:cNvSpPr/>
          <p:nvPr/>
        </p:nvSpPr>
        <p:spPr>
          <a:xfrm>
            <a:off x="596402" y="3614996"/>
            <a:ext cx="2779732" cy="100062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LogIn</a:t>
            </a:r>
            <a:endParaRPr lang="en-US" dirty="0"/>
          </a:p>
        </p:txBody>
      </p:sp>
    </p:spTree>
    <p:extLst>
      <p:ext uri="{BB962C8B-B14F-4D97-AF65-F5344CB8AC3E}">
        <p14:creationId xmlns:p14="http://schemas.microsoft.com/office/powerpoint/2010/main" val="1489239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DA9B4AF-04D7-40AC-934A-DB0B7EE192B8}"/>
              </a:ext>
            </a:extLst>
          </p:cNvPr>
          <p:cNvPicPr>
            <a:picLocks noChangeAspect="1"/>
          </p:cNvPicPr>
          <p:nvPr/>
        </p:nvPicPr>
        <p:blipFill>
          <a:blip r:embed="rId2"/>
          <a:stretch>
            <a:fillRect/>
          </a:stretch>
        </p:blipFill>
        <p:spPr>
          <a:xfrm>
            <a:off x="168813" y="2485619"/>
            <a:ext cx="11726912" cy="3458058"/>
          </a:xfrm>
          <a:prstGeom prst="rect">
            <a:avLst/>
          </a:prstGeom>
        </p:spPr>
      </p:pic>
      <p:sp>
        <p:nvSpPr>
          <p:cNvPr id="8" name="Oval 7">
            <a:extLst>
              <a:ext uri="{FF2B5EF4-FFF2-40B4-BE49-F238E27FC236}">
                <a16:creationId xmlns:a16="http://schemas.microsoft.com/office/drawing/2014/main" id="{23F3742B-3B7F-43E6-8F39-82C0C8864F78}"/>
              </a:ext>
            </a:extLst>
          </p:cNvPr>
          <p:cNvSpPr/>
          <p:nvPr/>
        </p:nvSpPr>
        <p:spPr>
          <a:xfrm>
            <a:off x="7445480" y="5268761"/>
            <a:ext cx="4450245" cy="611168"/>
          </a:xfrm>
          <a:prstGeom prst="ellipse">
            <a:avLst/>
          </a:prstGeom>
          <a:noFill/>
          <a:ln w="571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CEDCC6CC-7130-47B2-B97A-1A37C40ABB53}"/>
              </a:ext>
            </a:extLst>
          </p:cNvPr>
          <p:cNvCxnSpPr>
            <a:cxnSpLocks/>
            <a:stCxn id="11" idx="3"/>
          </p:cNvCxnSpPr>
          <p:nvPr/>
        </p:nvCxnSpPr>
        <p:spPr>
          <a:xfrm flipV="1">
            <a:off x="9427675" y="5943677"/>
            <a:ext cx="120771" cy="342651"/>
          </a:xfrm>
          <a:prstGeom prst="straightConnector1">
            <a:avLst/>
          </a:prstGeom>
          <a:ln w="539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F70C760-B953-42B1-97CE-8AB8C259B0CA}"/>
              </a:ext>
            </a:extLst>
          </p:cNvPr>
          <p:cNvSpPr txBox="1"/>
          <p:nvPr/>
        </p:nvSpPr>
        <p:spPr>
          <a:xfrm>
            <a:off x="7592877" y="6101662"/>
            <a:ext cx="1834798" cy="369332"/>
          </a:xfrm>
          <a:prstGeom prst="rect">
            <a:avLst/>
          </a:prstGeom>
          <a:noFill/>
        </p:spPr>
        <p:txBody>
          <a:bodyPr wrap="none" rtlCol="0">
            <a:spAutoFit/>
          </a:bodyPr>
          <a:lstStyle/>
          <a:p>
            <a:r>
              <a:rPr lang="en-US" dirty="0" err="1"/>
              <a:t>Spara</a:t>
            </a:r>
            <a:r>
              <a:rPr lang="en-US" dirty="0"/>
              <a:t> </a:t>
            </a:r>
            <a:r>
              <a:rPr lang="en-US" dirty="0" err="1"/>
              <a:t>detta</a:t>
            </a:r>
            <a:r>
              <a:rPr lang="en-US" dirty="0"/>
              <a:t> </a:t>
            </a:r>
            <a:r>
              <a:rPr lang="en-US" dirty="0" err="1"/>
              <a:t>värde</a:t>
            </a:r>
            <a:endParaRPr lang="en-US" dirty="0"/>
          </a:p>
        </p:txBody>
      </p:sp>
      <p:pic>
        <p:nvPicPr>
          <p:cNvPr id="3" name="Picture 2">
            <a:extLst>
              <a:ext uri="{FF2B5EF4-FFF2-40B4-BE49-F238E27FC236}">
                <a16:creationId xmlns:a16="http://schemas.microsoft.com/office/drawing/2014/main" id="{C5649B84-3264-4023-9187-DD0FB92040C6}"/>
              </a:ext>
            </a:extLst>
          </p:cNvPr>
          <p:cNvPicPr>
            <a:picLocks noChangeAspect="1"/>
          </p:cNvPicPr>
          <p:nvPr/>
        </p:nvPicPr>
        <p:blipFill>
          <a:blip r:embed="rId3"/>
          <a:stretch>
            <a:fillRect/>
          </a:stretch>
        </p:blipFill>
        <p:spPr>
          <a:xfrm>
            <a:off x="168813" y="214687"/>
            <a:ext cx="9789195" cy="2112947"/>
          </a:xfrm>
          <a:prstGeom prst="rect">
            <a:avLst/>
          </a:prstGeom>
        </p:spPr>
      </p:pic>
      <p:sp>
        <p:nvSpPr>
          <p:cNvPr id="13" name="Oval 12">
            <a:extLst>
              <a:ext uri="{FF2B5EF4-FFF2-40B4-BE49-F238E27FC236}">
                <a16:creationId xmlns:a16="http://schemas.microsoft.com/office/drawing/2014/main" id="{D59E1857-AEF9-40A3-A853-CDFF96BAFD5A}"/>
              </a:ext>
            </a:extLst>
          </p:cNvPr>
          <p:cNvSpPr/>
          <p:nvPr/>
        </p:nvSpPr>
        <p:spPr>
          <a:xfrm>
            <a:off x="5891592" y="1051385"/>
            <a:ext cx="4450245" cy="611168"/>
          </a:xfrm>
          <a:prstGeom prst="ellipse">
            <a:avLst/>
          </a:prstGeom>
          <a:noFill/>
          <a:ln w="571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CCFFD044-CA63-46EC-9C5A-C97DAFDE0219}"/>
              </a:ext>
            </a:extLst>
          </p:cNvPr>
          <p:cNvCxnSpPr>
            <a:cxnSpLocks/>
          </p:cNvCxnSpPr>
          <p:nvPr/>
        </p:nvCxnSpPr>
        <p:spPr>
          <a:xfrm flipV="1">
            <a:off x="6743700" y="4418647"/>
            <a:ext cx="1161303" cy="118184"/>
          </a:xfrm>
          <a:prstGeom prst="straightConnector1">
            <a:avLst/>
          </a:prstGeom>
          <a:ln w="539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A6213B1-4C6A-4328-B4BA-1C983A362CCC}"/>
              </a:ext>
            </a:extLst>
          </p:cNvPr>
          <p:cNvSpPr txBox="1"/>
          <p:nvPr/>
        </p:nvSpPr>
        <p:spPr>
          <a:xfrm>
            <a:off x="4717445" y="4348308"/>
            <a:ext cx="2348293" cy="923330"/>
          </a:xfrm>
          <a:prstGeom prst="rect">
            <a:avLst/>
          </a:prstGeom>
          <a:noFill/>
        </p:spPr>
        <p:txBody>
          <a:bodyPr wrap="square" rtlCol="0">
            <a:spAutoFit/>
          </a:bodyPr>
          <a:lstStyle/>
          <a:p>
            <a:r>
              <a:rPr lang="en-US" dirty="0">
                <a:solidFill>
                  <a:schemeClr val="bg1"/>
                </a:solidFill>
              </a:rPr>
              <a:t>Dett ska </a:t>
            </a:r>
            <a:r>
              <a:rPr lang="en-US" dirty="0" err="1">
                <a:solidFill>
                  <a:schemeClr val="bg1"/>
                </a:solidFill>
              </a:rPr>
              <a:t>naturligtvis</a:t>
            </a:r>
            <a:r>
              <a:rPr lang="en-US" dirty="0">
                <a:solidFill>
                  <a:schemeClr val="bg1"/>
                </a:solidFill>
              </a:rPr>
              <a:t> </a:t>
            </a:r>
            <a:r>
              <a:rPr lang="en-US" dirty="0" err="1">
                <a:solidFill>
                  <a:schemeClr val="bg1"/>
                </a:solidFill>
              </a:rPr>
              <a:t>inte</a:t>
            </a:r>
            <a:r>
              <a:rPr lang="en-US" dirty="0">
                <a:solidFill>
                  <a:schemeClr val="bg1"/>
                </a:solidFill>
              </a:rPr>
              <a:t> </a:t>
            </a:r>
            <a:r>
              <a:rPr lang="en-US" dirty="0" err="1">
                <a:solidFill>
                  <a:schemeClr val="bg1"/>
                </a:solidFill>
              </a:rPr>
              <a:t>vara</a:t>
            </a:r>
            <a:r>
              <a:rPr lang="en-US" dirty="0">
                <a:solidFill>
                  <a:schemeClr val="bg1"/>
                </a:solidFill>
              </a:rPr>
              <a:t> med. Men </a:t>
            </a:r>
            <a:r>
              <a:rPr lang="en-US" dirty="0" err="1">
                <a:solidFill>
                  <a:schemeClr val="bg1"/>
                </a:solidFill>
              </a:rPr>
              <a:t>blir</a:t>
            </a:r>
            <a:r>
              <a:rPr lang="en-US" dirty="0">
                <a:solidFill>
                  <a:schemeClr val="bg1"/>
                </a:solidFill>
              </a:rPr>
              <a:t> </a:t>
            </a:r>
            <a:r>
              <a:rPr lang="en-US" dirty="0" err="1">
                <a:solidFill>
                  <a:schemeClr val="bg1"/>
                </a:solidFill>
              </a:rPr>
              <a:t>nästa</a:t>
            </a:r>
            <a:r>
              <a:rPr lang="en-US">
                <a:solidFill>
                  <a:schemeClr val="bg1"/>
                </a:solidFill>
              </a:rPr>
              <a:t> version.</a:t>
            </a:r>
            <a:endParaRPr lang="en-US" dirty="0">
              <a:solidFill>
                <a:schemeClr val="bg1"/>
              </a:solidFill>
            </a:endParaRPr>
          </a:p>
        </p:txBody>
      </p:sp>
      <p:cxnSp>
        <p:nvCxnSpPr>
          <p:cNvPr id="20" name="Straight Arrow Connector 19">
            <a:extLst>
              <a:ext uri="{FF2B5EF4-FFF2-40B4-BE49-F238E27FC236}">
                <a16:creationId xmlns:a16="http://schemas.microsoft.com/office/drawing/2014/main" id="{97FC4C47-12E2-40AC-B1C8-123F0A5C3787}"/>
              </a:ext>
            </a:extLst>
          </p:cNvPr>
          <p:cNvCxnSpPr>
            <a:cxnSpLocks/>
          </p:cNvCxnSpPr>
          <p:nvPr/>
        </p:nvCxnSpPr>
        <p:spPr>
          <a:xfrm>
            <a:off x="6743700" y="4571047"/>
            <a:ext cx="1161303" cy="598830"/>
          </a:xfrm>
          <a:prstGeom prst="straightConnector1">
            <a:avLst/>
          </a:prstGeom>
          <a:ln w="539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3435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3CB944-1A80-483F-9B78-7C15EBC86C58}"/>
              </a:ext>
            </a:extLst>
          </p:cNvPr>
          <p:cNvSpPr txBox="1"/>
          <p:nvPr/>
        </p:nvSpPr>
        <p:spPr>
          <a:xfrm>
            <a:off x="422031" y="342900"/>
            <a:ext cx="15181335" cy="3323987"/>
          </a:xfrm>
          <a:prstGeom prst="rect">
            <a:avLst/>
          </a:prstGeom>
          <a:noFill/>
        </p:spPr>
        <p:txBody>
          <a:bodyPr wrap="none" rtlCol="0">
            <a:spAutoFit/>
          </a:bodyPr>
          <a:lstStyle/>
          <a:p>
            <a:r>
              <a:rPr lang="en-US" sz="1400" dirty="0" err="1"/>
              <a:t>Andra</a:t>
            </a:r>
            <a:r>
              <a:rPr lang="en-US" sz="1400" dirty="0"/>
              <a:t> saker jag </a:t>
            </a:r>
            <a:r>
              <a:rPr lang="en-US" sz="1400" dirty="0" err="1"/>
              <a:t>använder</a:t>
            </a:r>
            <a:endParaRPr lang="en-US" sz="1400" dirty="0"/>
          </a:p>
          <a:p>
            <a:endParaRPr lang="en-US" sz="1400" dirty="0"/>
          </a:p>
          <a:p>
            <a:r>
              <a:rPr lang="en-US" sz="1400" dirty="0"/>
              <a:t>SweetAlert2 – </a:t>
            </a:r>
            <a:r>
              <a:rPr lang="en-US" sz="1400" dirty="0" err="1"/>
              <a:t>en</a:t>
            </a:r>
            <a:r>
              <a:rPr lang="en-US" sz="1400" dirty="0"/>
              <a:t> </a:t>
            </a:r>
            <a:r>
              <a:rPr lang="en-US" sz="1400" dirty="0" err="1"/>
              <a:t>najs</a:t>
            </a:r>
            <a:r>
              <a:rPr lang="en-US" sz="1400" dirty="0"/>
              <a:t> popup helper för </a:t>
            </a:r>
            <a:r>
              <a:rPr lang="en-US" sz="1400" dirty="0" err="1"/>
              <a:t>att</a:t>
            </a:r>
            <a:r>
              <a:rPr lang="en-US" sz="1400" dirty="0"/>
              <a:t> </a:t>
            </a:r>
            <a:r>
              <a:rPr lang="en-US" sz="1400" dirty="0" err="1"/>
              <a:t>få</a:t>
            </a:r>
            <a:r>
              <a:rPr lang="en-US" sz="1400" dirty="0"/>
              <a:t> </a:t>
            </a:r>
            <a:r>
              <a:rPr lang="en-US" sz="1400" dirty="0" err="1"/>
              <a:t>snygga</a:t>
            </a:r>
            <a:r>
              <a:rPr lang="en-US" sz="1400" dirty="0"/>
              <a:t> popups. </a:t>
            </a:r>
            <a:r>
              <a:rPr lang="en-US" sz="1400" dirty="0" err="1"/>
              <a:t>Kolla</a:t>
            </a:r>
            <a:r>
              <a:rPr lang="en-US" sz="1400" dirty="0"/>
              <a:t> documentation </a:t>
            </a:r>
            <a:r>
              <a:rPr lang="en-US" sz="1400" dirty="0" err="1"/>
              <a:t>på</a:t>
            </a:r>
            <a:r>
              <a:rPr lang="en-US" sz="1400" dirty="0"/>
              <a:t> </a:t>
            </a:r>
            <a:r>
              <a:rPr lang="en-GB" sz="1400" dirty="0">
                <a:hlinkClick r:id="rId2"/>
              </a:rPr>
              <a:t>SweetAlert2 - a beautiful, responsive, customizable and accessible (WAI-ARIA) replacement for JavaScript's popup boxes</a:t>
            </a:r>
            <a:endParaRPr lang="en-GB" sz="1400" dirty="0"/>
          </a:p>
          <a:p>
            <a:endParaRPr lang="en-GB" sz="1400" dirty="0"/>
          </a:p>
          <a:p>
            <a:r>
              <a:rPr lang="en-GB" sz="1400" dirty="0"/>
              <a:t>jQuery – för </a:t>
            </a:r>
            <a:r>
              <a:rPr lang="en-GB" sz="1400" dirty="0" err="1"/>
              <a:t>att</a:t>
            </a:r>
            <a:r>
              <a:rPr lang="en-GB" sz="1400" dirty="0"/>
              <a:t> </a:t>
            </a:r>
            <a:r>
              <a:rPr lang="en-GB" sz="1400" dirty="0" err="1"/>
              <a:t>kunna</a:t>
            </a:r>
            <a:r>
              <a:rPr lang="en-GB" sz="1400" dirty="0"/>
              <a:t> </a:t>
            </a:r>
            <a:r>
              <a:rPr lang="en-GB" sz="1400" dirty="0" err="1"/>
              <a:t>manipulera</a:t>
            </a:r>
            <a:r>
              <a:rPr lang="en-GB" sz="1400" dirty="0"/>
              <a:t> DOM </a:t>
            </a:r>
            <a:r>
              <a:rPr lang="en-GB" sz="1400" dirty="0" err="1"/>
              <a:t>enkelt</a:t>
            </a:r>
            <a:r>
              <a:rPr lang="en-GB" sz="1400" dirty="0"/>
              <a:t>. Jag </a:t>
            </a:r>
            <a:r>
              <a:rPr lang="en-GB" sz="1400" dirty="0" err="1"/>
              <a:t>tror</a:t>
            </a:r>
            <a:r>
              <a:rPr lang="en-GB" sz="1400" dirty="0"/>
              <a:t> </a:t>
            </a:r>
            <a:r>
              <a:rPr lang="en-GB" sz="1400" dirty="0" err="1"/>
              <a:t>inte</a:t>
            </a:r>
            <a:r>
              <a:rPr lang="en-GB" sz="1400" dirty="0"/>
              <a:t> </a:t>
            </a:r>
            <a:r>
              <a:rPr lang="en-GB" sz="1400" dirty="0" err="1"/>
              <a:t>ni</a:t>
            </a:r>
            <a:r>
              <a:rPr lang="en-GB" sz="1400" dirty="0"/>
              <a:t> </a:t>
            </a:r>
            <a:r>
              <a:rPr lang="en-GB" sz="1400" dirty="0" err="1"/>
              <a:t>behöver</a:t>
            </a:r>
            <a:r>
              <a:rPr lang="en-GB" sz="1400" dirty="0"/>
              <a:t> det </a:t>
            </a:r>
            <a:r>
              <a:rPr lang="en-GB" sz="1400" dirty="0" err="1"/>
              <a:t>i</a:t>
            </a:r>
            <a:r>
              <a:rPr lang="en-GB" sz="1400" dirty="0"/>
              <a:t> react, men </a:t>
            </a:r>
            <a:r>
              <a:rPr lang="en-GB" sz="1400" dirty="0" err="1"/>
              <a:t>allt</a:t>
            </a:r>
            <a:r>
              <a:rPr lang="en-GB" sz="1400" dirty="0"/>
              <a:t> </a:t>
            </a:r>
            <a:r>
              <a:rPr lang="en-GB" sz="1400" dirty="0" err="1"/>
              <a:t>som</a:t>
            </a:r>
            <a:r>
              <a:rPr lang="en-GB" sz="1400" dirty="0"/>
              <a:t> </a:t>
            </a:r>
            <a:r>
              <a:rPr lang="en-GB" sz="1400" dirty="0" err="1"/>
              <a:t>är</a:t>
            </a:r>
            <a:r>
              <a:rPr lang="en-GB" sz="1400" dirty="0"/>
              <a:t> $ </a:t>
            </a:r>
            <a:r>
              <a:rPr lang="en-GB" sz="1400" dirty="0" err="1"/>
              <a:t>är</a:t>
            </a:r>
            <a:r>
              <a:rPr lang="en-GB" sz="1400" dirty="0"/>
              <a:t> jQuery </a:t>
            </a:r>
            <a:r>
              <a:rPr lang="en-GB" sz="1400" dirty="0" err="1"/>
              <a:t>och</a:t>
            </a:r>
            <a:r>
              <a:rPr lang="en-GB" sz="1400" dirty="0"/>
              <a:t> </a:t>
            </a:r>
            <a:r>
              <a:rPr lang="en-GB" sz="1400" dirty="0" err="1"/>
              <a:t>kan</a:t>
            </a:r>
            <a:r>
              <a:rPr lang="en-GB" sz="1400" dirty="0"/>
              <a:t> </a:t>
            </a:r>
            <a:r>
              <a:rPr lang="en-GB" sz="1400" dirty="0" err="1"/>
              <a:t>skrivas</a:t>
            </a:r>
            <a:r>
              <a:rPr lang="en-GB" sz="1400" dirty="0"/>
              <a:t> om med </a:t>
            </a:r>
            <a:r>
              <a:rPr lang="en-GB" sz="1400" dirty="0" err="1"/>
              <a:t>useState</a:t>
            </a:r>
            <a:r>
              <a:rPr lang="en-GB" sz="1400" dirty="0"/>
              <a:t>, </a:t>
            </a:r>
            <a:r>
              <a:rPr lang="en-GB" sz="1400" dirty="0" err="1"/>
              <a:t>e.t.c</a:t>
            </a:r>
            <a:r>
              <a:rPr lang="en-GB" sz="1400" dirty="0"/>
              <a:t>.</a:t>
            </a:r>
          </a:p>
          <a:p>
            <a:endParaRPr lang="en-GB" sz="1400" dirty="0"/>
          </a:p>
          <a:p>
            <a:r>
              <a:rPr lang="en-GB" sz="1400" dirty="0" err="1"/>
              <a:t>localStorage</a:t>
            </a:r>
            <a:r>
              <a:rPr lang="en-GB" sz="1400" dirty="0"/>
              <a:t> – </a:t>
            </a:r>
            <a:r>
              <a:rPr lang="en-GB" sz="1400" dirty="0" err="1"/>
              <a:t>används</a:t>
            </a:r>
            <a:r>
              <a:rPr lang="en-GB" sz="1400" dirty="0"/>
              <a:t> för </a:t>
            </a:r>
            <a:r>
              <a:rPr lang="en-GB" sz="1400" dirty="0" err="1"/>
              <a:t>att</a:t>
            </a:r>
            <a:r>
              <a:rPr lang="en-GB" sz="1400" dirty="0"/>
              <a:t> </a:t>
            </a:r>
            <a:r>
              <a:rPr lang="en-GB" sz="1400" dirty="0" err="1"/>
              <a:t>lagra</a:t>
            </a:r>
            <a:r>
              <a:rPr lang="en-GB" sz="1400" dirty="0"/>
              <a:t> data </a:t>
            </a:r>
            <a:r>
              <a:rPr lang="en-GB" sz="1400" dirty="0" err="1"/>
              <a:t>på</a:t>
            </a:r>
            <a:r>
              <a:rPr lang="en-GB" sz="1400" dirty="0"/>
              <a:t> </a:t>
            </a:r>
            <a:r>
              <a:rPr lang="en-GB" sz="1400" dirty="0" err="1"/>
              <a:t>klienten</a:t>
            </a:r>
            <a:r>
              <a:rPr lang="en-GB" sz="1400" dirty="0"/>
              <a:t> (</a:t>
            </a:r>
            <a:r>
              <a:rPr lang="en-GB" sz="1400" dirty="0" err="1"/>
              <a:t>alltså</a:t>
            </a:r>
            <a:r>
              <a:rPr lang="en-GB" sz="1400" dirty="0"/>
              <a:t> </a:t>
            </a:r>
            <a:r>
              <a:rPr lang="en-GB" sz="1400" dirty="0" err="1"/>
              <a:t>browsern</a:t>
            </a:r>
            <a:r>
              <a:rPr lang="en-GB" sz="1400" dirty="0"/>
              <a:t>). </a:t>
            </a:r>
            <a:r>
              <a:rPr lang="en-GB" sz="1400" dirty="0" err="1"/>
              <a:t>Sätt</a:t>
            </a:r>
            <a:r>
              <a:rPr lang="en-GB" sz="1400" dirty="0"/>
              <a:t> </a:t>
            </a:r>
            <a:r>
              <a:rPr lang="en-GB" sz="1400" dirty="0" err="1"/>
              <a:t>värden</a:t>
            </a:r>
            <a:r>
              <a:rPr lang="en-GB" sz="1400" dirty="0"/>
              <a:t> med </a:t>
            </a:r>
            <a:r>
              <a:rPr lang="en-GB" sz="1400" dirty="0" err="1"/>
              <a:t>setItam</a:t>
            </a:r>
            <a:r>
              <a:rPr lang="en-GB" sz="1400" dirty="0"/>
              <a:t>, </a:t>
            </a:r>
            <a:r>
              <a:rPr lang="en-GB" sz="1400" dirty="0" err="1"/>
              <a:t>hämta</a:t>
            </a:r>
            <a:r>
              <a:rPr lang="en-GB" sz="1400" dirty="0"/>
              <a:t> med </a:t>
            </a:r>
            <a:r>
              <a:rPr lang="en-GB" sz="1400" dirty="0" err="1"/>
              <a:t>getItem</a:t>
            </a:r>
            <a:r>
              <a:rPr lang="en-GB" sz="1400" dirty="0"/>
              <a:t> </a:t>
            </a:r>
            <a:r>
              <a:rPr lang="en-GB" sz="1400" dirty="0" err="1"/>
              <a:t>och</a:t>
            </a:r>
            <a:r>
              <a:rPr lang="en-GB" sz="1400" dirty="0"/>
              <a:t> ta bort med </a:t>
            </a:r>
            <a:r>
              <a:rPr lang="en-GB" sz="1400" dirty="0" err="1"/>
              <a:t>removeItem</a:t>
            </a:r>
            <a:endParaRPr lang="en-GB" sz="1400" dirty="0"/>
          </a:p>
          <a:p>
            <a:endParaRPr lang="en-GB" sz="1400" dirty="0"/>
          </a:p>
          <a:p>
            <a:r>
              <a:rPr lang="en-GB" sz="1400" dirty="0" err="1"/>
              <a:t>Allt</a:t>
            </a:r>
            <a:r>
              <a:rPr lang="en-GB" sz="1400" dirty="0"/>
              <a:t> data </a:t>
            </a:r>
            <a:r>
              <a:rPr lang="en-GB" sz="1400" dirty="0" err="1"/>
              <a:t>ni</a:t>
            </a:r>
            <a:r>
              <a:rPr lang="en-GB" sz="1400" dirty="0"/>
              <a:t> </a:t>
            </a:r>
            <a:r>
              <a:rPr lang="en-GB" sz="1400" dirty="0" err="1"/>
              <a:t>skapar</a:t>
            </a:r>
            <a:r>
              <a:rPr lang="en-GB" sz="1400" dirty="0"/>
              <a:t> nu ligger </a:t>
            </a:r>
            <a:r>
              <a:rPr lang="en-GB" sz="1400" dirty="0" err="1"/>
              <a:t>kvar</a:t>
            </a:r>
            <a:r>
              <a:rPr lang="en-GB" sz="1400" dirty="0"/>
              <a:t> </a:t>
            </a:r>
            <a:r>
              <a:rPr lang="en-GB" sz="1400" dirty="0" err="1"/>
              <a:t>i</a:t>
            </a:r>
            <a:r>
              <a:rPr lang="en-GB" sz="1400" dirty="0"/>
              <a:t> 10 </a:t>
            </a:r>
            <a:r>
              <a:rPr lang="en-GB" sz="1400" dirty="0" err="1"/>
              <a:t>timmat</a:t>
            </a:r>
            <a:r>
              <a:rPr lang="en-GB" sz="1400" dirty="0"/>
              <a:t> för det </a:t>
            </a:r>
            <a:r>
              <a:rPr lang="en-GB" sz="1400" dirty="0" err="1"/>
              <a:t>finns</a:t>
            </a:r>
            <a:r>
              <a:rPr lang="en-GB" sz="1400" dirty="0"/>
              <a:t> </a:t>
            </a:r>
            <a:r>
              <a:rPr lang="en-GB" sz="1400" dirty="0" err="1"/>
              <a:t>ingen</a:t>
            </a:r>
            <a:r>
              <a:rPr lang="en-GB" sz="1400" dirty="0"/>
              <a:t> </a:t>
            </a:r>
            <a:r>
              <a:rPr lang="en-GB" sz="1400" dirty="0" err="1"/>
              <a:t>databas</a:t>
            </a:r>
            <a:r>
              <a:rPr lang="en-GB" sz="1400" dirty="0"/>
              <a:t> </a:t>
            </a:r>
            <a:r>
              <a:rPr lang="en-GB" sz="1400" dirty="0" err="1"/>
              <a:t>ännu</a:t>
            </a:r>
            <a:r>
              <a:rPr lang="en-GB" sz="1400" dirty="0"/>
              <a:t> </a:t>
            </a:r>
            <a:r>
              <a:rPr lang="en-GB" sz="1400" dirty="0" err="1"/>
              <a:t>som</a:t>
            </a:r>
            <a:r>
              <a:rPr lang="en-GB" sz="1400" dirty="0"/>
              <a:t> </a:t>
            </a:r>
            <a:r>
              <a:rPr lang="en-GB" sz="1400" dirty="0" err="1"/>
              <a:t>sparar</a:t>
            </a:r>
            <a:r>
              <a:rPr lang="en-GB" sz="1400" dirty="0"/>
              <a:t> </a:t>
            </a:r>
            <a:r>
              <a:rPr lang="en-GB" sz="1400" dirty="0" err="1"/>
              <a:t>allt</a:t>
            </a:r>
            <a:endParaRPr lang="en-GB" sz="1400" dirty="0"/>
          </a:p>
          <a:p>
            <a:endParaRPr lang="en-GB" sz="1400" dirty="0"/>
          </a:p>
          <a:p>
            <a:r>
              <a:rPr lang="en-GB" sz="1400" dirty="0" err="1"/>
              <a:t>Hur</a:t>
            </a:r>
            <a:r>
              <a:rPr lang="en-GB" sz="1400" dirty="0"/>
              <a:t> man </a:t>
            </a:r>
            <a:r>
              <a:rPr lang="en-GB" sz="1400" dirty="0" err="1"/>
              <a:t>använder</a:t>
            </a:r>
            <a:r>
              <a:rPr lang="en-GB" sz="1400" dirty="0"/>
              <a:t> </a:t>
            </a:r>
            <a:r>
              <a:rPr lang="en-GB" sz="1400" dirty="0" err="1"/>
              <a:t>geopos</a:t>
            </a:r>
            <a:r>
              <a:rPr lang="en-GB" sz="1400" dirty="0"/>
              <a:t>: </a:t>
            </a:r>
            <a:r>
              <a:rPr lang="en-GB" sz="1400" dirty="0">
                <a:hlinkClick r:id="rId3"/>
              </a:rPr>
              <a:t>Using the Geolocation API - Web APIs | MDN (mozilla.org)</a:t>
            </a:r>
            <a:endParaRPr lang="en-GB" sz="1400" dirty="0"/>
          </a:p>
          <a:p>
            <a:endParaRPr lang="en-GB" sz="1400" dirty="0"/>
          </a:p>
          <a:p>
            <a:r>
              <a:rPr lang="en-GB" sz="1400" dirty="0"/>
              <a:t>Bra video </a:t>
            </a:r>
            <a:r>
              <a:rPr lang="en-GB" sz="1400" dirty="0" err="1"/>
              <a:t>hur</a:t>
            </a:r>
            <a:r>
              <a:rPr lang="en-GB" sz="1400" dirty="0"/>
              <a:t> man </a:t>
            </a:r>
            <a:r>
              <a:rPr lang="en-GB" sz="1400" dirty="0" err="1"/>
              <a:t>använder</a:t>
            </a:r>
            <a:r>
              <a:rPr lang="en-GB" sz="1400" dirty="0"/>
              <a:t> </a:t>
            </a:r>
            <a:r>
              <a:rPr lang="en-GB" sz="1400" dirty="0" err="1"/>
              <a:t>kamera</a:t>
            </a:r>
            <a:r>
              <a:rPr lang="en-GB" sz="1400" dirty="0"/>
              <a:t>: </a:t>
            </a:r>
            <a:r>
              <a:rPr lang="en-GB" sz="1400" dirty="0">
                <a:hlinkClick r:id="rId4"/>
              </a:rPr>
              <a:t>https://www.youtube.com/watch?v=4sLUfUGLEp0</a:t>
            </a:r>
            <a:endParaRPr lang="en-GB" sz="1400" dirty="0"/>
          </a:p>
          <a:p>
            <a:endParaRPr lang="en-GB" sz="1400" dirty="0"/>
          </a:p>
          <a:p>
            <a:r>
              <a:rPr lang="en-US" sz="1400" dirty="0" err="1"/>
              <a:t>Många</a:t>
            </a:r>
            <a:r>
              <a:rPr lang="en-US" sz="1400" dirty="0"/>
              <a:t> bra videos </a:t>
            </a:r>
            <a:r>
              <a:rPr lang="en-US" sz="1400" dirty="0" err="1"/>
              <a:t>på</a:t>
            </a:r>
            <a:r>
              <a:rPr lang="en-US" sz="1400" dirty="0"/>
              <a:t> react </a:t>
            </a:r>
            <a:r>
              <a:rPr lang="en-GB" sz="1400" b="0" i="0" dirty="0">
                <a:solidFill>
                  <a:srgbClr val="0F0F0F"/>
                </a:solidFill>
                <a:effectLst/>
                <a:latin typeface="Roboto" panose="02000000000000000000" pitchFamily="2" charset="0"/>
              </a:rPr>
              <a:t>Web Dev Simplified. </a:t>
            </a:r>
            <a:r>
              <a:rPr lang="en-GB" sz="1400" b="0" i="0" dirty="0" err="1">
                <a:solidFill>
                  <a:srgbClr val="0F0F0F"/>
                </a:solidFill>
                <a:effectLst/>
                <a:latin typeface="Roboto" panose="02000000000000000000" pitchFamily="2" charset="0"/>
              </a:rPr>
              <a:t>T.ex</a:t>
            </a:r>
            <a:r>
              <a:rPr lang="en-GB" sz="1400" b="0" i="0" dirty="0">
                <a:solidFill>
                  <a:srgbClr val="0F0F0F"/>
                </a:solidFill>
                <a:effectLst/>
                <a:latin typeface="Roboto" panose="02000000000000000000" pitchFamily="2" charset="0"/>
              </a:rPr>
              <a:t>. </a:t>
            </a:r>
            <a:r>
              <a:rPr lang="en-GB" sz="1400">
                <a:hlinkClick r:id="rId5"/>
              </a:rPr>
              <a:t>(1406) What Is React And Why You Need To Know It - YouTube</a:t>
            </a:r>
            <a:endParaRPr lang="en-US" sz="1400" dirty="0"/>
          </a:p>
        </p:txBody>
      </p:sp>
    </p:spTree>
    <p:extLst>
      <p:ext uri="{BB962C8B-B14F-4D97-AF65-F5344CB8AC3E}">
        <p14:creationId xmlns:p14="http://schemas.microsoft.com/office/powerpoint/2010/main" val="3539219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909</Words>
  <Application>Microsoft Office PowerPoint</Application>
  <PresentationFormat>Widescreen</PresentationFormat>
  <Paragraphs>69</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Roboto</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Hedelin Staffan</dc:creator>
  <cp:lastModifiedBy>Hedelin Staffan</cp:lastModifiedBy>
  <cp:revision>1</cp:revision>
  <dcterms:created xsi:type="dcterms:W3CDTF">2022-11-14T19:29:37Z</dcterms:created>
  <dcterms:modified xsi:type="dcterms:W3CDTF">2022-11-15T07:20:33Z</dcterms:modified>
</cp:coreProperties>
</file>