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3" r:id="rId1"/>
  </p:sldMasterIdLst>
  <p:notesMasterIdLst>
    <p:notesMasterId r:id="rId13"/>
  </p:notesMasterIdLst>
  <p:sldIdLst>
    <p:sldId id="256" r:id="rId2"/>
    <p:sldId id="268" r:id="rId3"/>
    <p:sldId id="258" r:id="rId4"/>
    <p:sldId id="269" r:id="rId5"/>
    <p:sldId id="259" r:id="rId6"/>
    <p:sldId id="263" r:id="rId7"/>
    <p:sldId id="260" r:id="rId8"/>
    <p:sldId id="265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164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850A52-5827-46FF-AAEF-0ECCEF27DC75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B2047-03A5-43AF-ADF5-ACB62B077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695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537C-0D2E-456F-8DA5-608A540E79B5}" type="datetime1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06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C983A-F821-47B8-A3C4-95A3B168B282}" type="datetime1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02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C9AEE-DC32-47F8-B353-7472B5A64D25}" type="datetime1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3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300F-5B42-45D9-BFAD-CEEB81CF11E0}" type="datetime1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6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74E23-1454-4EC2-B1B4-748731BE5CDB}" type="datetime1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305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CEC4-FD87-4D1B-A155-437BD93498E5}" type="datetime1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79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1BD40-8032-4D29-8536-E193418480A2}" type="datetime1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7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EBDD-082C-436E-80BD-43CEE22FE59D}" type="datetime1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7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FC72B-04F5-4941-8DFF-C7D4D21C7CF2}" type="datetime1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2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CFAA65C-6605-409E-A02C-9D8EC459965D}" type="datetime1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17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4C23-8574-4E26-86E2-B79981C798C3}" type="datetime1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1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5BDE1A9-D7B4-4E6C-8470-050A974EF250}" type="datetime1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11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2289048"/>
          </a:xfrm>
        </p:spPr>
        <p:txBody>
          <a:bodyPr>
            <a:noAutofit/>
          </a:bodyPr>
          <a:lstStyle/>
          <a:p>
            <a:r>
              <a:rPr sz="4800" dirty="0"/>
              <a:t>Care for Skills: Recommender System for Education in the Care Sector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5082987"/>
            <a:ext cx="5428414" cy="515633"/>
          </a:xfrm>
        </p:spPr>
        <p:txBody>
          <a:bodyPr>
            <a:normAutofit fontScale="77500" lnSpcReduction="20000"/>
          </a:bodyPr>
          <a:lstStyle/>
          <a:p>
            <a:r>
              <a:rPr lang="en-IN" sz="1400" dirty="0"/>
              <a:t>Albin </a:t>
            </a:r>
            <a:r>
              <a:rPr lang="en-IN" sz="1400"/>
              <a:t>vanniamparambil</a:t>
            </a:r>
            <a:endParaRPr lang="en-IN" sz="1400" dirty="0"/>
          </a:p>
          <a:p>
            <a:r>
              <a:rPr lang="en-IN" sz="1400" dirty="0"/>
              <a:t> </a:t>
            </a:r>
            <a:endParaRPr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BCFF1C-FF4F-4566-A1CA-FDF31DB68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49" y="5283775"/>
            <a:ext cx="1383935" cy="6296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67841-D738-45BB-AAF9-E877A68D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CA1458-06CC-401D-BD18-46797CDB8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71" y="1452282"/>
            <a:ext cx="7511392" cy="35851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6F5C28-FDDD-4717-BD32-178FAC32A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49" y="5283775"/>
            <a:ext cx="1383935" cy="6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02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F05A6-9213-4FA5-B969-D2DF55C72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2801551"/>
            <a:ext cx="7543801" cy="4023360"/>
          </a:xfrm>
        </p:spPr>
        <p:txBody>
          <a:bodyPr>
            <a:normAutofit/>
          </a:bodyPr>
          <a:lstStyle/>
          <a:p>
            <a:pPr algn="ctr"/>
            <a:r>
              <a:rPr lang="en-IN" sz="4800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21FFB-A57B-4E3D-8B3A-A801231E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8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2A3E0-CC97-4E64-86BD-E8B7B6872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7494B-8358-4F34-A56A-4BC67AEAA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2436426"/>
            <a:ext cx="754380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Insufficient training tools for LTC professionals.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Difficulty in finding relevant and personalized courses.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Limited use of digital and assistive technologies in the LTC sector.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1F838-1025-4D48-B04A-139D959BC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866055-5A51-4DBF-B22E-09DBFFA4C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49" y="5283775"/>
            <a:ext cx="1383935" cy="6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45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Idea</a:t>
            </a:r>
            <a:r>
              <a:rPr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Focus: Long-Term Care Sector (LTC)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Challenges: Staff shortages Limited workforce training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GB" dirty="0"/>
              <a:t>Constraints: Time limitations leading to a decline in care quality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COVID-19 Gap: Lack of digital tools to aid LTC workers in skill building and person-centered care.</a:t>
            </a:r>
            <a:endParaRPr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90588-328D-44C0-BF71-E2731F929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9C6B83-0C0F-46C7-AEC0-4F864D499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49" y="5283775"/>
            <a:ext cx="1383935" cy="6296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B3CE0-7422-438D-8A23-FA2178FD2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Solution: A Recommender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08744-4F71-4FA6-AC5D-BD2B64019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Prototype a recommender system for training and skill enhancement.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Integrate a self-assessment tool to personalize recommendations.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Popular courses Evidence for future skill needs and course shortages.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7C3B6-CBB7-4B83-B339-4D4F9BF0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FD5B1E-3806-4593-913E-B17293F7F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49" y="5283775"/>
            <a:ext cx="1383935" cy="6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01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dirty="0"/>
              <a:t>Frontend: React</a:t>
            </a:r>
            <a:r>
              <a:rPr lang="en-IN" dirty="0"/>
              <a:t>,Tailwind CSS</a:t>
            </a:r>
            <a:endParaRPr dirty="0"/>
          </a:p>
          <a:p>
            <a:pPr>
              <a:buFont typeface="Wingdings" panose="05000000000000000000" pitchFamily="2" charset="2"/>
              <a:buChar char="q"/>
            </a:pPr>
            <a:r>
              <a:rPr dirty="0"/>
              <a:t>Backend: Node.js/Express.js.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dirty="0"/>
              <a:t>Database: MongoDB (Flexible schema, scalability).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F6D6A-6039-4D39-B245-87498329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868ACC-56DC-428C-AE6F-B89E07FD5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49" y="5283775"/>
            <a:ext cx="1383935" cy="6296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MongoDB Schema Overview: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0763B7-9B6B-4B58-934E-9AE9BFB6E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93" y="2477178"/>
            <a:ext cx="7807731" cy="21445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508C7-D55B-43B7-A88B-EE8F17F4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88C8B2-AC6C-4A86-B27D-40380BCB6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49" y="5283775"/>
            <a:ext cx="1383935" cy="6296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Self-Assessment Tool: To evaluate the user’s learning goals.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Course Recommendations: Based on user preferences.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User-Friendly Interface: For ease of access and navigation.</a:t>
            </a:r>
            <a:endParaRPr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7015C3-2F34-4427-8FED-CFE6F8BC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2101B4-40F1-4E42-8E52-4A2C6E775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49" y="5283775"/>
            <a:ext cx="1383935" cy="6296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9283A-CDD1-4B37-9D87-9EF19B59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61B28B-87F8-4AAA-B7C4-B9FC8FC8E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95" y="1559859"/>
            <a:ext cx="7397409" cy="32976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845B3F-906A-414C-8638-FC16E7992B0E}"/>
              </a:ext>
            </a:extLst>
          </p:cNvPr>
          <p:cNvSpPr txBox="1"/>
          <p:nvPr/>
        </p:nvSpPr>
        <p:spPr>
          <a:xfrm>
            <a:off x="873295" y="591671"/>
            <a:ext cx="6044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+mj-lt"/>
              </a:rPr>
              <a:t>User Interface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2E6CD-E961-4D0A-8560-BD3D5D020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49" y="5283775"/>
            <a:ext cx="1383935" cy="6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191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AF170-1E48-4266-937F-11B18108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B35B091B-B410-45C5-990A-C39B3F265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563" y="1526036"/>
            <a:ext cx="7543800" cy="31212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0E7337-06AE-446C-B15B-AE7A8EA13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49" y="5283775"/>
            <a:ext cx="1383935" cy="6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2091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</TotalTime>
  <Words>203</Words>
  <Application>Microsoft Office PowerPoint</Application>
  <PresentationFormat>On-screen Show (4:3)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Retrospect</vt:lpstr>
      <vt:lpstr>Care for Skills: Recommender System for Education in the Care Sector</vt:lpstr>
      <vt:lpstr>Problem Statement</vt:lpstr>
      <vt:lpstr>Idea Overview</vt:lpstr>
      <vt:lpstr>The Solution: A Recommender System</vt:lpstr>
      <vt:lpstr>Technology Stack</vt:lpstr>
      <vt:lpstr>Database Design</vt:lpstr>
      <vt:lpstr>Key Features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 for Skills: Recommender System for Education in the Care Sector</dc:title>
  <dc:subject/>
  <dc:creator>Albin Vanniam</dc:creator>
  <cp:keywords/>
  <dc:description>generated using python-pptx</dc:description>
  <cp:lastModifiedBy>Albin Vanniam</cp:lastModifiedBy>
  <cp:revision>15</cp:revision>
  <dcterms:created xsi:type="dcterms:W3CDTF">2013-01-27T09:14:16Z</dcterms:created>
  <dcterms:modified xsi:type="dcterms:W3CDTF">2025-01-27T11:01:07Z</dcterms:modified>
  <cp:category/>
</cp:coreProperties>
</file>