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or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e57a01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e57a01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921baa0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921baa0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921baa07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921baa07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be3de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be3de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be3def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be3def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be3def4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9be3def4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9be3def4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9be3def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9be3def4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9be3def4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9f477c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9f477c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21baa07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21baa07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21baa0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21baa0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21baa07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21baa07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e57a01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4e57a01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21baa0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921baa0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21baa0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921baa0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e57a01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e57a01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77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Natural Language Processing:</a:t>
            </a:r>
            <a:b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Classifying Reddit P</a:t>
            </a: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osts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5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r/GainIt and r/LoseIt</a:t>
            </a:r>
            <a:endParaRPr b="0" sz="2755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468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Albin Wan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52400"/>
            <a:ext cx="712470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4294967295" type="body"/>
          </p:nvPr>
        </p:nvSpPr>
        <p:spPr>
          <a:xfrm>
            <a:off x="0" y="1595850"/>
            <a:ext cx="9144000" cy="16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r/LoseIt</a:t>
            </a:r>
            <a:endParaRPr b="1" sz="40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p22"/>
          <p:cNvSpPr txBox="1"/>
          <p:nvPr>
            <p:ph idx="4294967295"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" y="2073200"/>
            <a:ext cx="4565775" cy="307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225" y="0"/>
            <a:ext cx="4565775" cy="307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0" y="1595850"/>
            <a:ext cx="9144000" cy="16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Which is which?</a:t>
            </a:r>
            <a:endParaRPr b="1" sz="40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23"/>
          <p:cNvSpPr txBox="1"/>
          <p:nvPr>
            <p:ph idx="4294967295"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588961" y="3183583"/>
            <a:ext cx="3912900" cy="1731300"/>
          </a:xfrm>
          <a:prstGeom prst="rect">
            <a:avLst/>
          </a:prstGeom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Model 2</a:t>
            </a:r>
            <a:b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b="1" lang="en" sz="335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TF-IDF Vectorizer</a:t>
            </a:r>
            <a:br>
              <a:rPr b="1" lang="en" sz="335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335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sz="3350">
              <a:solidFill>
                <a:srgbClr val="D9D9D9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88961" y="1398650"/>
            <a:ext cx="39129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Model 1</a:t>
            </a:r>
            <a:b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endParaRPr b="1" sz="1200" u="sng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Count Vectorizer</a:t>
            </a:r>
            <a:b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sz="3100">
              <a:solidFill>
                <a:srgbClr val="D9D9D9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85539" y="1398650"/>
            <a:ext cx="39129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Model 3</a:t>
            </a:r>
            <a:b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endParaRPr b="1" sz="1200" u="sng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TF-IDF Vectorizer</a:t>
            </a:r>
            <a:b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Multinomial NB</a:t>
            </a:r>
            <a:endParaRPr b="1" sz="3100" u="sng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85539" y="3183583"/>
            <a:ext cx="39129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Model 4</a:t>
            </a:r>
            <a:br>
              <a:rPr b="1" lang="en" sz="2200" u="sng">
                <a:solidFill>
                  <a:schemeClr val="dk1"/>
                </a:solidFill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</a:br>
            <a:endParaRPr b="1" sz="1200" u="sng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TF-IDF Vectorizer</a:t>
            </a:r>
            <a:b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3100">
                <a:solidFill>
                  <a:srgbClr val="D9D9D9"/>
                </a:solidFill>
                <a:highlight>
                  <a:srgbClr val="666666"/>
                </a:highlight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1" sz="3100" u="sng">
              <a:solidFill>
                <a:schemeClr val="dk1"/>
              </a:solidFill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063450" y="3240175"/>
            <a:ext cx="190998" cy="247752"/>
          </a:xfrm>
          <a:prstGeom prst="lightningBol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 scores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585" y="2162200"/>
            <a:ext cx="6558831" cy="13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1292562" y="2670715"/>
            <a:ext cx="6558900" cy="350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1346150"/>
            <a:ext cx="5580001" cy="35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</a:t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0" y="1600200"/>
            <a:ext cx="6361999" cy="2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Modelling</a:t>
            </a:r>
            <a:endParaRPr b="0" sz="144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 u="sng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TF-IDF</a:t>
            </a: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 the better vectorizer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 u="sng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Logistic Regression</a:t>
            </a: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 the better classifier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Use earlier keywords to better fit post into subreddit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Model worked well even though EDA revealed some concerns regarding similarities between the two subreddits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Content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Web Scraping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EDA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Modelling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 b="1" sz="18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800" y="1441200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r/GainIt</a:t>
            </a:r>
            <a:endParaRPr b="1" sz="34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Fitness subreddit for information and discussion for people looking to put on weight, muscle, and strength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6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r/LoseIt</a:t>
            </a:r>
            <a:endParaRPr b="1" sz="34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place for people of all sizes to discuss healthy and sustainable methods of weight loss. Whether you need to lose 2 lbs or 400 lbs, you are welcome here!</a:t>
            </a:r>
            <a:endParaRPr i="1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Introduction</a:t>
            </a:r>
            <a:endParaRPr b="0" sz="14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7675"/>
            <a:ext cx="9144000" cy="5143500"/>
          </a:xfrm>
          <a:prstGeom prst="rect">
            <a:avLst/>
          </a:prstGeom>
          <a:solidFill>
            <a:srgbClr val="FAF4F4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0" y="1595850"/>
            <a:ext cx="9144000" cy="16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Reddit Scraping</a:t>
            </a:r>
            <a:endParaRPr b="1" sz="34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7675"/>
            <a:ext cx="9144000" cy="5143500"/>
          </a:xfrm>
          <a:prstGeom prst="rect">
            <a:avLst/>
          </a:prstGeom>
          <a:solidFill>
            <a:srgbClr val="FAF4F4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0" y="1595850"/>
            <a:ext cx="9144000" cy="16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Total of 1441 posts scraped</a:t>
            </a:r>
            <a:endParaRPr b="1" sz="34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7709 vectorized for r/GainIt</a:t>
            </a:r>
            <a:b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9574 </a:t>
            </a:r>
            <a:r>
              <a:rPr b="1" lang="en" sz="34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vectorized for r/LoseIt </a:t>
            </a:r>
            <a:endParaRPr b="1" sz="34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-76200" y="720500"/>
            <a:ext cx="7218774" cy="3609375"/>
            <a:chOff x="-76200" y="1025300"/>
            <a:chExt cx="7218774" cy="3609375"/>
          </a:xfrm>
        </p:grpSpPr>
        <p:pic>
          <p:nvPicPr>
            <p:cNvPr id="118" name="Google Shape;11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200" y="1025300"/>
              <a:ext cx="7218774" cy="360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8"/>
            <p:cNvSpPr/>
            <p:nvPr/>
          </p:nvSpPr>
          <p:spPr>
            <a:xfrm>
              <a:off x="198100" y="1577725"/>
              <a:ext cx="580200" cy="1839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198100" y="2140125"/>
              <a:ext cx="580200" cy="2868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98100" y="2525300"/>
              <a:ext cx="580200" cy="1839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98100" y="2946550"/>
              <a:ext cx="580200" cy="4425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053950" y="1881900"/>
            <a:ext cx="49668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What comes to mind when you </a:t>
            </a:r>
            <a:r>
              <a:rPr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think about </a:t>
            </a:r>
            <a:r>
              <a:rPr b="1"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‘weight gain’</a:t>
            </a:r>
            <a:r>
              <a:rPr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?</a:t>
            </a:r>
            <a:endParaRPr sz="26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-107150" y="726470"/>
            <a:ext cx="7245856" cy="3617638"/>
            <a:chOff x="-30950" y="1107450"/>
            <a:chExt cx="7053301" cy="3526650"/>
          </a:xfrm>
        </p:grpSpPr>
        <p:pic>
          <p:nvPicPr>
            <p:cNvPr id="130" name="Google Shape;13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0950" y="1107450"/>
              <a:ext cx="7053301" cy="352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9"/>
            <p:cNvSpPr/>
            <p:nvPr/>
          </p:nvSpPr>
          <p:spPr>
            <a:xfrm>
              <a:off x="283000" y="1506975"/>
              <a:ext cx="580200" cy="1839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37300" y="2193250"/>
              <a:ext cx="580200" cy="2829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37300" y="3127125"/>
              <a:ext cx="580200" cy="1485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053950" y="1881900"/>
            <a:ext cx="49668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What </a:t>
            </a:r>
            <a:r>
              <a:rPr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about </a:t>
            </a:r>
            <a:r>
              <a:rPr b="1"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‘weight loss’</a:t>
            </a:r>
            <a:r>
              <a:rPr lang="en" sz="26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?</a:t>
            </a:r>
            <a:endParaRPr sz="26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-152400" y="942053"/>
            <a:ext cx="6171869" cy="3423324"/>
            <a:chOff x="0" y="942025"/>
            <a:chExt cx="6119850" cy="3298000"/>
          </a:xfrm>
        </p:grpSpPr>
        <p:pic>
          <p:nvPicPr>
            <p:cNvPr id="141" name="Google Shape;14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942025"/>
              <a:ext cx="6119850" cy="1574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665987"/>
              <a:ext cx="6119850" cy="15740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538825" y="1963850"/>
            <a:ext cx="49668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Remove </a:t>
            </a:r>
            <a:r>
              <a:rPr b="1" lang="en" sz="22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overlapping</a:t>
            </a:r>
            <a:r>
              <a:rPr lang="en" sz="22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 words to identify </a:t>
            </a:r>
            <a:r>
              <a:rPr b="1" lang="en" sz="22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distinct </a:t>
            </a:r>
            <a:r>
              <a:rPr lang="en" sz="22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top words</a:t>
            </a:r>
            <a:endParaRPr sz="22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52400"/>
            <a:ext cx="712470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0" y="1595850"/>
            <a:ext cx="9144000" cy="16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FEFEF"/>
                </a:solidFill>
                <a:highlight>
                  <a:srgbClr val="434343"/>
                </a:highlight>
                <a:latin typeface="Lora"/>
                <a:ea typeface="Lora"/>
                <a:cs typeface="Lora"/>
                <a:sym typeface="Lora"/>
              </a:rPr>
              <a:t>r/GainIt</a:t>
            </a:r>
            <a:endParaRPr b="1" sz="4000">
              <a:solidFill>
                <a:srgbClr val="EFEFEF"/>
              </a:solidFill>
              <a:highlight>
                <a:srgbClr val="434343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21"/>
          <p:cNvSpPr txBox="1"/>
          <p:nvPr>
            <p:ph idx="4294967295" type="title"/>
          </p:nvPr>
        </p:nvSpPr>
        <p:spPr>
          <a:xfrm>
            <a:off x="0" y="0"/>
            <a:ext cx="9144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40"/>
              <a:t>EDA</a:t>
            </a:r>
            <a:endParaRPr b="0" sz="14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