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78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40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467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42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46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833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120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030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4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B6E0D-C573-43ED-BC22-05230F4E6DBE}" type="datetimeFigureOut">
              <a:rPr lang="pt-PT" smtClean="0"/>
              <a:t>14/06/2022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73594-C5BB-4CA2-8A1D-28576C8B063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8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9640" y="1533843"/>
            <a:ext cx="9640824" cy="2387600"/>
          </a:xfrm>
        </p:spPr>
        <p:txBody>
          <a:bodyPr/>
          <a:lstStyle/>
          <a:p>
            <a:r>
              <a:rPr lang="pt-BR" dirty="0" smtClean="0"/>
              <a:t>Entrada, saida e comunicações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9640" y="1415987"/>
            <a:ext cx="9144000" cy="1655762"/>
          </a:xfrm>
        </p:spPr>
        <p:txBody>
          <a:bodyPr>
            <a:noAutofit/>
          </a:bodyPr>
          <a:lstStyle/>
          <a:p>
            <a:r>
              <a:rPr lang="pt-BR" sz="6000" b="1" dirty="0" smtClean="0"/>
              <a:t>Arquitetura de computadores II</a:t>
            </a:r>
            <a:endParaRPr lang="pt-PT" sz="6000" b="1" dirty="0"/>
          </a:p>
        </p:txBody>
      </p:sp>
    </p:spTree>
    <p:extLst>
      <p:ext uri="{BB962C8B-B14F-4D97-AF65-F5344CB8AC3E}">
        <p14:creationId xmlns:p14="http://schemas.microsoft.com/office/powerpoint/2010/main" val="414458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36600" y="1266824"/>
            <a:ext cx="10515600" cy="54184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Nas unidades anteriores definiram-se dois dos componentes principais de um computador, a unidade central de processamento e o sistema de memória. Embora todo o processamento se efectue entre estas duas unidades, tal seria de utilidade reduzida caso não existisse alguma forma de interacção com o mundo exterior, que por um lado permita introduzir os dados a processar e por outro lado torne acessível os resultados. </a:t>
            </a:r>
          </a:p>
          <a:p>
            <a:pPr marL="0" indent="0" algn="just">
              <a:buNone/>
            </a:pPr>
            <a:r>
              <a:rPr lang="pt-BR" dirty="0" smtClean="0"/>
              <a:t>Nos primeiros computadores, esta interface era rudimentar. As entradas eram especificadas por interruptores que definiam o seu valor bit a bit e o resultado era visualizado em lâmpadas que indicavam o seu valor também ao nível do bit. Desde então houve grande evolução não só nas interfaces pessoamáquina como nas interfaces entre diferentes máquinas.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174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Periféricos 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termo periféricos é normalmente utilizado para designar de forma genérica os dispositivos de entrada e saída de um computador. Hoje em dia existe uma grande diversidade de periféricos, com características, diferenças a variados níveis. </a:t>
            </a:r>
          </a:p>
          <a:p>
            <a:pPr marL="0" indent="0" algn="just">
              <a:buNone/>
            </a:pPr>
            <a:r>
              <a:rPr lang="pt-B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simplificar a interface do lado da UCP, o acesso aos diferentes periféricos é definido como tendo o mesmo protocolo de um acesso a uma posição de memória (Secção 13.1.3).</a:t>
            </a:r>
            <a:endParaRPr lang="pt-PT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 simplificação do lado do processador implica a existência do lado de cada periférico de um circuito de interface que converta a informação proveniente do periférico para o protocolo utilizado no acesso à memória</a:t>
            </a:r>
            <a:r>
              <a:rPr lang="pt-BR" dirty="0" smtClean="0"/>
              <a:t>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787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Interfeces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ligação dos periféricos é, na maior parte dos casos, assegurada por um módulo que pode assumir diversos graus de complexidade, denominado interface. A interface existe para isolar o processador das particularidades dos periféricos. De entre as funcionalidades pedidas à interface, podem ser </a:t>
            </a: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referidas, nesta fase, as seguintes: </a:t>
            </a:r>
            <a:endParaRPr lang="pt-P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7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Promover as adaptações necessárias do ponto de vista físico, nomeadamente ao nível das tensões e correntes envolvidas na comunicação entre o processador e os periféricos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esconder ao processador a velocidade dos periféricos, tipicamente mais baixa que a do processador.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Descodificar os endereços presentes no respectivo barramento por forma a identificar uma transferência de dados que envolve o periférico a que está ligada. </a:t>
            </a:r>
            <a:endParaRPr lang="pt-P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5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Controlar a comunicação física com o periférico através de lógica adequada, diminuindo, assim as tarefas a desempenhar pelo processador.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Sinalizar ao processador, através do barramento de controlo, a presença de dados provenientes do periférico ou a disponibilidade deste para receber dados através do sistema de interrupções do computador.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ao periférico participar em modos de transferência mais avançados com envolvimento reduzido do processador como é o caso do acesso directo à memória.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4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Existem basicamente dois tipos de perifericos: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Único registo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Aqueles que funcionam com perifericos uni-dimencionais como é o caso de uma impressora; onde o processador escreve as informaçoes que devem ser encamidadas ao despositivos;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Dois registos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Aqueles que funcionam com perifericos  bi-direccionais, como por exemplo, um modem um em que o processador escreve os dados a enviar e outro em que o processador lê os dados recebidos. Estes registos, a unidade mais simples de entrada/saída endereçável pelo processador, têm o nome de  </a:t>
            </a:r>
            <a:r>
              <a:rPr lang="pt-BR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Portos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30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547</Words>
  <Application>Microsoft Office PowerPoint</Application>
  <PresentationFormat>Ecrã Panorâmico</PresentationFormat>
  <Paragraphs>20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Tema do Office</vt:lpstr>
      <vt:lpstr>Entrada, saida e comunicações</vt:lpstr>
      <vt:lpstr>Introdução </vt:lpstr>
      <vt:lpstr>Periféricos </vt:lpstr>
      <vt:lpstr>Apresentação do PowerPoint</vt:lpstr>
      <vt:lpstr>Interfeces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Entrada, saida e comunicações</dc:title>
  <dc:creator>albino candenga</dc:creator>
  <cp:lastModifiedBy>albino candenga</cp:lastModifiedBy>
  <cp:revision>7</cp:revision>
  <dcterms:created xsi:type="dcterms:W3CDTF">2022-06-14T17:45:16Z</dcterms:created>
  <dcterms:modified xsi:type="dcterms:W3CDTF">2022-06-14T21:01:16Z</dcterms:modified>
</cp:coreProperties>
</file>