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48" r:id="rId2"/>
  </p:sldMasterIdLst>
  <p:notesMasterIdLst>
    <p:notesMasterId r:id="rId10"/>
  </p:notesMasterIdLst>
  <p:sldIdLst>
    <p:sldId id="256" r:id="rId3"/>
    <p:sldId id="601" r:id="rId4"/>
    <p:sldId id="603" r:id="rId5"/>
    <p:sldId id="602" r:id="rId6"/>
    <p:sldId id="604" r:id="rId7"/>
    <p:sldId id="605" r:id="rId8"/>
    <p:sldId id="269"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open sans" panose="020B0606030504020204" pitchFamily="34" charset="0"/>
      <p:regular r:id="rId17"/>
      <p:bold r:id="rId18"/>
      <p:italic r:id="rId19"/>
      <p:boldItalic r:id="rId20"/>
    </p:embeddedFont>
    <p:embeddedFont>
      <p:font typeface="Roboto" panose="02000000000000000000" pitchFamily="2" charset="0"/>
      <p:regular r:id="rId21"/>
      <p:bold r:id="rId22"/>
      <p:boldItalic r:id="rId23"/>
    </p:embeddedFont>
    <p:embeddedFont>
      <p:font typeface="Twentieth Century" panose="020B0602020104020603" pitchFamily="3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15" autoAdjust="0"/>
  </p:normalViewPr>
  <p:slideViewPr>
    <p:cSldViewPr snapToGrid="0">
      <p:cViewPr varScale="1">
        <p:scale>
          <a:sx n="32" d="100"/>
          <a:sy n="32" d="100"/>
        </p:scale>
        <p:origin x="53" y="456"/>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
        <p:nvSpPr>
          <p:cNvPr id="4" name="Slide Number Placeholder 3"/>
          <p:cNvSpPr>
            <a:spLocks noGrp="1"/>
          </p:cNvSpPr>
          <p:nvPr>
            <p:ph type="sldNum" sz="quarter" idx="5"/>
          </p:nvPr>
        </p:nvSpPr>
        <p:spPr/>
        <p:txBody>
          <a:bodyPr/>
          <a:lstStyle/>
          <a:p>
            <a:fld id="{6A507725-B4F9-44E1-BBBE-8C1122822E52}" type="slidenum">
              <a:rPr lang="en-US" smtClean="0"/>
              <a:t>2</a:t>
            </a:fld>
            <a:endParaRPr lang="en-US"/>
          </a:p>
        </p:txBody>
      </p:sp>
    </p:spTree>
    <p:extLst>
      <p:ext uri="{BB962C8B-B14F-4D97-AF65-F5344CB8AC3E}">
        <p14:creationId xmlns:p14="http://schemas.microsoft.com/office/powerpoint/2010/main" val="2716304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Font typeface="+mj-lt"/>
              <a:buNone/>
            </a:pPr>
            <a:r>
              <a:rPr lang="en-US" b="0" i="0" dirty="0">
                <a:solidFill>
                  <a:srgbClr val="0000FF"/>
                </a:solidFill>
                <a:effectLst/>
                <a:latin typeface="Calibri" panose="020F0502020204030204" pitchFamily="34" charset="0"/>
                <a:cs typeface="Calibri" panose="020F0502020204030204" pitchFamily="34" charset="0"/>
              </a:rPr>
              <a:t>public</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class</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555555"/>
                </a:solidFill>
                <a:effectLst/>
                <a:latin typeface="Calibri" panose="020F0502020204030204" pitchFamily="34" charset="0"/>
                <a:cs typeface="Calibri" panose="020F0502020204030204" pitchFamily="34" charset="0"/>
              </a:rPr>
              <a:t>Book</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0000FF"/>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int</a:t>
            </a:r>
            <a:r>
              <a:rPr lang="en-US"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555555"/>
                </a:solidFill>
                <a:effectLst/>
                <a:latin typeface="Calibri" panose="020F0502020204030204" pitchFamily="34" charset="0"/>
                <a:cs typeface="Calibri" panose="020F0502020204030204" pitchFamily="34" charset="0"/>
              </a:rPr>
              <a:t>BookId</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get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set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0000FF"/>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string</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555555"/>
                </a:solidFill>
                <a:effectLst/>
                <a:latin typeface="Calibri" panose="020F0502020204030204" pitchFamily="34" charset="0"/>
                <a:cs typeface="Calibri" panose="020F0502020204030204" pitchFamily="34" charset="0"/>
              </a:rPr>
              <a:t>Title</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get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set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0000FF"/>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555555"/>
                </a:solidFill>
                <a:effectLst/>
                <a:latin typeface="Calibri" panose="020F0502020204030204" pitchFamily="34" charset="0"/>
                <a:cs typeface="Calibri" panose="020F0502020204030204" pitchFamily="34" charset="0"/>
              </a:rPr>
              <a:t>Author</a:t>
            </a:r>
            <a:r>
              <a:rPr lang="en-US"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555555"/>
                </a:solidFill>
                <a:effectLst/>
                <a:latin typeface="Calibri" panose="020F0502020204030204" pitchFamily="34" charset="0"/>
                <a:cs typeface="Calibri" panose="020F0502020204030204" pitchFamily="34" charset="0"/>
              </a:rPr>
              <a:t>Author</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get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set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0000FF"/>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555555"/>
                </a:solidFill>
                <a:effectLst/>
                <a:latin typeface="Calibri" panose="020F0502020204030204" pitchFamily="34" charset="0"/>
                <a:cs typeface="Calibri" panose="020F0502020204030204" pitchFamily="34" charset="0"/>
              </a:rPr>
              <a:t>ICollection</a:t>
            </a:r>
            <a:r>
              <a:rPr lang="en-US" b="0" i="0" dirty="0">
                <a:solidFill>
                  <a:srgbClr val="666600"/>
                </a:solidFill>
                <a:effectLst/>
                <a:latin typeface="Calibri" panose="020F0502020204030204" pitchFamily="34" charset="0"/>
                <a:cs typeface="Calibri" panose="020F0502020204030204" pitchFamily="34" charset="0"/>
              </a:rPr>
              <a:t>&lt;</a:t>
            </a:r>
            <a:r>
              <a:rPr lang="en-US" b="0" i="0" dirty="0">
                <a:solidFill>
                  <a:srgbClr val="555555"/>
                </a:solidFill>
                <a:effectLst/>
                <a:latin typeface="Calibri" panose="020F0502020204030204" pitchFamily="34" charset="0"/>
                <a:cs typeface="Calibri" panose="020F0502020204030204" pitchFamily="34" charset="0"/>
              </a:rPr>
              <a:t>Category</a:t>
            </a:r>
            <a:r>
              <a:rPr lang="en-US" b="0" i="0" dirty="0">
                <a:solidFill>
                  <a:srgbClr val="666600"/>
                </a:solidFill>
                <a:effectLst/>
                <a:latin typeface="Calibri" panose="020F0502020204030204" pitchFamily="34" charset="0"/>
                <a:cs typeface="Calibri" panose="020F0502020204030204" pitchFamily="34" charset="0"/>
              </a:rPr>
              <a:t>&gt;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555555"/>
                </a:solidFill>
                <a:effectLst/>
                <a:latin typeface="Calibri" panose="020F0502020204030204" pitchFamily="34" charset="0"/>
                <a:cs typeface="Calibri" panose="020F0502020204030204" pitchFamily="34" charset="0"/>
              </a:rPr>
              <a:t>Categories</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get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set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p>
          <a:p>
            <a:pPr marL="158750" indent="0" algn="l">
              <a:buFont typeface="+mj-lt"/>
              <a:buNone/>
            </a:pP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0000FF"/>
                </a:solidFill>
                <a:effectLst/>
                <a:latin typeface="Calibri" panose="020F0502020204030204" pitchFamily="34" charset="0"/>
                <a:cs typeface="Calibri" panose="020F0502020204030204" pitchFamily="34" charset="0"/>
              </a:rPr>
              <a:t>public</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class</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555555"/>
                </a:solidFill>
                <a:effectLst/>
                <a:latin typeface="Calibri" panose="020F0502020204030204" pitchFamily="34" charset="0"/>
                <a:cs typeface="Calibri" panose="020F0502020204030204" pitchFamily="34" charset="0"/>
              </a:rPr>
              <a:t>Category</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0000FF"/>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int</a:t>
            </a:r>
            <a:r>
              <a:rPr lang="en-US"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555555"/>
                </a:solidFill>
                <a:effectLst/>
                <a:latin typeface="Calibri" panose="020F0502020204030204" pitchFamily="34" charset="0"/>
                <a:cs typeface="Calibri" panose="020F0502020204030204" pitchFamily="34" charset="0"/>
              </a:rPr>
              <a:t>CategoryId</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get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set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0000FF"/>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string</a:t>
            </a:r>
            <a:r>
              <a:rPr lang="en-US"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555555"/>
                </a:solidFill>
                <a:effectLst/>
                <a:latin typeface="Calibri" panose="020F0502020204030204" pitchFamily="34" charset="0"/>
                <a:cs typeface="Calibri" panose="020F0502020204030204" pitchFamily="34" charset="0"/>
              </a:rPr>
              <a:t>CategoryName</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get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set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0000FF"/>
                </a:solidFill>
                <a:effectLst/>
                <a:latin typeface="Calibri" panose="020F0502020204030204" pitchFamily="34" charset="0"/>
                <a:cs typeface="Calibri" panose="020F0502020204030204" pitchFamily="34" charset="0"/>
              </a:rPr>
              <a:t>       public</a:t>
            </a:r>
            <a:r>
              <a:rPr lang="en-US" b="0" i="0" dirty="0">
                <a:solidFill>
                  <a:srgbClr val="000000"/>
                </a:solidFill>
                <a:effectLst/>
                <a:latin typeface="Calibri" panose="020F0502020204030204" pitchFamily="34" charset="0"/>
                <a:cs typeface="Calibri" panose="020F0502020204030204" pitchFamily="34" charset="0"/>
              </a:rPr>
              <a:t> </a:t>
            </a:r>
            <a:r>
              <a:rPr lang="en-US" b="0" i="0" dirty="0" err="1">
                <a:solidFill>
                  <a:srgbClr val="555555"/>
                </a:solidFill>
                <a:effectLst/>
                <a:latin typeface="Calibri" panose="020F0502020204030204" pitchFamily="34" charset="0"/>
                <a:cs typeface="Calibri" panose="020F0502020204030204" pitchFamily="34" charset="0"/>
              </a:rPr>
              <a:t>ICollection</a:t>
            </a:r>
            <a:r>
              <a:rPr lang="en-US" b="0" i="0" dirty="0">
                <a:solidFill>
                  <a:srgbClr val="666600"/>
                </a:solidFill>
                <a:effectLst/>
                <a:latin typeface="Calibri" panose="020F0502020204030204" pitchFamily="34" charset="0"/>
                <a:cs typeface="Calibri" panose="020F0502020204030204" pitchFamily="34" charset="0"/>
              </a:rPr>
              <a:t>&lt;</a:t>
            </a:r>
            <a:r>
              <a:rPr lang="en-US" b="0" i="0" dirty="0">
                <a:solidFill>
                  <a:srgbClr val="555555"/>
                </a:solidFill>
                <a:effectLst/>
                <a:latin typeface="Calibri" panose="020F0502020204030204" pitchFamily="34" charset="0"/>
                <a:cs typeface="Calibri" panose="020F0502020204030204" pitchFamily="34" charset="0"/>
              </a:rPr>
              <a:t>Book</a:t>
            </a:r>
            <a:r>
              <a:rPr lang="en-US" b="0" i="0" dirty="0">
                <a:solidFill>
                  <a:srgbClr val="666600"/>
                </a:solidFill>
                <a:effectLst/>
                <a:latin typeface="Calibri" panose="020F0502020204030204" pitchFamily="34" charset="0"/>
                <a:cs typeface="Calibri" panose="020F0502020204030204" pitchFamily="34" charset="0"/>
              </a:rPr>
              <a:t>&gt;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555555"/>
                </a:solidFill>
                <a:effectLst/>
                <a:latin typeface="Calibri" panose="020F0502020204030204" pitchFamily="34" charset="0"/>
                <a:cs typeface="Calibri" panose="020F0502020204030204" pitchFamily="34" charset="0"/>
              </a:rPr>
              <a:t>Books</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get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0000FF"/>
                </a:solidFill>
                <a:effectLst/>
                <a:latin typeface="Calibri" panose="020F0502020204030204" pitchFamily="34" charset="0"/>
                <a:cs typeface="Calibri" panose="020F0502020204030204" pitchFamily="34" charset="0"/>
              </a:rPr>
              <a:t>set</a:t>
            </a:r>
            <a:r>
              <a:rPr lang="en-US" b="0" i="0" dirty="0">
                <a:solidFill>
                  <a:srgbClr val="666600"/>
                </a:solidFill>
                <a:effectLst/>
                <a:latin typeface="Calibri" panose="020F0502020204030204" pitchFamily="34" charset="0"/>
                <a:cs typeface="Calibri" panose="020F0502020204030204" pitchFamily="34" charset="0"/>
              </a:rPr>
              <a:t>;</a:t>
            </a:r>
            <a:r>
              <a:rPr lang="en-US" b="0" i="0" dirty="0">
                <a:solidFill>
                  <a:srgbClr val="000000"/>
                </a:solidFill>
                <a:effectLst/>
                <a:latin typeface="Calibri" panose="020F0502020204030204" pitchFamily="34" charset="0"/>
                <a:cs typeface="Calibri" panose="020F0502020204030204" pitchFamily="34" charset="0"/>
              </a:rPr>
              <a:t> </a:t>
            </a: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lgn="l">
              <a:buFont typeface="+mj-lt"/>
              <a:buNone/>
            </a:pPr>
            <a:r>
              <a:rPr lang="en-US" b="0" i="0" dirty="0">
                <a:solidFill>
                  <a:srgbClr val="666600"/>
                </a:solidFill>
                <a:effectLst/>
                <a:latin typeface="Calibri" panose="020F0502020204030204" pitchFamily="34" charset="0"/>
                <a:cs typeface="Calibri" panose="020F0502020204030204" pitchFamily="34" charset="0"/>
              </a:rPr>
              <a:t>}</a:t>
            </a:r>
            <a:endParaRPr lang="en-US" b="0" i="0" dirty="0">
              <a:solidFill>
                <a:srgbClr val="333333"/>
              </a:solidFill>
              <a:effectLst/>
              <a:latin typeface="Calibri" panose="020F0502020204030204" pitchFamily="34" charset="0"/>
              <a:cs typeface="Calibri" panose="020F0502020204030204" pitchFamily="34" charset="0"/>
            </a:endParaRPr>
          </a:p>
          <a:p>
            <a:pPr marL="158750" indent="0">
              <a:buNone/>
            </a:pP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6A507725-B4F9-44E1-BBBE-8C1122822E52}" type="slidenum">
              <a:rPr lang="en-US" smtClean="0"/>
              <a:t>3</a:t>
            </a:fld>
            <a:endParaRPr lang="en-US"/>
          </a:p>
        </p:txBody>
      </p:sp>
    </p:spTree>
    <p:extLst>
      <p:ext uri="{BB962C8B-B14F-4D97-AF65-F5344CB8AC3E}">
        <p14:creationId xmlns:p14="http://schemas.microsoft.com/office/powerpoint/2010/main" val="392944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public class Book</a:t>
            </a:r>
          </a:p>
          <a:p>
            <a:pPr marL="158750" indent="0">
              <a:buNone/>
            </a:pPr>
            <a:r>
              <a:rPr lang="en-US" dirty="0"/>
              <a:t>{</a:t>
            </a:r>
          </a:p>
          <a:p>
            <a:pPr marL="158750" indent="0">
              <a:buNone/>
            </a:pPr>
            <a:r>
              <a:rPr lang="en-US" dirty="0"/>
              <a:t>    public int </a:t>
            </a:r>
            <a:r>
              <a:rPr lang="en-US" dirty="0" err="1"/>
              <a:t>BookId</a:t>
            </a:r>
            <a:r>
              <a:rPr lang="en-US" dirty="0"/>
              <a:t> { get; set; }</a:t>
            </a:r>
          </a:p>
          <a:p>
            <a:pPr marL="158750" indent="0">
              <a:buNone/>
            </a:pPr>
            <a:r>
              <a:rPr lang="en-US" dirty="0"/>
              <a:t>    public string Title { get; set; }</a:t>
            </a:r>
          </a:p>
          <a:p>
            <a:pPr marL="158750" indent="0">
              <a:buNone/>
            </a:pPr>
            <a:r>
              <a:rPr lang="en-US" dirty="0"/>
              <a:t>    public Author </a:t>
            </a:r>
            <a:r>
              <a:rPr lang="en-US" dirty="0" err="1"/>
              <a:t>Author</a:t>
            </a:r>
            <a:r>
              <a:rPr lang="en-US" dirty="0"/>
              <a:t> { get; set; }</a:t>
            </a:r>
          </a:p>
          <a:p>
            <a:pPr marL="158750" indent="0">
              <a:buNone/>
            </a:pPr>
            <a:r>
              <a:rPr lang="en-US" dirty="0"/>
              <a:t>    public </a:t>
            </a:r>
            <a:r>
              <a:rPr lang="en-US" dirty="0" err="1"/>
              <a:t>ICollection</a:t>
            </a:r>
            <a:r>
              <a:rPr lang="en-US" dirty="0"/>
              <a:t>&lt;</a:t>
            </a:r>
            <a:r>
              <a:rPr lang="en-US" dirty="0" err="1"/>
              <a:t>BookCategory</a:t>
            </a:r>
            <a:r>
              <a:rPr lang="en-US" dirty="0"/>
              <a:t>&gt; </a:t>
            </a:r>
            <a:r>
              <a:rPr lang="en-US" dirty="0" err="1"/>
              <a:t>BookCategories</a:t>
            </a:r>
            <a:r>
              <a:rPr lang="en-US" dirty="0"/>
              <a:t> { get; set; }</a:t>
            </a:r>
          </a:p>
          <a:p>
            <a:pPr marL="158750" indent="0">
              <a:buNone/>
            </a:pPr>
            <a:r>
              <a:rPr lang="en-US" dirty="0"/>
              <a:t>}  </a:t>
            </a:r>
          </a:p>
          <a:p>
            <a:pPr marL="158750" indent="0">
              <a:buNone/>
            </a:pPr>
            <a:r>
              <a:rPr lang="en-US" dirty="0"/>
              <a:t>public class Category</a:t>
            </a:r>
          </a:p>
          <a:p>
            <a:pPr marL="158750" indent="0">
              <a:buNone/>
            </a:pPr>
            <a:r>
              <a:rPr lang="en-US" dirty="0"/>
              <a:t>{</a:t>
            </a:r>
          </a:p>
          <a:p>
            <a:pPr marL="158750" indent="0">
              <a:buNone/>
            </a:pPr>
            <a:r>
              <a:rPr lang="en-US" dirty="0"/>
              <a:t>    public int </a:t>
            </a:r>
            <a:r>
              <a:rPr lang="en-US" dirty="0" err="1"/>
              <a:t>CategoryId</a:t>
            </a:r>
            <a:r>
              <a:rPr lang="en-US" dirty="0"/>
              <a:t> { get; set; }</a:t>
            </a:r>
          </a:p>
          <a:p>
            <a:pPr marL="158750" indent="0">
              <a:buNone/>
            </a:pPr>
            <a:r>
              <a:rPr lang="en-US" dirty="0"/>
              <a:t>    public string </a:t>
            </a:r>
            <a:r>
              <a:rPr lang="en-US" dirty="0" err="1"/>
              <a:t>CategoryName</a:t>
            </a:r>
            <a:r>
              <a:rPr lang="en-US" dirty="0"/>
              <a:t> { get; set; }</a:t>
            </a:r>
          </a:p>
          <a:p>
            <a:pPr marL="158750" indent="0">
              <a:buNone/>
            </a:pPr>
            <a:r>
              <a:rPr lang="en-US" dirty="0"/>
              <a:t>    public </a:t>
            </a:r>
            <a:r>
              <a:rPr lang="en-US" dirty="0" err="1"/>
              <a:t>ICollection</a:t>
            </a:r>
            <a:r>
              <a:rPr lang="en-US" dirty="0"/>
              <a:t>&lt;</a:t>
            </a:r>
            <a:r>
              <a:rPr lang="en-US" dirty="0" err="1"/>
              <a:t>BookCategory</a:t>
            </a:r>
            <a:r>
              <a:rPr lang="en-US" dirty="0"/>
              <a:t>&gt; </a:t>
            </a:r>
            <a:r>
              <a:rPr lang="en-US" dirty="0" err="1"/>
              <a:t>BookCategories</a:t>
            </a:r>
            <a:r>
              <a:rPr lang="en-US" dirty="0"/>
              <a:t> { get; set; }</a:t>
            </a:r>
          </a:p>
          <a:p>
            <a:pPr marL="158750" indent="0">
              <a:buNone/>
            </a:pPr>
            <a:r>
              <a:rPr lang="en-US" dirty="0"/>
              <a:t>}  </a:t>
            </a:r>
          </a:p>
          <a:p>
            <a:pPr marL="158750" indent="0">
              <a:buNone/>
            </a:pPr>
            <a:r>
              <a:rPr lang="en-US" dirty="0"/>
              <a:t>public class </a:t>
            </a:r>
            <a:r>
              <a:rPr lang="en-US" dirty="0" err="1"/>
              <a:t>BookCategory</a:t>
            </a:r>
            <a:endParaRPr lang="en-US" dirty="0"/>
          </a:p>
          <a:p>
            <a:pPr marL="158750" indent="0">
              <a:buNone/>
            </a:pPr>
            <a:r>
              <a:rPr lang="en-US" dirty="0"/>
              <a:t>{</a:t>
            </a:r>
          </a:p>
          <a:p>
            <a:pPr marL="158750" indent="0">
              <a:buNone/>
            </a:pPr>
            <a:r>
              <a:rPr lang="en-US" dirty="0"/>
              <a:t>    public int </a:t>
            </a:r>
            <a:r>
              <a:rPr lang="en-US" dirty="0" err="1"/>
              <a:t>BookId</a:t>
            </a:r>
            <a:r>
              <a:rPr lang="en-US" dirty="0"/>
              <a:t> { get; set; }</a:t>
            </a:r>
          </a:p>
          <a:p>
            <a:pPr marL="158750" indent="0">
              <a:buNone/>
            </a:pPr>
            <a:r>
              <a:rPr lang="en-US" dirty="0"/>
              <a:t>    public Book </a:t>
            </a:r>
            <a:r>
              <a:rPr lang="en-US" dirty="0" err="1"/>
              <a:t>Book</a:t>
            </a:r>
            <a:r>
              <a:rPr lang="en-US" dirty="0"/>
              <a:t> { get; set; }</a:t>
            </a:r>
          </a:p>
          <a:p>
            <a:pPr marL="158750" indent="0">
              <a:buNone/>
            </a:pPr>
            <a:r>
              <a:rPr lang="en-US" dirty="0"/>
              <a:t>    public int </a:t>
            </a:r>
            <a:r>
              <a:rPr lang="en-US" dirty="0" err="1"/>
              <a:t>CategoryId</a:t>
            </a:r>
            <a:r>
              <a:rPr lang="en-US" dirty="0"/>
              <a:t> { get; set; }</a:t>
            </a:r>
          </a:p>
          <a:p>
            <a:pPr marL="158750" indent="0">
              <a:buNone/>
            </a:pPr>
            <a:r>
              <a:rPr lang="en-US" dirty="0"/>
              <a:t>    public Category </a:t>
            </a:r>
            <a:r>
              <a:rPr lang="en-US" dirty="0" err="1"/>
              <a:t>Category</a:t>
            </a:r>
            <a:r>
              <a:rPr lang="en-US" dirty="0"/>
              <a:t> { get; set; }</a:t>
            </a:r>
          </a:p>
          <a:p>
            <a:pPr marL="158750" indent="0">
              <a:buNone/>
            </a:pPr>
            <a:r>
              <a:rPr lang="en-US" dirty="0"/>
              <a:t>}</a:t>
            </a:r>
          </a:p>
        </p:txBody>
      </p:sp>
      <p:sp>
        <p:nvSpPr>
          <p:cNvPr id="4" name="Slide Number Placeholder 3"/>
          <p:cNvSpPr>
            <a:spLocks noGrp="1"/>
          </p:cNvSpPr>
          <p:nvPr>
            <p:ph type="sldNum" sz="quarter" idx="5"/>
          </p:nvPr>
        </p:nvSpPr>
        <p:spPr/>
        <p:txBody>
          <a:bodyPr/>
          <a:lstStyle/>
          <a:p>
            <a:fld id="{6A507725-B4F9-44E1-BBBE-8C1122822E52}" type="slidenum">
              <a:rPr lang="en-US" smtClean="0"/>
              <a:t>4</a:t>
            </a:fld>
            <a:endParaRPr lang="en-US"/>
          </a:p>
        </p:txBody>
      </p:sp>
    </p:spTree>
    <p:extLst>
      <p:ext uri="{BB962C8B-B14F-4D97-AF65-F5344CB8AC3E}">
        <p14:creationId xmlns:p14="http://schemas.microsoft.com/office/powerpoint/2010/main" val="1970731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protected override void </a:t>
            </a:r>
            <a:r>
              <a:rPr lang="en-US" dirty="0" err="1"/>
              <a:t>OnModelCreating</a:t>
            </a:r>
            <a:r>
              <a:rPr lang="en-US" dirty="0"/>
              <a:t>(</a:t>
            </a:r>
            <a:r>
              <a:rPr lang="en-US" dirty="0" err="1"/>
              <a:t>ModelBuilder</a:t>
            </a:r>
            <a:r>
              <a:rPr lang="en-US" dirty="0"/>
              <a:t> </a:t>
            </a:r>
            <a:r>
              <a:rPr lang="en-US" dirty="0" err="1"/>
              <a:t>modelBuilder</a:t>
            </a:r>
            <a:r>
              <a:rPr lang="en-US" dirty="0"/>
              <a:t>)</a:t>
            </a:r>
          </a:p>
          <a:p>
            <a:pPr marL="158750" indent="0">
              <a:buNone/>
            </a:pPr>
            <a:r>
              <a:rPr lang="en-US" dirty="0"/>
              <a:t>{</a:t>
            </a:r>
          </a:p>
          <a:p>
            <a:pPr marL="158750" indent="0">
              <a:buNone/>
            </a:pPr>
            <a:r>
              <a:rPr lang="en-US" dirty="0"/>
              <a:t>    </a:t>
            </a:r>
            <a:r>
              <a:rPr lang="en-US" dirty="0" err="1"/>
              <a:t>modelBuilder.Entity</a:t>
            </a:r>
            <a:r>
              <a:rPr lang="en-US" dirty="0"/>
              <a:t>&lt;</a:t>
            </a:r>
            <a:r>
              <a:rPr lang="en-US" dirty="0" err="1"/>
              <a:t>BookCategory</a:t>
            </a:r>
            <a:r>
              <a:rPr lang="en-US" dirty="0"/>
              <a:t>&gt;()</a:t>
            </a:r>
          </a:p>
          <a:p>
            <a:pPr marL="158750" indent="0">
              <a:buNone/>
            </a:pPr>
            <a:r>
              <a:rPr lang="en-US" dirty="0"/>
              <a:t>        .</a:t>
            </a:r>
            <a:r>
              <a:rPr lang="en-US" dirty="0" err="1"/>
              <a:t>HasKey</a:t>
            </a:r>
            <a:r>
              <a:rPr lang="en-US" dirty="0"/>
              <a:t>(</a:t>
            </a:r>
            <a:r>
              <a:rPr lang="en-US" dirty="0" err="1"/>
              <a:t>bc</a:t>
            </a:r>
            <a:r>
              <a:rPr lang="en-US" dirty="0"/>
              <a:t> =&gt; new { </a:t>
            </a:r>
            <a:r>
              <a:rPr lang="en-US" dirty="0" err="1"/>
              <a:t>bc.BookId</a:t>
            </a:r>
            <a:r>
              <a:rPr lang="en-US" dirty="0"/>
              <a:t>, </a:t>
            </a:r>
            <a:r>
              <a:rPr lang="en-US" dirty="0" err="1"/>
              <a:t>bc.CategoryId</a:t>
            </a:r>
            <a:r>
              <a:rPr lang="en-US" dirty="0"/>
              <a:t> });  </a:t>
            </a:r>
          </a:p>
          <a:p>
            <a:pPr marL="158750" indent="0">
              <a:buNone/>
            </a:pPr>
            <a:r>
              <a:rPr lang="en-US" dirty="0"/>
              <a:t>    </a:t>
            </a:r>
            <a:r>
              <a:rPr lang="en-US" dirty="0" err="1"/>
              <a:t>modelBuilder.Entity</a:t>
            </a:r>
            <a:r>
              <a:rPr lang="en-US" dirty="0"/>
              <a:t>&lt;</a:t>
            </a:r>
            <a:r>
              <a:rPr lang="en-US" dirty="0" err="1"/>
              <a:t>BookCategory</a:t>
            </a:r>
            <a:r>
              <a:rPr lang="en-US" dirty="0"/>
              <a:t>&gt;()</a:t>
            </a:r>
          </a:p>
          <a:p>
            <a:pPr marL="158750" indent="0">
              <a:buNone/>
            </a:pPr>
            <a:r>
              <a:rPr lang="en-US" dirty="0"/>
              <a:t>        .</a:t>
            </a:r>
            <a:r>
              <a:rPr lang="en-US" dirty="0" err="1"/>
              <a:t>HasOne</a:t>
            </a:r>
            <a:r>
              <a:rPr lang="en-US" dirty="0"/>
              <a:t>(</a:t>
            </a:r>
            <a:r>
              <a:rPr lang="en-US" dirty="0" err="1"/>
              <a:t>bc</a:t>
            </a:r>
            <a:r>
              <a:rPr lang="en-US" dirty="0"/>
              <a:t> =&gt; </a:t>
            </a:r>
            <a:r>
              <a:rPr lang="en-US" dirty="0" err="1"/>
              <a:t>bc.Book</a:t>
            </a:r>
            <a:r>
              <a:rPr lang="en-US" dirty="0"/>
              <a:t>)</a:t>
            </a:r>
          </a:p>
          <a:p>
            <a:pPr marL="158750" indent="0">
              <a:buNone/>
            </a:pPr>
            <a:r>
              <a:rPr lang="en-US" dirty="0"/>
              <a:t>        .</a:t>
            </a:r>
            <a:r>
              <a:rPr lang="en-US" dirty="0" err="1"/>
              <a:t>WithMany</a:t>
            </a:r>
            <a:r>
              <a:rPr lang="en-US" dirty="0"/>
              <a:t>(b =&gt; </a:t>
            </a:r>
            <a:r>
              <a:rPr lang="en-US" dirty="0" err="1"/>
              <a:t>b.BookCategories</a:t>
            </a:r>
            <a:r>
              <a:rPr lang="en-US" dirty="0"/>
              <a:t>)</a:t>
            </a:r>
          </a:p>
          <a:p>
            <a:pPr marL="158750" indent="0">
              <a:buNone/>
            </a:pPr>
            <a:r>
              <a:rPr lang="en-US" dirty="0"/>
              <a:t>        .</a:t>
            </a:r>
            <a:r>
              <a:rPr lang="en-US" dirty="0" err="1"/>
              <a:t>HasForeignKey</a:t>
            </a:r>
            <a:r>
              <a:rPr lang="en-US" dirty="0"/>
              <a:t>(</a:t>
            </a:r>
            <a:r>
              <a:rPr lang="en-US" dirty="0" err="1"/>
              <a:t>bc</a:t>
            </a:r>
            <a:r>
              <a:rPr lang="en-US" dirty="0"/>
              <a:t> =&gt; </a:t>
            </a:r>
            <a:r>
              <a:rPr lang="en-US" dirty="0" err="1"/>
              <a:t>bc.BookId</a:t>
            </a:r>
            <a:r>
              <a:rPr lang="en-US" dirty="0"/>
              <a:t>);  </a:t>
            </a:r>
          </a:p>
          <a:p>
            <a:pPr marL="158750" indent="0">
              <a:buNone/>
            </a:pPr>
            <a:r>
              <a:rPr lang="en-US" dirty="0"/>
              <a:t>    </a:t>
            </a:r>
            <a:r>
              <a:rPr lang="en-US" dirty="0" err="1"/>
              <a:t>modelBuilder.Entity</a:t>
            </a:r>
            <a:r>
              <a:rPr lang="en-US" dirty="0"/>
              <a:t>&lt;</a:t>
            </a:r>
            <a:r>
              <a:rPr lang="en-US" dirty="0" err="1"/>
              <a:t>BookCategory</a:t>
            </a:r>
            <a:r>
              <a:rPr lang="en-US" dirty="0"/>
              <a:t>&gt;()</a:t>
            </a:r>
          </a:p>
          <a:p>
            <a:pPr marL="158750" indent="0">
              <a:buNone/>
            </a:pPr>
            <a:r>
              <a:rPr lang="en-US" dirty="0"/>
              <a:t>        .</a:t>
            </a:r>
            <a:r>
              <a:rPr lang="en-US" dirty="0" err="1"/>
              <a:t>HasOne</a:t>
            </a:r>
            <a:r>
              <a:rPr lang="en-US" dirty="0"/>
              <a:t>(</a:t>
            </a:r>
            <a:r>
              <a:rPr lang="en-US" dirty="0" err="1"/>
              <a:t>bc</a:t>
            </a:r>
            <a:r>
              <a:rPr lang="en-US" dirty="0"/>
              <a:t> =&gt; </a:t>
            </a:r>
            <a:r>
              <a:rPr lang="en-US" dirty="0" err="1"/>
              <a:t>bc.Category</a:t>
            </a:r>
            <a:r>
              <a:rPr lang="en-US" dirty="0"/>
              <a:t>)</a:t>
            </a:r>
          </a:p>
          <a:p>
            <a:pPr marL="158750" indent="0">
              <a:buNone/>
            </a:pPr>
            <a:r>
              <a:rPr lang="en-US" dirty="0"/>
              <a:t>        .</a:t>
            </a:r>
            <a:r>
              <a:rPr lang="en-US" dirty="0" err="1"/>
              <a:t>WithMany</a:t>
            </a:r>
            <a:r>
              <a:rPr lang="en-US" dirty="0"/>
              <a:t>(c =&gt; </a:t>
            </a:r>
            <a:r>
              <a:rPr lang="en-US" dirty="0" err="1"/>
              <a:t>c.BookCategories</a:t>
            </a:r>
            <a:r>
              <a:rPr lang="en-US" dirty="0"/>
              <a:t>)</a:t>
            </a:r>
          </a:p>
          <a:p>
            <a:pPr marL="158750" indent="0">
              <a:buNone/>
            </a:pPr>
            <a:r>
              <a:rPr lang="en-US" dirty="0"/>
              <a:t>        .</a:t>
            </a:r>
            <a:r>
              <a:rPr lang="en-US" dirty="0" err="1"/>
              <a:t>HasForeignKey</a:t>
            </a:r>
            <a:r>
              <a:rPr lang="en-US" dirty="0"/>
              <a:t>(</a:t>
            </a:r>
            <a:r>
              <a:rPr lang="en-US" dirty="0" err="1"/>
              <a:t>bc</a:t>
            </a:r>
            <a:r>
              <a:rPr lang="en-US" dirty="0"/>
              <a:t> =&gt; </a:t>
            </a:r>
            <a:r>
              <a:rPr lang="en-US" dirty="0" err="1"/>
              <a:t>bc.CategoryId</a:t>
            </a:r>
            <a:r>
              <a:rPr lang="en-US" dirty="0"/>
              <a:t>);</a:t>
            </a:r>
          </a:p>
          <a:p>
            <a:pPr marL="158750" indent="0">
              <a:buNone/>
            </a:pPr>
            <a:r>
              <a:rPr lang="en-US" dirty="0"/>
              <a:t>}</a:t>
            </a:r>
          </a:p>
        </p:txBody>
      </p:sp>
      <p:sp>
        <p:nvSpPr>
          <p:cNvPr id="4" name="Slide Number Placeholder 3"/>
          <p:cNvSpPr>
            <a:spLocks noGrp="1"/>
          </p:cNvSpPr>
          <p:nvPr>
            <p:ph type="sldNum" sz="quarter" idx="5"/>
          </p:nvPr>
        </p:nvSpPr>
        <p:spPr/>
        <p:txBody>
          <a:bodyPr/>
          <a:lstStyle/>
          <a:p>
            <a:fld id="{6A507725-B4F9-44E1-BBBE-8C1122822E52}" type="slidenum">
              <a:rPr lang="en-US" smtClean="0"/>
              <a:t>5</a:t>
            </a:fld>
            <a:endParaRPr lang="en-US"/>
          </a:p>
        </p:txBody>
      </p:sp>
    </p:spTree>
    <p:extLst>
      <p:ext uri="{BB962C8B-B14F-4D97-AF65-F5344CB8AC3E}">
        <p14:creationId xmlns:p14="http://schemas.microsoft.com/office/powerpoint/2010/main" val="2241044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public class </a:t>
            </a:r>
            <a:r>
              <a:rPr lang="en-US" dirty="0" err="1"/>
              <a:t>SampleContext</a:t>
            </a:r>
            <a:r>
              <a:rPr lang="en-US" dirty="0"/>
              <a:t> : </a:t>
            </a:r>
            <a:r>
              <a:rPr lang="en-US" dirty="0" err="1"/>
              <a:t>DbContext</a:t>
            </a:r>
            <a:endParaRPr lang="en-US" dirty="0"/>
          </a:p>
          <a:p>
            <a:pPr marL="158750" indent="0">
              <a:buNone/>
            </a:pPr>
            <a:r>
              <a:rPr lang="en-US" dirty="0"/>
              <a:t>{</a:t>
            </a:r>
          </a:p>
          <a:p>
            <a:pPr marL="158750" indent="0">
              <a:buNone/>
            </a:pPr>
            <a:r>
              <a:rPr lang="en-US" dirty="0"/>
              <a:t>    public </a:t>
            </a:r>
            <a:r>
              <a:rPr lang="en-US" dirty="0" err="1"/>
              <a:t>DbSet</a:t>
            </a:r>
            <a:r>
              <a:rPr lang="en-US" dirty="0"/>
              <a:t>&lt;Book&gt; Books { get; set; }</a:t>
            </a:r>
          </a:p>
          <a:p>
            <a:pPr marL="158750" indent="0">
              <a:buNone/>
            </a:pPr>
            <a:r>
              <a:rPr lang="en-US" dirty="0"/>
              <a:t>    public </a:t>
            </a:r>
            <a:r>
              <a:rPr lang="en-US" dirty="0" err="1"/>
              <a:t>DbSet</a:t>
            </a:r>
            <a:r>
              <a:rPr lang="en-US" dirty="0"/>
              <a:t>&lt;Category&gt; Categories { get; set; }</a:t>
            </a:r>
          </a:p>
          <a:p>
            <a:pPr marL="158750" indent="0">
              <a:buNone/>
            </a:pPr>
            <a:r>
              <a:rPr lang="en-US" dirty="0"/>
              <a:t>    public </a:t>
            </a:r>
            <a:r>
              <a:rPr lang="en-US" dirty="0" err="1"/>
              <a:t>DbSet</a:t>
            </a:r>
            <a:r>
              <a:rPr lang="en-US" dirty="0"/>
              <a:t>&lt;</a:t>
            </a:r>
            <a:r>
              <a:rPr lang="en-US" dirty="0" err="1"/>
              <a:t>BookCategory</a:t>
            </a:r>
            <a:r>
              <a:rPr lang="en-US" dirty="0"/>
              <a:t>&gt; </a:t>
            </a:r>
            <a:r>
              <a:rPr lang="en-US" dirty="0" err="1"/>
              <a:t>BookCategories</a:t>
            </a:r>
            <a:r>
              <a:rPr lang="en-US" dirty="0"/>
              <a:t> { get; set; }</a:t>
            </a:r>
          </a:p>
          <a:p>
            <a:pPr marL="158750" indent="0">
              <a:buNone/>
            </a:pPr>
            <a:r>
              <a:rPr lang="en-US"/>
              <a:t>}</a:t>
            </a:r>
            <a:endParaRPr lang="en-US" dirty="0"/>
          </a:p>
        </p:txBody>
      </p:sp>
      <p:sp>
        <p:nvSpPr>
          <p:cNvPr id="4" name="Slide Number Placeholder 3"/>
          <p:cNvSpPr>
            <a:spLocks noGrp="1"/>
          </p:cNvSpPr>
          <p:nvPr>
            <p:ph type="sldNum" sz="quarter" idx="5"/>
          </p:nvPr>
        </p:nvSpPr>
        <p:spPr/>
        <p:txBody>
          <a:bodyPr/>
          <a:lstStyle/>
          <a:p>
            <a:fld id="{6A507725-B4F9-44E1-BBBE-8C1122822E52}" type="slidenum">
              <a:rPr lang="en-US" smtClean="0"/>
              <a:t>6</a:t>
            </a:fld>
            <a:endParaRPr lang="en-US"/>
          </a:p>
        </p:txBody>
      </p:sp>
    </p:spTree>
    <p:extLst>
      <p:ext uri="{BB962C8B-B14F-4D97-AF65-F5344CB8AC3E}">
        <p14:creationId xmlns:p14="http://schemas.microsoft.com/office/powerpoint/2010/main" val="1601623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txBox="1">
            <a:spLocks noGrp="1"/>
          </p:cNvSpPr>
          <p:nvPr>
            <p:ph type="ctrTitle"/>
          </p:nvPr>
        </p:nvSpPr>
        <p:spPr>
          <a:xfrm>
            <a:off x="623417" y="1489150"/>
            <a:ext cx="17041200" cy="41052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10400"/>
              <a:buNone/>
              <a:defRPr sz="10400"/>
            </a:lvl1pPr>
            <a:lvl2pPr lvl="1" algn="ctr">
              <a:lnSpc>
                <a:spcPct val="100000"/>
              </a:lnSpc>
              <a:spcBef>
                <a:spcPts val="0"/>
              </a:spcBef>
              <a:spcAft>
                <a:spcPts val="0"/>
              </a:spcAft>
              <a:buSzPts val="10400"/>
              <a:buNone/>
              <a:defRPr sz="10400"/>
            </a:lvl2pPr>
            <a:lvl3pPr lvl="2" algn="ctr">
              <a:lnSpc>
                <a:spcPct val="100000"/>
              </a:lnSpc>
              <a:spcBef>
                <a:spcPts val="0"/>
              </a:spcBef>
              <a:spcAft>
                <a:spcPts val="0"/>
              </a:spcAft>
              <a:buSzPts val="10400"/>
              <a:buNone/>
              <a:defRPr sz="10400"/>
            </a:lvl3pPr>
            <a:lvl4pPr lvl="3" algn="ctr">
              <a:lnSpc>
                <a:spcPct val="100000"/>
              </a:lnSpc>
              <a:spcBef>
                <a:spcPts val="0"/>
              </a:spcBef>
              <a:spcAft>
                <a:spcPts val="0"/>
              </a:spcAft>
              <a:buSzPts val="10400"/>
              <a:buNone/>
              <a:defRPr sz="10400"/>
            </a:lvl4pPr>
            <a:lvl5pPr lvl="4" algn="ctr">
              <a:lnSpc>
                <a:spcPct val="100000"/>
              </a:lnSpc>
              <a:spcBef>
                <a:spcPts val="0"/>
              </a:spcBef>
              <a:spcAft>
                <a:spcPts val="0"/>
              </a:spcAft>
              <a:buSzPts val="10400"/>
              <a:buNone/>
              <a:defRPr sz="10400"/>
            </a:lvl5pPr>
            <a:lvl6pPr lvl="5" algn="ctr">
              <a:lnSpc>
                <a:spcPct val="100000"/>
              </a:lnSpc>
              <a:spcBef>
                <a:spcPts val="0"/>
              </a:spcBef>
              <a:spcAft>
                <a:spcPts val="0"/>
              </a:spcAft>
              <a:buSzPts val="10400"/>
              <a:buNone/>
              <a:defRPr sz="10400"/>
            </a:lvl6pPr>
            <a:lvl7pPr lvl="6" algn="ctr">
              <a:lnSpc>
                <a:spcPct val="100000"/>
              </a:lnSpc>
              <a:spcBef>
                <a:spcPts val="0"/>
              </a:spcBef>
              <a:spcAft>
                <a:spcPts val="0"/>
              </a:spcAft>
              <a:buSzPts val="10400"/>
              <a:buNone/>
              <a:defRPr sz="10400"/>
            </a:lvl7pPr>
            <a:lvl8pPr lvl="7" algn="ctr">
              <a:lnSpc>
                <a:spcPct val="100000"/>
              </a:lnSpc>
              <a:spcBef>
                <a:spcPts val="0"/>
              </a:spcBef>
              <a:spcAft>
                <a:spcPts val="0"/>
              </a:spcAft>
              <a:buSzPts val="10400"/>
              <a:buNone/>
              <a:defRPr sz="10400"/>
            </a:lvl8pPr>
            <a:lvl9pPr lvl="8" algn="ctr">
              <a:lnSpc>
                <a:spcPct val="100000"/>
              </a:lnSpc>
              <a:spcBef>
                <a:spcPts val="0"/>
              </a:spcBef>
              <a:spcAft>
                <a:spcPts val="0"/>
              </a:spcAft>
              <a:buSzPts val="10400"/>
              <a:buNone/>
              <a:defRPr sz="10400"/>
            </a:lvl9pPr>
          </a:lstStyle>
          <a:p>
            <a:endParaRPr/>
          </a:p>
        </p:txBody>
      </p:sp>
      <p:sp>
        <p:nvSpPr>
          <p:cNvPr id="11" name="Google Shape;11;p16"/>
          <p:cNvSpPr txBox="1">
            <a:spLocks noGrp="1"/>
          </p:cNvSpPr>
          <p:nvPr>
            <p:ph type="subTitle" idx="1"/>
          </p:nvPr>
        </p:nvSpPr>
        <p:spPr>
          <a:xfrm>
            <a:off x="623400" y="5668250"/>
            <a:ext cx="17041200" cy="1585200"/>
          </a:xfrm>
          <a:prstGeom prst="rect">
            <a:avLst/>
          </a:prstGeom>
          <a:noFill/>
          <a:ln>
            <a:noFill/>
          </a:ln>
        </p:spPr>
        <p:txBody>
          <a:bodyPr spcFirstLastPara="1" wrap="square" lIns="182850" tIns="182850" rIns="182850" bIns="182850" anchor="t"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12" name="Google Shape;12;p16"/>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33"/>
          <p:cNvSpPr txBox="1">
            <a:spLocks noGrp="1"/>
          </p:cNvSpPr>
          <p:nvPr>
            <p:ph type="title"/>
          </p:nvPr>
        </p:nvSpPr>
        <p:spPr>
          <a:xfrm>
            <a:off x="1225296" y="342900"/>
            <a:ext cx="16306800" cy="14859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3"/>
          <p:cNvSpPr txBox="1">
            <a:spLocks noGrp="1"/>
          </p:cNvSpPr>
          <p:nvPr>
            <p:ph type="dt" idx="10"/>
          </p:nvPr>
        </p:nvSpPr>
        <p:spPr>
          <a:xfrm>
            <a:off x="12192000" y="9372600"/>
            <a:ext cx="53340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ftr" idx="11"/>
          </p:nvPr>
        </p:nvSpPr>
        <p:spPr>
          <a:xfrm>
            <a:off x="1219200" y="9372309"/>
            <a:ext cx="10842166"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0" y="1908333"/>
            <a:ext cx="1066800" cy="366714"/>
          </a:xfrm>
          <a:prstGeom prst="rect">
            <a:avLst/>
          </a:prstGeom>
          <a:noFill/>
          <a:ln>
            <a:noFill/>
          </a:ln>
        </p:spPr>
        <p:txBody>
          <a:bodyPr spcFirstLastPara="1" wrap="square" lIns="91425" tIns="45700" rIns="91425" bIns="45700" anchor="ctr" anchorCtr="0">
            <a:normAutofit/>
          </a:bodyPr>
          <a:lstStyle>
            <a:lvl1pPr marL="0" lvl="0" indent="0" algn="ctr">
              <a:spcBef>
                <a:spcPts val="0"/>
              </a:spcBef>
              <a:buNone/>
              <a:defRPr sz="2100" b="1" i="0" u="none" strike="noStrike" cap="none">
                <a:solidFill>
                  <a:srgbClr val="FFFFFF"/>
                </a:solidFill>
                <a:latin typeface="Twentieth Century"/>
                <a:ea typeface="Twentieth Century"/>
                <a:cs typeface="Twentieth Century"/>
                <a:sym typeface="Twentieth Century"/>
              </a:defRPr>
            </a:lvl1pPr>
            <a:lvl2pPr marL="0" lvl="1" indent="0" algn="ctr">
              <a:spcBef>
                <a:spcPts val="0"/>
              </a:spcBef>
              <a:buNone/>
              <a:defRPr sz="2100" b="1" i="0" u="none" strike="noStrike" cap="none">
                <a:solidFill>
                  <a:srgbClr val="FFFFFF"/>
                </a:solidFill>
                <a:latin typeface="Twentieth Century"/>
                <a:ea typeface="Twentieth Century"/>
                <a:cs typeface="Twentieth Century"/>
                <a:sym typeface="Twentieth Century"/>
              </a:defRPr>
            </a:lvl2pPr>
            <a:lvl3pPr marL="0" lvl="2" indent="0" algn="ctr">
              <a:spcBef>
                <a:spcPts val="0"/>
              </a:spcBef>
              <a:buNone/>
              <a:defRPr sz="2100" b="1" i="0" u="none" strike="noStrike" cap="none">
                <a:solidFill>
                  <a:srgbClr val="FFFFFF"/>
                </a:solidFill>
                <a:latin typeface="Twentieth Century"/>
                <a:ea typeface="Twentieth Century"/>
                <a:cs typeface="Twentieth Century"/>
                <a:sym typeface="Twentieth Century"/>
              </a:defRPr>
            </a:lvl3pPr>
            <a:lvl4pPr marL="0" lvl="3" indent="0" algn="ctr">
              <a:spcBef>
                <a:spcPts val="0"/>
              </a:spcBef>
              <a:buNone/>
              <a:defRPr sz="2100" b="1" i="0" u="none" strike="noStrike" cap="none">
                <a:solidFill>
                  <a:srgbClr val="FFFFFF"/>
                </a:solidFill>
                <a:latin typeface="Twentieth Century"/>
                <a:ea typeface="Twentieth Century"/>
                <a:cs typeface="Twentieth Century"/>
                <a:sym typeface="Twentieth Century"/>
              </a:defRPr>
            </a:lvl4pPr>
            <a:lvl5pPr marL="0" lvl="4" indent="0" algn="ctr">
              <a:spcBef>
                <a:spcPts val="0"/>
              </a:spcBef>
              <a:buNone/>
              <a:defRPr sz="2100" b="1" i="0" u="none" strike="noStrike" cap="none">
                <a:solidFill>
                  <a:srgbClr val="FFFFFF"/>
                </a:solidFill>
                <a:latin typeface="Twentieth Century"/>
                <a:ea typeface="Twentieth Century"/>
                <a:cs typeface="Twentieth Century"/>
                <a:sym typeface="Twentieth Century"/>
              </a:defRPr>
            </a:lvl5pPr>
            <a:lvl6pPr marL="0" lvl="5" indent="0" algn="ctr">
              <a:spcBef>
                <a:spcPts val="0"/>
              </a:spcBef>
              <a:buNone/>
              <a:defRPr sz="2100" b="1" i="0" u="none" strike="noStrike" cap="none">
                <a:solidFill>
                  <a:srgbClr val="FFFFFF"/>
                </a:solidFill>
                <a:latin typeface="Twentieth Century"/>
                <a:ea typeface="Twentieth Century"/>
                <a:cs typeface="Twentieth Century"/>
                <a:sym typeface="Twentieth Century"/>
              </a:defRPr>
            </a:lvl6pPr>
            <a:lvl7pPr marL="0" lvl="6" indent="0" algn="ctr">
              <a:spcBef>
                <a:spcPts val="0"/>
              </a:spcBef>
              <a:buNone/>
              <a:defRPr sz="2100" b="1" i="0" u="none" strike="noStrike" cap="none">
                <a:solidFill>
                  <a:srgbClr val="FFFFFF"/>
                </a:solidFill>
                <a:latin typeface="Twentieth Century"/>
                <a:ea typeface="Twentieth Century"/>
                <a:cs typeface="Twentieth Century"/>
                <a:sym typeface="Twentieth Century"/>
              </a:defRPr>
            </a:lvl7pPr>
            <a:lvl8pPr marL="0" lvl="7" indent="0" algn="ctr">
              <a:spcBef>
                <a:spcPts val="0"/>
              </a:spcBef>
              <a:buNone/>
              <a:defRPr sz="2100" b="1" i="0" u="none" strike="noStrike" cap="none">
                <a:solidFill>
                  <a:srgbClr val="FFFFFF"/>
                </a:solidFill>
                <a:latin typeface="Twentieth Century"/>
                <a:ea typeface="Twentieth Century"/>
                <a:cs typeface="Twentieth Century"/>
                <a:sym typeface="Twentieth Century"/>
              </a:defRPr>
            </a:lvl8pPr>
            <a:lvl9pPr marL="0" lvl="8" indent="0" algn="ctr">
              <a:spcBef>
                <a:spcPts val="0"/>
              </a:spcBef>
              <a:buNone/>
              <a:defRPr sz="21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lang="en-US"/>
          </a:p>
        </p:txBody>
      </p:sp>
      <p:sp>
        <p:nvSpPr>
          <p:cNvPr id="41" name="Google Shape;41;p33"/>
          <p:cNvSpPr txBox="1">
            <a:spLocks noGrp="1"/>
          </p:cNvSpPr>
          <p:nvPr>
            <p:ph type="body" idx="1"/>
          </p:nvPr>
        </p:nvSpPr>
        <p:spPr>
          <a:xfrm>
            <a:off x="1225296" y="2400300"/>
            <a:ext cx="16306800" cy="6743700"/>
          </a:xfrm>
          <a:prstGeom prst="rect">
            <a:avLst/>
          </a:prstGeom>
          <a:noFill/>
          <a:ln>
            <a:noFill/>
          </a:ln>
        </p:spPr>
        <p:txBody>
          <a:bodyPr spcFirstLastPara="1" wrap="square" lIns="91425" tIns="45700" rIns="91425" bIns="45700" anchor="t" anchorCtr="0">
            <a:normAutofit/>
          </a:bodyPr>
          <a:lstStyle>
            <a:lvl1pPr marL="685800" lvl="0" indent="-445770" algn="l">
              <a:spcBef>
                <a:spcPts val="1050"/>
              </a:spcBef>
              <a:spcAft>
                <a:spcPts val="0"/>
              </a:spcAft>
              <a:buSzPts val="1080"/>
              <a:buChar char="◻"/>
              <a:defRPr/>
            </a:lvl1pPr>
            <a:lvl2pPr marL="1371600" lvl="1" indent="-462915" algn="l">
              <a:spcBef>
                <a:spcPts val="825"/>
              </a:spcBef>
              <a:spcAft>
                <a:spcPts val="0"/>
              </a:spcAft>
              <a:buSzPts val="1260"/>
              <a:defRPr/>
            </a:lvl2pPr>
            <a:lvl3pPr marL="2057400" lvl="2" indent="-471170" algn="l">
              <a:spcBef>
                <a:spcPts val="750"/>
              </a:spcBef>
              <a:spcAft>
                <a:spcPts val="0"/>
              </a:spcAft>
              <a:buSzPts val="1350"/>
              <a:buChar char="■"/>
              <a:defRPr/>
            </a:lvl3pPr>
            <a:lvl4pPr marL="2743200" lvl="3" indent="-471170" algn="l">
              <a:spcBef>
                <a:spcPts val="600"/>
              </a:spcBef>
              <a:spcAft>
                <a:spcPts val="0"/>
              </a:spcAft>
              <a:buSzPts val="1350"/>
              <a:buChar char="■"/>
              <a:defRPr/>
            </a:lvl4pPr>
            <a:lvl5pPr marL="3429000" lvl="4" indent="-454025" algn="l">
              <a:spcBef>
                <a:spcPts val="600"/>
              </a:spcBef>
              <a:spcAft>
                <a:spcPts val="0"/>
              </a:spcAft>
              <a:buSzPts val="1170"/>
              <a:buChar char="■"/>
              <a:defRPr/>
            </a:lvl5pPr>
            <a:lvl6pPr marL="4114800" lvl="5" indent="-514350" algn="l">
              <a:spcBef>
                <a:spcPts val="540"/>
              </a:spcBef>
              <a:spcAft>
                <a:spcPts val="0"/>
              </a:spcAft>
              <a:buSzPts val="1800"/>
              <a:buChar char="▪"/>
              <a:defRPr/>
            </a:lvl6pPr>
            <a:lvl7pPr marL="4800600" lvl="6" indent="-514350" algn="l">
              <a:spcBef>
                <a:spcPts val="540"/>
              </a:spcBef>
              <a:spcAft>
                <a:spcPts val="0"/>
              </a:spcAft>
              <a:buSzPts val="1800"/>
              <a:buChar char="▪"/>
              <a:defRPr/>
            </a:lvl7pPr>
            <a:lvl8pPr marL="5486400" lvl="7" indent="-514350" algn="l">
              <a:spcBef>
                <a:spcPts val="540"/>
              </a:spcBef>
              <a:spcAft>
                <a:spcPts val="0"/>
              </a:spcAft>
              <a:buSzPts val="1800"/>
              <a:buChar char="▪"/>
              <a:defRPr/>
            </a:lvl8pPr>
            <a:lvl9pPr marL="6172200" lvl="8" indent="-514350" algn="l">
              <a:spcBef>
                <a:spcPts val="54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D6FD-BE40-D87A-C9E7-BFF67D613B30}"/>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3BBF005C-F7DE-B59F-E6D6-AEB765CCA14B}"/>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A9DAFA26-932C-B5D9-0E96-4C48D7897908}"/>
              </a:ext>
            </a:extLst>
          </p:cNvPr>
          <p:cNvSpPr>
            <a:spLocks noGrp="1"/>
          </p:cNvSpPr>
          <p:nvPr>
            <p:ph type="dt" sz="half" idx="10"/>
          </p:nvPr>
        </p:nvSpPr>
        <p:spPr/>
        <p:txBody>
          <a:bodyPr/>
          <a:lstStyle/>
          <a:p>
            <a:fld id="{243FB33B-FF82-416C-9CD8-10FD7D187017}" type="datetimeFigureOut">
              <a:rPr lang="en-US" smtClean="0"/>
              <a:t>12/2/2022</a:t>
            </a:fld>
            <a:endParaRPr lang="en-US"/>
          </a:p>
        </p:txBody>
      </p:sp>
      <p:sp>
        <p:nvSpPr>
          <p:cNvPr id="5" name="Footer Placeholder 4">
            <a:extLst>
              <a:ext uri="{FF2B5EF4-FFF2-40B4-BE49-F238E27FC236}">
                <a16:creationId xmlns:a16="http://schemas.microsoft.com/office/drawing/2014/main" id="{5A3FDB55-F89A-4018-BD86-5CDD4CD83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655E3-96B9-2B5A-7600-CB516A17F3A4}"/>
              </a:ext>
            </a:extLst>
          </p:cNvPr>
          <p:cNvSpPr>
            <a:spLocks noGrp="1"/>
          </p:cNvSpPr>
          <p:nvPr>
            <p:ph type="sldNum" sz="quarter" idx="12"/>
          </p:nvPr>
        </p:nvSpPr>
        <p:spPr/>
        <p:txBody>
          <a:bodyPr/>
          <a:lstStyle/>
          <a:p>
            <a:fld id="{C8A3B977-C03B-44CA-9D68-6EB8DDD14A60}" type="slidenum">
              <a:rPr lang="en-US" smtClean="0"/>
              <a:t>‹#›</a:t>
            </a:fld>
            <a:endParaRPr lang="en-US"/>
          </a:p>
        </p:txBody>
      </p:sp>
    </p:spTree>
    <p:extLst>
      <p:ext uri="{BB962C8B-B14F-4D97-AF65-F5344CB8AC3E}">
        <p14:creationId xmlns:p14="http://schemas.microsoft.com/office/powerpoint/2010/main" val="233724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
        <p:cNvGrpSpPr/>
        <p:nvPr/>
      </p:nvGrpSpPr>
      <p:grpSpPr>
        <a:xfrm>
          <a:off x="0" y="0"/>
          <a:ext cx="0" cy="0"/>
          <a:chOff x="0" y="0"/>
          <a:chExt cx="0" cy="0"/>
        </a:xfrm>
      </p:grpSpPr>
      <p:sp>
        <p:nvSpPr>
          <p:cNvPr id="14" name="Google Shape;14;p17"/>
          <p:cNvSpPr txBox="1">
            <a:spLocks noGrp="1"/>
          </p:cNvSpPr>
          <p:nvPr>
            <p:ph type="title"/>
          </p:nvPr>
        </p:nvSpPr>
        <p:spPr>
          <a:xfrm>
            <a:off x="980500" y="900300"/>
            <a:ext cx="12735600" cy="8181600"/>
          </a:xfrm>
          <a:prstGeom prst="rect">
            <a:avLst/>
          </a:prstGeom>
          <a:noFill/>
          <a:ln>
            <a:noFill/>
          </a:ln>
        </p:spPr>
        <p:txBody>
          <a:bodyPr spcFirstLastPara="1" wrap="square" lIns="182850" tIns="182850" rIns="182850" bIns="182850" anchor="ctr" anchorCtr="0">
            <a:norm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endParaRPr/>
          </a:p>
        </p:txBody>
      </p:sp>
      <p:sp>
        <p:nvSpPr>
          <p:cNvPr id="15" name="Google Shape;15;p17"/>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a:endParaRPr/>
          </a:p>
        </p:txBody>
      </p:sp>
      <p:sp>
        <p:nvSpPr>
          <p:cNvPr id="18" name="Google Shape;18;p18"/>
          <p:cNvSpPr txBox="1">
            <a:spLocks noGrp="1"/>
          </p:cNvSpPr>
          <p:nvPr>
            <p:ph type="body" idx="1"/>
          </p:nvPr>
        </p:nvSpPr>
        <p:spPr>
          <a:xfrm>
            <a:off x="623400" y="2304950"/>
            <a:ext cx="7999800" cy="6832800"/>
          </a:xfrm>
          <a:prstGeom prst="rect">
            <a:avLst/>
          </a:prstGeom>
          <a:noFill/>
          <a:ln>
            <a:noFill/>
          </a:ln>
        </p:spPr>
        <p:txBody>
          <a:bodyPr spcFirstLastPara="1" wrap="square" lIns="182850" tIns="182850" rIns="182850" bIns="182850" anchor="t" anchorCtr="0">
            <a:normAutofit/>
          </a:bodyPr>
          <a:lstStyle>
            <a:lvl1pPr marL="457200" lvl="0" indent="-406400" algn="l">
              <a:lnSpc>
                <a:spcPct val="115000"/>
              </a:lnSpc>
              <a:spcBef>
                <a:spcPts val="0"/>
              </a:spcBef>
              <a:spcAft>
                <a:spcPts val="0"/>
              </a:spcAft>
              <a:buSzPts val="2800"/>
              <a:buChar char="●"/>
              <a:defRPr sz="28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a:endParaRPr/>
          </a:p>
        </p:txBody>
      </p:sp>
      <p:sp>
        <p:nvSpPr>
          <p:cNvPr id="19" name="Google Shape;19;p18"/>
          <p:cNvSpPr txBox="1">
            <a:spLocks noGrp="1"/>
          </p:cNvSpPr>
          <p:nvPr>
            <p:ph type="body" idx="2"/>
          </p:nvPr>
        </p:nvSpPr>
        <p:spPr>
          <a:xfrm>
            <a:off x="9664800" y="2304950"/>
            <a:ext cx="7999800" cy="6832800"/>
          </a:xfrm>
          <a:prstGeom prst="rect">
            <a:avLst/>
          </a:prstGeom>
          <a:noFill/>
          <a:ln>
            <a:noFill/>
          </a:ln>
        </p:spPr>
        <p:txBody>
          <a:bodyPr spcFirstLastPara="1" wrap="square" lIns="182850" tIns="182850" rIns="182850" bIns="182850" anchor="t" anchorCtr="0">
            <a:normAutofit/>
          </a:bodyPr>
          <a:lstStyle>
            <a:lvl1pPr marL="457200" lvl="0" indent="-406400" algn="l">
              <a:lnSpc>
                <a:spcPct val="115000"/>
              </a:lnSpc>
              <a:spcBef>
                <a:spcPts val="0"/>
              </a:spcBef>
              <a:spcAft>
                <a:spcPts val="0"/>
              </a:spcAft>
              <a:buSzPts val="2800"/>
              <a:buChar char="●"/>
              <a:defRPr sz="28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a:endParaRPr/>
          </a:p>
        </p:txBody>
      </p:sp>
      <p:sp>
        <p:nvSpPr>
          <p:cNvPr id="20" name="Google Shape;20;p18"/>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a:endParaRPr/>
          </a:p>
        </p:txBody>
      </p:sp>
      <p:sp>
        <p:nvSpPr>
          <p:cNvPr id="23" name="Google Shape;23;p19"/>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623400" y="1111200"/>
            <a:ext cx="5616000" cy="1511400"/>
          </a:xfrm>
          <a:prstGeom prst="rect">
            <a:avLst/>
          </a:prstGeom>
          <a:noFill/>
          <a:ln>
            <a:noFill/>
          </a:ln>
        </p:spPr>
        <p:txBody>
          <a:bodyPr spcFirstLastPara="1" wrap="square" lIns="182850" tIns="182850" rIns="182850" bIns="182850"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6" name="Google Shape;26;p20"/>
          <p:cNvSpPr txBox="1">
            <a:spLocks noGrp="1"/>
          </p:cNvSpPr>
          <p:nvPr>
            <p:ph type="body" idx="1"/>
          </p:nvPr>
        </p:nvSpPr>
        <p:spPr>
          <a:xfrm>
            <a:off x="623400" y="2779200"/>
            <a:ext cx="5616000" cy="6358800"/>
          </a:xfrm>
          <a:prstGeom prst="rect">
            <a:avLst/>
          </a:prstGeom>
          <a:noFill/>
          <a:ln>
            <a:noFill/>
          </a:ln>
        </p:spPr>
        <p:txBody>
          <a:bodyPr spcFirstLastPara="1" wrap="square" lIns="182850" tIns="182850" rIns="182850" bIns="182850" anchor="t" anchorCtr="0">
            <a:normAutofit/>
          </a:bodyPr>
          <a:lstStyle>
            <a:lvl1pPr marL="457200" lvl="0" indent="-381000" algn="l">
              <a:lnSpc>
                <a:spcPct val="115000"/>
              </a:lnSpc>
              <a:spcBef>
                <a:spcPts val="0"/>
              </a:spcBef>
              <a:spcAft>
                <a:spcPts val="0"/>
              </a:spcAft>
              <a:buSzPts val="2400"/>
              <a:buChar char="●"/>
              <a:defRPr sz="24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a:endParaRPr/>
          </a:p>
        </p:txBody>
      </p:sp>
      <p:sp>
        <p:nvSpPr>
          <p:cNvPr id="27" name="Google Shape;27;p20"/>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21"/>
          <p:cNvSpPr/>
          <p:nvPr/>
        </p:nvSpPr>
        <p:spPr>
          <a:xfrm>
            <a:off x="9144000" y="-250"/>
            <a:ext cx="9144000" cy="10287000"/>
          </a:xfrm>
          <a:prstGeom prst="rect">
            <a:avLst/>
          </a:prstGeom>
          <a:solidFill>
            <a:schemeClr val="lt2"/>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21"/>
          <p:cNvSpPr txBox="1">
            <a:spLocks noGrp="1"/>
          </p:cNvSpPr>
          <p:nvPr>
            <p:ph type="title"/>
          </p:nvPr>
        </p:nvSpPr>
        <p:spPr>
          <a:xfrm>
            <a:off x="531000" y="2466350"/>
            <a:ext cx="8090400" cy="29646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31" name="Google Shape;31;p21"/>
          <p:cNvSpPr txBox="1">
            <a:spLocks noGrp="1"/>
          </p:cNvSpPr>
          <p:nvPr>
            <p:ph type="subTitle" idx="1"/>
          </p:nvPr>
        </p:nvSpPr>
        <p:spPr>
          <a:xfrm>
            <a:off x="531000" y="5606150"/>
            <a:ext cx="8090400" cy="2470200"/>
          </a:xfrm>
          <a:prstGeom prst="rect">
            <a:avLst/>
          </a:prstGeom>
          <a:noFill/>
          <a:ln>
            <a:noFill/>
          </a:ln>
        </p:spPr>
        <p:txBody>
          <a:bodyPr spcFirstLastPara="1" wrap="square" lIns="182850" tIns="182850" rIns="182850" bIns="182850" anchor="t"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2" name="Google Shape;32;p21"/>
          <p:cNvSpPr txBox="1">
            <a:spLocks noGrp="1"/>
          </p:cNvSpPr>
          <p:nvPr>
            <p:ph type="body" idx="2"/>
          </p:nvPr>
        </p:nvSpPr>
        <p:spPr>
          <a:xfrm>
            <a:off x="9879000" y="1448150"/>
            <a:ext cx="7674000" cy="7390200"/>
          </a:xfrm>
          <a:prstGeom prst="rect">
            <a:avLst/>
          </a:prstGeom>
          <a:noFill/>
          <a:ln>
            <a:noFill/>
          </a:ln>
        </p:spPr>
        <p:txBody>
          <a:bodyPr spcFirstLastPara="1" wrap="square" lIns="182850" tIns="182850" rIns="182850" bIns="182850" anchor="ctr" anchorCtr="0">
            <a:normAutofit/>
          </a:bodyPr>
          <a:lstStyle>
            <a:lvl1pPr marL="457200" lvl="0" indent="-457200" algn="l">
              <a:lnSpc>
                <a:spcPct val="115000"/>
              </a:lnSpc>
              <a:spcBef>
                <a:spcPts val="0"/>
              </a:spcBef>
              <a:spcAft>
                <a:spcPts val="0"/>
              </a:spcAft>
              <a:buSzPts val="3600"/>
              <a:buChar char="●"/>
              <a:defRPr/>
            </a:lvl1pPr>
            <a:lvl2pPr marL="914400" lvl="1" indent="-406400" algn="l">
              <a:lnSpc>
                <a:spcPct val="115000"/>
              </a:lnSpc>
              <a:spcBef>
                <a:spcPts val="0"/>
              </a:spcBef>
              <a:spcAft>
                <a:spcPts val="0"/>
              </a:spcAft>
              <a:buSzPts val="2800"/>
              <a:buChar char="○"/>
              <a:defRPr/>
            </a:lvl2pPr>
            <a:lvl3pPr marL="1371600" lvl="2" indent="-406400" algn="l">
              <a:lnSpc>
                <a:spcPct val="115000"/>
              </a:lnSpc>
              <a:spcBef>
                <a:spcPts val="0"/>
              </a:spcBef>
              <a:spcAft>
                <a:spcPts val="0"/>
              </a:spcAft>
              <a:buSzPts val="2800"/>
              <a:buChar char="■"/>
              <a:defRPr/>
            </a:lvl3pPr>
            <a:lvl4pPr marL="1828800" lvl="3" indent="-406400" algn="l">
              <a:lnSpc>
                <a:spcPct val="115000"/>
              </a:lnSpc>
              <a:spcBef>
                <a:spcPts val="0"/>
              </a:spcBef>
              <a:spcAft>
                <a:spcPts val="0"/>
              </a:spcAft>
              <a:buSzPts val="2800"/>
              <a:buChar char="●"/>
              <a:defRPr/>
            </a:lvl4pPr>
            <a:lvl5pPr marL="2286000" lvl="4" indent="-406400" algn="l">
              <a:lnSpc>
                <a:spcPct val="115000"/>
              </a:lnSpc>
              <a:spcBef>
                <a:spcPts val="0"/>
              </a:spcBef>
              <a:spcAft>
                <a:spcPts val="0"/>
              </a:spcAft>
              <a:buSzPts val="2800"/>
              <a:buChar char="○"/>
              <a:defRPr/>
            </a:lvl5pPr>
            <a:lvl6pPr marL="2743200" lvl="5" indent="-406400" algn="l">
              <a:lnSpc>
                <a:spcPct val="115000"/>
              </a:lnSpc>
              <a:spcBef>
                <a:spcPts val="0"/>
              </a:spcBef>
              <a:spcAft>
                <a:spcPts val="0"/>
              </a:spcAft>
              <a:buSzPts val="2800"/>
              <a:buChar char="■"/>
              <a:defRPr/>
            </a:lvl6pPr>
            <a:lvl7pPr marL="3200400" lvl="6" indent="-406400" algn="l">
              <a:lnSpc>
                <a:spcPct val="115000"/>
              </a:lnSpc>
              <a:spcBef>
                <a:spcPts val="0"/>
              </a:spcBef>
              <a:spcAft>
                <a:spcPts val="0"/>
              </a:spcAft>
              <a:buSzPts val="2800"/>
              <a:buChar char="●"/>
              <a:defRPr/>
            </a:lvl7pPr>
            <a:lvl8pPr marL="3657600" lvl="7" indent="-406400" algn="l">
              <a:lnSpc>
                <a:spcPct val="115000"/>
              </a:lnSpc>
              <a:spcBef>
                <a:spcPts val="0"/>
              </a:spcBef>
              <a:spcAft>
                <a:spcPts val="0"/>
              </a:spcAft>
              <a:buSzPts val="2800"/>
              <a:buChar char="○"/>
              <a:defRPr/>
            </a:lvl8pPr>
            <a:lvl9pPr marL="4114800" lvl="8" indent="-406400" algn="l">
              <a:lnSpc>
                <a:spcPct val="115000"/>
              </a:lnSpc>
              <a:spcBef>
                <a:spcPts val="0"/>
              </a:spcBef>
              <a:spcAft>
                <a:spcPts val="0"/>
              </a:spcAft>
              <a:buSzPts val="2800"/>
              <a:buChar char="■"/>
              <a:defRPr/>
            </a:lvl9pPr>
          </a:lstStyle>
          <a:p>
            <a:endParaRPr/>
          </a:p>
        </p:txBody>
      </p:sp>
      <p:sp>
        <p:nvSpPr>
          <p:cNvPr id="33" name="Google Shape;33;p2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22"/>
          <p:cNvSpPr txBox="1">
            <a:spLocks noGrp="1"/>
          </p:cNvSpPr>
          <p:nvPr>
            <p:ph type="body" idx="1"/>
          </p:nvPr>
        </p:nvSpPr>
        <p:spPr>
          <a:xfrm>
            <a:off x="623400" y="8461150"/>
            <a:ext cx="11997600" cy="1210200"/>
          </a:xfrm>
          <a:prstGeom prst="rect">
            <a:avLst/>
          </a:prstGeom>
          <a:noFill/>
          <a:ln>
            <a:noFill/>
          </a:ln>
        </p:spPr>
        <p:txBody>
          <a:bodyPr spcFirstLastPara="1" wrap="square" lIns="182850" tIns="182850" rIns="182850" bIns="182850" anchor="ctr" anchorCtr="0">
            <a:normAutofit/>
          </a:bodyPr>
          <a:lstStyle>
            <a:lvl1pPr marL="457200" lvl="0" indent="-228600" algn="l">
              <a:lnSpc>
                <a:spcPct val="100000"/>
              </a:lnSpc>
              <a:spcBef>
                <a:spcPts val="0"/>
              </a:spcBef>
              <a:spcAft>
                <a:spcPts val="0"/>
              </a:spcAft>
              <a:buSzPts val="3600"/>
              <a:buNone/>
              <a:defRPr/>
            </a:lvl1pPr>
          </a:lstStyle>
          <a:p>
            <a:endParaRPr/>
          </a:p>
        </p:txBody>
      </p:sp>
      <p:sp>
        <p:nvSpPr>
          <p:cNvPr id="36" name="Google Shape;36;p22"/>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23"/>
          <p:cNvSpPr txBox="1">
            <a:spLocks noGrp="1"/>
          </p:cNvSpPr>
          <p:nvPr>
            <p:ph type="title" hasCustomPrompt="1"/>
          </p:nvPr>
        </p:nvSpPr>
        <p:spPr>
          <a:xfrm>
            <a:off x="623400" y="2212250"/>
            <a:ext cx="17041200" cy="39270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24000"/>
              <a:buNone/>
              <a:defRPr sz="24000"/>
            </a:lvl1pPr>
            <a:lvl2pPr lvl="1" algn="ctr">
              <a:lnSpc>
                <a:spcPct val="100000"/>
              </a:lnSpc>
              <a:spcBef>
                <a:spcPts val="0"/>
              </a:spcBef>
              <a:spcAft>
                <a:spcPts val="0"/>
              </a:spcAft>
              <a:buSzPts val="24000"/>
              <a:buNone/>
              <a:defRPr sz="24000"/>
            </a:lvl2pPr>
            <a:lvl3pPr lvl="2" algn="ctr">
              <a:lnSpc>
                <a:spcPct val="100000"/>
              </a:lnSpc>
              <a:spcBef>
                <a:spcPts val="0"/>
              </a:spcBef>
              <a:spcAft>
                <a:spcPts val="0"/>
              </a:spcAft>
              <a:buSzPts val="24000"/>
              <a:buNone/>
              <a:defRPr sz="24000"/>
            </a:lvl3pPr>
            <a:lvl4pPr lvl="3" algn="ctr">
              <a:lnSpc>
                <a:spcPct val="100000"/>
              </a:lnSpc>
              <a:spcBef>
                <a:spcPts val="0"/>
              </a:spcBef>
              <a:spcAft>
                <a:spcPts val="0"/>
              </a:spcAft>
              <a:buSzPts val="24000"/>
              <a:buNone/>
              <a:defRPr sz="24000"/>
            </a:lvl4pPr>
            <a:lvl5pPr lvl="4" algn="ctr">
              <a:lnSpc>
                <a:spcPct val="100000"/>
              </a:lnSpc>
              <a:spcBef>
                <a:spcPts val="0"/>
              </a:spcBef>
              <a:spcAft>
                <a:spcPts val="0"/>
              </a:spcAft>
              <a:buSzPts val="24000"/>
              <a:buNone/>
              <a:defRPr sz="24000"/>
            </a:lvl5pPr>
            <a:lvl6pPr lvl="5" algn="ctr">
              <a:lnSpc>
                <a:spcPct val="100000"/>
              </a:lnSpc>
              <a:spcBef>
                <a:spcPts val="0"/>
              </a:spcBef>
              <a:spcAft>
                <a:spcPts val="0"/>
              </a:spcAft>
              <a:buSzPts val="24000"/>
              <a:buNone/>
              <a:defRPr sz="24000"/>
            </a:lvl6pPr>
            <a:lvl7pPr lvl="6" algn="ctr">
              <a:lnSpc>
                <a:spcPct val="100000"/>
              </a:lnSpc>
              <a:spcBef>
                <a:spcPts val="0"/>
              </a:spcBef>
              <a:spcAft>
                <a:spcPts val="0"/>
              </a:spcAft>
              <a:buSzPts val="24000"/>
              <a:buNone/>
              <a:defRPr sz="24000"/>
            </a:lvl7pPr>
            <a:lvl8pPr lvl="7" algn="ctr">
              <a:lnSpc>
                <a:spcPct val="100000"/>
              </a:lnSpc>
              <a:spcBef>
                <a:spcPts val="0"/>
              </a:spcBef>
              <a:spcAft>
                <a:spcPts val="0"/>
              </a:spcAft>
              <a:buSzPts val="24000"/>
              <a:buNone/>
              <a:defRPr sz="24000"/>
            </a:lvl8pPr>
            <a:lvl9pPr lvl="8" algn="ctr">
              <a:lnSpc>
                <a:spcPct val="100000"/>
              </a:lnSpc>
              <a:spcBef>
                <a:spcPts val="0"/>
              </a:spcBef>
              <a:spcAft>
                <a:spcPts val="0"/>
              </a:spcAft>
              <a:buSzPts val="24000"/>
              <a:buNone/>
              <a:defRPr sz="24000"/>
            </a:lvl9pPr>
          </a:lstStyle>
          <a:p>
            <a:r>
              <a:t>xx%</a:t>
            </a:r>
          </a:p>
        </p:txBody>
      </p:sp>
      <p:sp>
        <p:nvSpPr>
          <p:cNvPr id="39" name="Google Shape;39;p23"/>
          <p:cNvSpPr txBox="1">
            <a:spLocks noGrp="1"/>
          </p:cNvSpPr>
          <p:nvPr>
            <p:ph type="body" idx="1"/>
          </p:nvPr>
        </p:nvSpPr>
        <p:spPr>
          <a:xfrm>
            <a:off x="623400" y="6304450"/>
            <a:ext cx="17041200" cy="2601600"/>
          </a:xfrm>
          <a:prstGeom prst="rect">
            <a:avLst/>
          </a:prstGeom>
          <a:noFill/>
          <a:ln>
            <a:noFill/>
          </a:ln>
        </p:spPr>
        <p:txBody>
          <a:bodyPr spcFirstLastPara="1" wrap="square" lIns="182850" tIns="182850" rIns="182850" bIns="182850" anchor="t" anchorCtr="0">
            <a:normAutofit/>
          </a:bodyPr>
          <a:lstStyle>
            <a:lvl1pPr marL="457200" lvl="0" indent="-457200" algn="ctr">
              <a:lnSpc>
                <a:spcPct val="115000"/>
              </a:lnSpc>
              <a:spcBef>
                <a:spcPts val="0"/>
              </a:spcBef>
              <a:spcAft>
                <a:spcPts val="0"/>
              </a:spcAft>
              <a:buSzPts val="3600"/>
              <a:buChar char="●"/>
              <a:defRPr/>
            </a:lvl1pPr>
            <a:lvl2pPr marL="914400" lvl="1" indent="-406400" algn="ctr">
              <a:lnSpc>
                <a:spcPct val="115000"/>
              </a:lnSpc>
              <a:spcBef>
                <a:spcPts val="0"/>
              </a:spcBef>
              <a:spcAft>
                <a:spcPts val="0"/>
              </a:spcAft>
              <a:buSzPts val="2800"/>
              <a:buChar char="○"/>
              <a:defRPr/>
            </a:lvl2pPr>
            <a:lvl3pPr marL="1371600" lvl="2" indent="-406400" algn="ctr">
              <a:lnSpc>
                <a:spcPct val="115000"/>
              </a:lnSpc>
              <a:spcBef>
                <a:spcPts val="0"/>
              </a:spcBef>
              <a:spcAft>
                <a:spcPts val="0"/>
              </a:spcAft>
              <a:buSzPts val="2800"/>
              <a:buChar char="■"/>
              <a:defRPr/>
            </a:lvl3pPr>
            <a:lvl4pPr marL="1828800" lvl="3" indent="-406400" algn="ctr">
              <a:lnSpc>
                <a:spcPct val="115000"/>
              </a:lnSpc>
              <a:spcBef>
                <a:spcPts val="0"/>
              </a:spcBef>
              <a:spcAft>
                <a:spcPts val="0"/>
              </a:spcAft>
              <a:buSzPts val="2800"/>
              <a:buChar char="●"/>
              <a:defRPr/>
            </a:lvl4pPr>
            <a:lvl5pPr marL="2286000" lvl="4" indent="-406400" algn="ctr">
              <a:lnSpc>
                <a:spcPct val="115000"/>
              </a:lnSpc>
              <a:spcBef>
                <a:spcPts val="0"/>
              </a:spcBef>
              <a:spcAft>
                <a:spcPts val="0"/>
              </a:spcAft>
              <a:buSzPts val="2800"/>
              <a:buChar char="○"/>
              <a:defRPr/>
            </a:lvl5pPr>
            <a:lvl6pPr marL="2743200" lvl="5" indent="-406400" algn="ctr">
              <a:lnSpc>
                <a:spcPct val="115000"/>
              </a:lnSpc>
              <a:spcBef>
                <a:spcPts val="0"/>
              </a:spcBef>
              <a:spcAft>
                <a:spcPts val="0"/>
              </a:spcAft>
              <a:buSzPts val="2800"/>
              <a:buChar char="■"/>
              <a:defRPr/>
            </a:lvl6pPr>
            <a:lvl7pPr marL="3200400" lvl="6" indent="-406400" algn="ctr">
              <a:lnSpc>
                <a:spcPct val="115000"/>
              </a:lnSpc>
              <a:spcBef>
                <a:spcPts val="0"/>
              </a:spcBef>
              <a:spcAft>
                <a:spcPts val="0"/>
              </a:spcAft>
              <a:buSzPts val="2800"/>
              <a:buChar char="●"/>
              <a:defRPr/>
            </a:lvl7pPr>
            <a:lvl8pPr marL="3657600" lvl="7" indent="-406400" algn="ctr">
              <a:lnSpc>
                <a:spcPct val="115000"/>
              </a:lnSpc>
              <a:spcBef>
                <a:spcPts val="0"/>
              </a:spcBef>
              <a:spcAft>
                <a:spcPts val="0"/>
              </a:spcAft>
              <a:buSzPts val="2800"/>
              <a:buChar char="○"/>
              <a:defRPr/>
            </a:lvl8pPr>
            <a:lvl9pPr marL="4114800" lvl="8" indent="-406400" algn="ctr">
              <a:lnSpc>
                <a:spcPct val="115000"/>
              </a:lnSpc>
              <a:spcBef>
                <a:spcPts val="0"/>
              </a:spcBef>
              <a:spcAft>
                <a:spcPts val="0"/>
              </a:spcAft>
              <a:buSzPts val="2800"/>
              <a:buChar char="■"/>
              <a:defRPr/>
            </a:lvl9pPr>
          </a:lstStyle>
          <a:p>
            <a:endParaRPr/>
          </a:p>
        </p:txBody>
      </p:sp>
      <p:sp>
        <p:nvSpPr>
          <p:cNvPr id="40" name="Google Shape;40;p23"/>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4"/>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marR="0" lvl="0"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5"/>
          <p:cNvSpPr txBox="1">
            <a:spLocks noGrp="1"/>
          </p:cNvSpPr>
          <p:nvPr>
            <p:ph type="body" idx="1"/>
          </p:nvPr>
        </p:nvSpPr>
        <p:spPr>
          <a:xfrm>
            <a:off x="623400" y="2304950"/>
            <a:ext cx="17041200" cy="6832800"/>
          </a:xfrm>
          <a:prstGeom prst="rect">
            <a:avLst/>
          </a:prstGeom>
          <a:noFill/>
          <a:ln>
            <a:noFill/>
          </a:ln>
        </p:spPr>
        <p:txBody>
          <a:bodyPr spcFirstLastPara="1" wrap="square" lIns="182850" tIns="182850" rIns="182850" bIns="182850" anchor="t" anchorCtr="0">
            <a:normAutofit/>
          </a:bodyPr>
          <a:lstStyle>
            <a:lvl1pPr marL="457200" marR="0" lvl="0" indent="-457200" algn="l" rtl="0">
              <a:lnSpc>
                <a:spcPct val="115000"/>
              </a:lnSpc>
              <a:spcBef>
                <a:spcPts val="0"/>
              </a:spcBef>
              <a:spcAft>
                <a:spcPts val="0"/>
              </a:spcAft>
              <a:buClr>
                <a:schemeClr val="dk2"/>
              </a:buClr>
              <a:buSzPts val="3600"/>
              <a:buFont typeface="Arial" panose="020B0604020202020204"/>
              <a:buChar char="●"/>
              <a:defRPr sz="3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5"/>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19F747-C01E-FA78-1CCD-E6BBB322EE4A}"/>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9244DE-EB3E-558F-EF01-45D537F30454}"/>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62D02-F71D-2E5B-0F9F-43C321AC4870}"/>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243FB33B-FF82-416C-9CD8-10FD7D187017}" type="datetimeFigureOut">
              <a:rPr lang="en-US" smtClean="0"/>
              <a:t>12/2/2022</a:t>
            </a:fld>
            <a:endParaRPr lang="en-US"/>
          </a:p>
        </p:txBody>
      </p:sp>
      <p:sp>
        <p:nvSpPr>
          <p:cNvPr id="5" name="Footer Placeholder 4">
            <a:extLst>
              <a:ext uri="{FF2B5EF4-FFF2-40B4-BE49-F238E27FC236}">
                <a16:creationId xmlns:a16="http://schemas.microsoft.com/office/drawing/2014/main" id="{C90EE0CE-0310-9D9F-BD05-2A7753047D3A}"/>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808F-C868-C309-7D4E-02D701D6AC2A}"/>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C8A3B977-C03B-44CA-9D68-6EB8DDD14A60}" type="slidenum">
              <a:rPr lang="en-US" smtClean="0"/>
              <a:t>‹#›</a:t>
            </a:fld>
            <a:endParaRPr lang="en-US"/>
          </a:p>
        </p:txBody>
      </p:sp>
    </p:spTree>
    <p:extLst>
      <p:ext uri="{BB962C8B-B14F-4D97-AF65-F5344CB8AC3E}">
        <p14:creationId xmlns:p14="http://schemas.microsoft.com/office/powerpoint/2010/main" val="22457072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pic>
        <p:nvPicPr>
          <p:cNvPr id="47" name="Google Shape;47;p1"/>
          <p:cNvPicPr preferRelativeResize="0"/>
          <p:nvPr/>
        </p:nvPicPr>
        <p:blipFill rotWithShape="1">
          <a:blip r:embed="rId3"/>
          <a:srcRect/>
          <a:stretch>
            <a:fillRect/>
          </a:stretch>
        </p:blipFill>
        <p:spPr>
          <a:xfrm>
            <a:off x="0" y="0"/>
            <a:ext cx="18288000" cy="10287005"/>
          </a:xfrm>
          <a:prstGeom prst="rect">
            <a:avLst/>
          </a:prstGeom>
          <a:noFill/>
          <a:ln>
            <a:noFill/>
          </a:ln>
        </p:spPr>
      </p:pic>
      <p:sp>
        <p:nvSpPr>
          <p:cNvPr id="48" name="Google Shape;48;p1"/>
          <p:cNvSpPr txBox="1"/>
          <p:nvPr/>
        </p:nvSpPr>
        <p:spPr>
          <a:xfrm>
            <a:off x="1058766" y="5536275"/>
            <a:ext cx="10473000" cy="95059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panose="020B0604020202020204"/>
              <a:buNone/>
            </a:pPr>
            <a:r>
              <a:rPr lang="" altLang="en-US" sz="5000" b="1" i="0" u="none" strike="noStrike" cap="none" dirty="0">
                <a:solidFill>
                  <a:schemeClr val="lt1"/>
                </a:solidFill>
                <a:latin typeface="Roboto" panose="02000000000000000000"/>
                <a:ea typeface="Roboto" panose="02000000000000000000"/>
                <a:cs typeface="Roboto" panose="02000000000000000000"/>
                <a:sym typeface="Roboto" panose="02000000000000000000"/>
              </a:rPr>
              <a:t>BackEnd Course</a:t>
            </a:r>
          </a:p>
        </p:txBody>
      </p:sp>
      <p:sp>
        <p:nvSpPr>
          <p:cNvPr id="49" name="Google Shape;49;p1"/>
          <p:cNvSpPr txBox="1"/>
          <p:nvPr/>
        </p:nvSpPr>
        <p:spPr>
          <a:xfrm>
            <a:off x="1111430" y="6376120"/>
            <a:ext cx="9594670" cy="56935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r>
              <a:rPr lang="" altLang="en-US" sz="25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Many to Many Relationships</a:t>
            </a:r>
          </a:p>
        </p:txBody>
      </p:sp>
      <p:sp>
        <p:nvSpPr>
          <p:cNvPr id="50" name="Google Shape;50;p1"/>
          <p:cNvSpPr txBox="1"/>
          <p:nvPr/>
        </p:nvSpPr>
        <p:spPr>
          <a:xfrm>
            <a:off x="1096683" y="7215250"/>
            <a:ext cx="6910500" cy="4889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altLang="en-US" sz="2000" b="0" i="0" u="none" strike="noStrike" cap="none" dirty="0">
                <a:solidFill>
                  <a:schemeClr val="lt1"/>
                </a:solidFill>
                <a:latin typeface="Roboto" panose="02000000000000000000"/>
                <a:ea typeface="Roboto" panose="02000000000000000000"/>
                <a:cs typeface="Roboto" panose="02000000000000000000"/>
                <a:sym typeface="Roboto" panose="02000000000000000000"/>
              </a:rPr>
              <a:t>December 2022</a:t>
            </a:r>
            <a:endParaRPr sz="2000" b="0" i="0" u="none" strike="noStrike" cap="none" dirty="0">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55;p2">
            <a:extLst>
              <a:ext uri="{FF2B5EF4-FFF2-40B4-BE49-F238E27FC236}">
                <a16:creationId xmlns:a16="http://schemas.microsoft.com/office/drawing/2014/main" id="{17A67556-1906-E5DD-92E3-715796F466E5}"/>
              </a:ext>
            </a:extLst>
          </p:cNvPr>
          <p:cNvPicPr preferRelativeResize="0"/>
          <p:nvPr/>
        </p:nvPicPr>
        <p:blipFill rotWithShape="1">
          <a:blip r:embed="rId3"/>
          <a:srcRect/>
          <a:stretch>
            <a:fillRect/>
          </a:stretch>
        </p:blipFill>
        <p:spPr>
          <a:xfrm>
            <a:off x="13565400" y="353006"/>
            <a:ext cx="4320750" cy="1488263"/>
          </a:xfrm>
          <a:prstGeom prst="rect">
            <a:avLst/>
          </a:prstGeom>
          <a:noFill/>
          <a:ln>
            <a:noFill/>
          </a:ln>
        </p:spPr>
      </p:pic>
      <p:sp>
        <p:nvSpPr>
          <p:cNvPr id="6" name="Google Shape;56;p2">
            <a:extLst>
              <a:ext uri="{FF2B5EF4-FFF2-40B4-BE49-F238E27FC236}">
                <a16:creationId xmlns:a16="http://schemas.microsoft.com/office/drawing/2014/main" id="{C2AC2A4F-5764-D2CC-3DCA-DA6CFA234D68}"/>
              </a:ext>
            </a:extLst>
          </p:cNvPr>
          <p:cNvSpPr/>
          <p:nvPr/>
        </p:nvSpPr>
        <p:spPr>
          <a:xfrm>
            <a:off x="571500" y="1841268"/>
            <a:ext cx="17145000" cy="114300"/>
          </a:xfrm>
          <a:prstGeom prst="rect">
            <a:avLst/>
          </a:prstGeom>
          <a:solidFill>
            <a:srgbClr val="EFEFEF"/>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57;p2">
            <a:extLst>
              <a:ext uri="{FF2B5EF4-FFF2-40B4-BE49-F238E27FC236}">
                <a16:creationId xmlns:a16="http://schemas.microsoft.com/office/drawing/2014/main" id="{5221E41D-43F6-97B9-8499-5F07CD91093B}"/>
              </a:ext>
            </a:extLst>
          </p:cNvPr>
          <p:cNvSpPr/>
          <p:nvPr/>
        </p:nvSpPr>
        <p:spPr>
          <a:xfrm>
            <a:off x="16077683" y="7987376"/>
            <a:ext cx="1638818" cy="1573262"/>
          </a:xfrm>
          <a:prstGeom prst="ellipse">
            <a:avLst/>
          </a:prstGeom>
          <a:solidFill>
            <a:srgbClr val="4856F6"/>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58;p2">
            <a:extLst>
              <a:ext uri="{FF2B5EF4-FFF2-40B4-BE49-F238E27FC236}">
                <a16:creationId xmlns:a16="http://schemas.microsoft.com/office/drawing/2014/main" id="{AAB564DE-EDC1-E5A0-C7F4-FFBD9C6EA8D1}"/>
              </a:ext>
            </a:extLst>
          </p:cNvPr>
          <p:cNvSpPr txBox="1"/>
          <p:nvPr/>
        </p:nvSpPr>
        <p:spPr>
          <a:xfrm>
            <a:off x="1125150" y="566120"/>
            <a:ext cx="11943150" cy="830952"/>
          </a:xfrm>
          <a:prstGeom prst="rect">
            <a:avLst/>
          </a:prstGeom>
          <a:noFill/>
          <a:ln>
            <a:noFill/>
          </a:ln>
        </p:spPr>
        <p:txBody>
          <a:bodyPr spcFirstLastPara="1" wrap="square" lIns="137138" tIns="137138" rIns="137138" bIns="137138" anchor="t" anchorCtr="0">
            <a:sp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3300"/>
              <a:buFont typeface="Arial" panose="020B0604020202020204"/>
              <a:buNone/>
            </a:pPr>
            <a:r>
              <a:rPr lang="" altLang="en-US" sz="3600" b="1" i="0" u="none" strike="noStrike" cap="none" dirty="0">
                <a:solidFill>
                  <a:srgbClr val="4856F6"/>
                </a:solidFill>
                <a:latin typeface="Roboto" panose="02000000000000000000"/>
                <a:ea typeface="Roboto" panose="02000000000000000000"/>
                <a:cs typeface="Roboto" panose="02000000000000000000"/>
                <a:sym typeface="Roboto" panose="02000000000000000000"/>
              </a:rPr>
              <a:t>Overview</a:t>
            </a:r>
          </a:p>
        </p:txBody>
      </p:sp>
      <p:sp>
        <p:nvSpPr>
          <p:cNvPr id="2" name="Subtitle 2">
            <a:extLst>
              <a:ext uri="{FF2B5EF4-FFF2-40B4-BE49-F238E27FC236}">
                <a16:creationId xmlns:a16="http://schemas.microsoft.com/office/drawing/2014/main" id="{0E40EC4A-5F88-A026-458C-2B883D7BC845}"/>
              </a:ext>
            </a:extLst>
          </p:cNvPr>
          <p:cNvSpPr>
            <a:spLocks noGrp="1"/>
          </p:cNvSpPr>
          <p:nvPr>
            <p:ph type="subTitle" idx="1"/>
          </p:nvPr>
        </p:nvSpPr>
        <p:spPr>
          <a:xfrm>
            <a:off x="848326" y="2761247"/>
            <a:ext cx="16868174" cy="6574481"/>
          </a:xfrm>
        </p:spPr>
        <p:txBody>
          <a:bodyPr>
            <a:normAutofit fontScale="92500" lnSpcReduction="10000"/>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gn="l"/>
            <a:r>
              <a:rPr lang="en-US" sz="4000" dirty="0"/>
              <a:t>A many-to-many relationship occurs between entities when a one-to-many relationship between them works both ways. A book can appear in many categories and a category can contain many books. This type of relationship is represented in a database by a join table (also known among other things as a bridging, junction or linking table).</a:t>
            </a:r>
          </a:p>
          <a:p>
            <a:pPr algn="l"/>
            <a:endParaRPr lang="en-US" sz="4000" dirty="0"/>
          </a:p>
          <a:p>
            <a:pPr algn="l"/>
            <a:r>
              <a:rPr lang="en-US" sz="4000" dirty="0"/>
              <a:t>Typically, the join table contains just the entity key values of each side of the relationship. In the books and categories example, this would result in a field for the </a:t>
            </a:r>
            <a:r>
              <a:rPr lang="en-US" sz="4000" dirty="0" err="1"/>
              <a:t>BookId</a:t>
            </a:r>
            <a:r>
              <a:rPr lang="en-US" sz="4000" dirty="0"/>
              <a:t> and one for the </a:t>
            </a:r>
            <a:r>
              <a:rPr lang="en-US" sz="4000" dirty="0" err="1"/>
              <a:t>CategoryId</a:t>
            </a:r>
            <a:r>
              <a:rPr lang="en-US" sz="4000" dirty="0"/>
              <a:t>.</a:t>
            </a:r>
          </a:p>
          <a:p>
            <a:pPr algn="l"/>
            <a:endParaRPr lang="en-US" sz="4000" dirty="0"/>
          </a:p>
          <a:p>
            <a:pPr algn="l"/>
            <a:r>
              <a:rPr lang="en-US" sz="4000" dirty="0"/>
              <a:t>A many-to-many relationship is defined in code by the inclusion of collection properties in each of the entities - The Categories property in the Book class, and the Books property in the Category class as shown in the next slide.</a:t>
            </a:r>
          </a:p>
        </p:txBody>
      </p:sp>
    </p:spTree>
    <p:extLst>
      <p:ext uri="{BB962C8B-B14F-4D97-AF65-F5344CB8AC3E}">
        <p14:creationId xmlns:p14="http://schemas.microsoft.com/office/powerpoint/2010/main" val="398447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55;p2">
            <a:extLst>
              <a:ext uri="{FF2B5EF4-FFF2-40B4-BE49-F238E27FC236}">
                <a16:creationId xmlns:a16="http://schemas.microsoft.com/office/drawing/2014/main" id="{17A67556-1906-E5DD-92E3-715796F466E5}"/>
              </a:ext>
            </a:extLst>
          </p:cNvPr>
          <p:cNvPicPr preferRelativeResize="0"/>
          <p:nvPr/>
        </p:nvPicPr>
        <p:blipFill rotWithShape="1">
          <a:blip r:embed="rId3"/>
          <a:srcRect/>
          <a:stretch>
            <a:fillRect/>
          </a:stretch>
        </p:blipFill>
        <p:spPr>
          <a:xfrm>
            <a:off x="13565400" y="353006"/>
            <a:ext cx="4320750" cy="1488263"/>
          </a:xfrm>
          <a:prstGeom prst="rect">
            <a:avLst/>
          </a:prstGeom>
          <a:noFill/>
          <a:ln>
            <a:noFill/>
          </a:ln>
        </p:spPr>
      </p:pic>
      <p:sp>
        <p:nvSpPr>
          <p:cNvPr id="6" name="Google Shape;56;p2">
            <a:extLst>
              <a:ext uri="{FF2B5EF4-FFF2-40B4-BE49-F238E27FC236}">
                <a16:creationId xmlns:a16="http://schemas.microsoft.com/office/drawing/2014/main" id="{C2AC2A4F-5764-D2CC-3DCA-DA6CFA234D68}"/>
              </a:ext>
            </a:extLst>
          </p:cNvPr>
          <p:cNvSpPr/>
          <p:nvPr/>
        </p:nvSpPr>
        <p:spPr>
          <a:xfrm>
            <a:off x="571500" y="1841268"/>
            <a:ext cx="17145000" cy="114300"/>
          </a:xfrm>
          <a:prstGeom prst="rect">
            <a:avLst/>
          </a:prstGeom>
          <a:solidFill>
            <a:srgbClr val="EFEFEF"/>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57;p2">
            <a:extLst>
              <a:ext uri="{FF2B5EF4-FFF2-40B4-BE49-F238E27FC236}">
                <a16:creationId xmlns:a16="http://schemas.microsoft.com/office/drawing/2014/main" id="{5221E41D-43F6-97B9-8499-5F07CD91093B}"/>
              </a:ext>
            </a:extLst>
          </p:cNvPr>
          <p:cNvSpPr/>
          <p:nvPr/>
        </p:nvSpPr>
        <p:spPr>
          <a:xfrm>
            <a:off x="16077683" y="7987376"/>
            <a:ext cx="1638818" cy="1573262"/>
          </a:xfrm>
          <a:prstGeom prst="ellipse">
            <a:avLst/>
          </a:prstGeom>
          <a:solidFill>
            <a:srgbClr val="4856F6"/>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58;p2">
            <a:extLst>
              <a:ext uri="{FF2B5EF4-FFF2-40B4-BE49-F238E27FC236}">
                <a16:creationId xmlns:a16="http://schemas.microsoft.com/office/drawing/2014/main" id="{AAB564DE-EDC1-E5A0-C7F4-FFBD9C6EA8D1}"/>
              </a:ext>
            </a:extLst>
          </p:cNvPr>
          <p:cNvSpPr txBox="1"/>
          <p:nvPr/>
        </p:nvSpPr>
        <p:spPr>
          <a:xfrm>
            <a:off x="1125150" y="566120"/>
            <a:ext cx="11943150" cy="830952"/>
          </a:xfrm>
          <a:prstGeom prst="rect">
            <a:avLst/>
          </a:prstGeom>
          <a:noFill/>
          <a:ln>
            <a:noFill/>
          </a:ln>
        </p:spPr>
        <p:txBody>
          <a:bodyPr spcFirstLastPara="1" wrap="square" lIns="137138" tIns="137138" rIns="137138" bIns="137138" anchor="t" anchorCtr="0">
            <a:sp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3300"/>
              <a:buFont typeface="Arial" panose="020B0604020202020204"/>
              <a:buNone/>
            </a:pPr>
            <a:r>
              <a:rPr lang="" altLang="en-US" sz="3600" b="1" i="0" u="none" strike="noStrike" cap="none" dirty="0">
                <a:solidFill>
                  <a:srgbClr val="4856F6"/>
                </a:solidFill>
                <a:latin typeface="Roboto" panose="02000000000000000000"/>
                <a:ea typeface="Roboto" panose="02000000000000000000"/>
                <a:cs typeface="Roboto" panose="02000000000000000000"/>
                <a:sym typeface="Roboto" panose="02000000000000000000"/>
              </a:rPr>
              <a:t>Entities configuration</a:t>
            </a:r>
          </a:p>
        </p:txBody>
      </p:sp>
      <p:pic>
        <p:nvPicPr>
          <p:cNvPr id="10" name="Picture 9">
            <a:extLst>
              <a:ext uri="{FF2B5EF4-FFF2-40B4-BE49-F238E27FC236}">
                <a16:creationId xmlns:a16="http://schemas.microsoft.com/office/drawing/2014/main" id="{EEBFFA9C-52C2-A428-E9D1-9686DF3DBD4C}"/>
              </a:ext>
            </a:extLst>
          </p:cNvPr>
          <p:cNvPicPr>
            <a:picLocks noChangeAspect="1"/>
          </p:cNvPicPr>
          <p:nvPr/>
        </p:nvPicPr>
        <p:blipFill>
          <a:blip r:embed="rId4"/>
          <a:stretch>
            <a:fillRect/>
          </a:stretch>
        </p:blipFill>
        <p:spPr>
          <a:xfrm>
            <a:off x="571500" y="2174134"/>
            <a:ext cx="17314650" cy="5699610"/>
          </a:xfrm>
          <a:prstGeom prst="rect">
            <a:avLst/>
          </a:prstGeom>
        </p:spPr>
      </p:pic>
    </p:spTree>
    <p:extLst>
      <p:ext uri="{BB962C8B-B14F-4D97-AF65-F5344CB8AC3E}">
        <p14:creationId xmlns:p14="http://schemas.microsoft.com/office/powerpoint/2010/main" val="156224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55;p2">
            <a:extLst>
              <a:ext uri="{FF2B5EF4-FFF2-40B4-BE49-F238E27FC236}">
                <a16:creationId xmlns:a16="http://schemas.microsoft.com/office/drawing/2014/main" id="{17A67556-1906-E5DD-92E3-715796F466E5}"/>
              </a:ext>
            </a:extLst>
          </p:cNvPr>
          <p:cNvPicPr preferRelativeResize="0"/>
          <p:nvPr/>
        </p:nvPicPr>
        <p:blipFill rotWithShape="1">
          <a:blip r:embed="rId3"/>
          <a:srcRect/>
          <a:stretch>
            <a:fillRect/>
          </a:stretch>
        </p:blipFill>
        <p:spPr>
          <a:xfrm>
            <a:off x="13565400" y="353006"/>
            <a:ext cx="4320750" cy="1488263"/>
          </a:xfrm>
          <a:prstGeom prst="rect">
            <a:avLst/>
          </a:prstGeom>
          <a:noFill/>
          <a:ln>
            <a:noFill/>
          </a:ln>
        </p:spPr>
      </p:pic>
      <p:sp>
        <p:nvSpPr>
          <p:cNvPr id="6" name="Google Shape;56;p2">
            <a:extLst>
              <a:ext uri="{FF2B5EF4-FFF2-40B4-BE49-F238E27FC236}">
                <a16:creationId xmlns:a16="http://schemas.microsoft.com/office/drawing/2014/main" id="{C2AC2A4F-5764-D2CC-3DCA-DA6CFA234D68}"/>
              </a:ext>
            </a:extLst>
          </p:cNvPr>
          <p:cNvSpPr/>
          <p:nvPr/>
        </p:nvSpPr>
        <p:spPr>
          <a:xfrm>
            <a:off x="571500" y="1841268"/>
            <a:ext cx="17145000" cy="114300"/>
          </a:xfrm>
          <a:prstGeom prst="rect">
            <a:avLst/>
          </a:prstGeom>
          <a:solidFill>
            <a:srgbClr val="EFEFEF"/>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57;p2">
            <a:extLst>
              <a:ext uri="{FF2B5EF4-FFF2-40B4-BE49-F238E27FC236}">
                <a16:creationId xmlns:a16="http://schemas.microsoft.com/office/drawing/2014/main" id="{5221E41D-43F6-97B9-8499-5F07CD91093B}"/>
              </a:ext>
            </a:extLst>
          </p:cNvPr>
          <p:cNvSpPr/>
          <p:nvPr/>
        </p:nvSpPr>
        <p:spPr>
          <a:xfrm>
            <a:off x="16077683" y="7987376"/>
            <a:ext cx="1638818" cy="1573262"/>
          </a:xfrm>
          <a:prstGeom prst="ellipse">
            <a:avLst/>
          </a:prstGeom>
          <a:solidFill>
            <a:srgbClr val="4856F6"/>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58;p2">
            <a:extLst>
              <a:ext uri="{FF2B5EF4-FFF2-40B4-BE49-F238E27FC236}">
                <a16:creationId xmlns:a16="http://schemas.microsoft.com/office/drawing/2014/main" id="{AAB564DE-EDC1-E5A0-C7F4-FFBD9C6EA8D1}"/>
              </a:ext>
            </a:extLst>
          </p:cNvPr>
          <p:cNvSpPr txBox="1"/>
          <p:nvPr/>
        </p:nvSpPr>
        <p:spPr>
          <a:xfrm>
            <a:off x="1125150" y="566120"/>
            <a:ext cx="11943150" cy="830952"/>
          </a:xfrm>
          <a:prstGeom prst="rect">
            <a:avLst/>
          </a:prstGeom>
          <a:noFill/>
          <a:ln>
            <a:noFill/>
          </a:ln>
        </p:spPr>
        <p:txBody>
          <a:bodyPr spcFirstLastPara="1" wrap="square" lIns="137138" tIns="137138" rIns="137138" bIns="137138" anchor="t" anchorCtr="0">
            <a:sp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3300"/>
              <a:buFont typeface="Arial" panose="020B0604020202020204"/>
              <a:buNone/>
            </a:pPr>
            <a:r>
              <a:rPr lang="" altLang="en-US" sz="3600" b="1" i="0" u="none" strike="noStrike" cap="none" dirty="0">
                <a:solidFill>
                  <a:srgbClr val="4856F6"/>
                </a:solidFill>
                <a:latin typeface="Roboto" panose="02000000000000000000"/>
                <a:ea typeface="Roboto" panose="02000000000000000000"/>
                <a:cs typeface="Roboto" panose="02000000000000000000"/>
                <a:sym typeface="Roboto" panose="02000000000000000000"/>
              </a:rPr>
              <a:t>New way</a:t>
            </a:r>
          </a:p>
        </p:txBody>
      </p:sp>
      <p:sp>
        <p:nvSpPr>
          <p:cNvPr id="2" name="Subtitle 2">
            <a:extLst>
              <a:ext uri="{FF2B5EF4-FFF2-40B4-BE49-F238E27FC236}">
                <a16:creationId xmlns:a16="http://schemas.microsoft.com/office/drawing/2014/main" id="{0E40EC4A-5F88-A026-458C-2B883D7BC845}"/>
              </a:ext>
            </a:extLst>
          </p:cNvPr>
          <p:cNvSpPr>
            <a:spLocks noGrp="1"/>
          </p:cNvSpPr>
          <p:nvPr>
            <p:ph type="subTitle" idx="1"/>
          </p:nvPr>
        </p:nvSpPr>
        <p:spPr>
          <a:xfrm>
            <a:off x="848326" y="2069869"/>
            <a:ext cx="16868174" cy="7265859"/>
          </a:xfrm>
        </p:spPr>
        <p:txBody>
          <a:bodyPr>
            <a:norm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gn="l"/>
            <a:r>
              <a:rPr lang="en-US" sz="2800" b="0" i="0" dirty="0">
                <a:solidFill>
                  <a:srgbClr val="333333"/>
                </a:solidFill>
                <a:effectLst/>
                <a:latin typeface="Open Sans" panose="020B0606030504020204" pitchFamily="34" charset="0"/>
              </a:rPr>
              <a:t>In previous versions of Entity Framework, this model definition was sufficient for EF to imply the correct type of relationship and to generate the join table for it. In EF Core up to and including 3.x, it is necessary to include an entity in the model to represent the join table, and then add navigation properties to either side of the many-to-many relations that point to the join entity instead:</a:t>
            </a:r>
            <a:endParaRPr lang="en-US" sz="4000" dirty="0"/>
          </a:p>
        </p:txBody>
      </p:sp>
      <p:pic>
        <p:nvPicPr>
          <p:cNvPr id="4" name="Picture 3">
            <a:extLst>
              <a:ext uri="{FF2B5EF4-FFF2-40B4-BE49-F238E27FC236}">
                <a16:creationId xmlns:a16="http://schemas.microsoft.com/office/drawing/2014/main" id="{E4471E73-7B00-7289-B946-DC39CBFB45EB}"/>
              </a:ext>
            </a:extLst>
          </p:cNvPr>
          <p:cNvPicPr>
            <a:picLocks noChangeAspect="1"/>
          </p:cNvPicPr>
          <p:nvPr/>
        </p:nvPicPr>
        <p:blipFill>
          <a:blip r:embed="rId4"/>
          <a:stretch>
            <a:fillRect/>
          </a:stretch>
        </p:blipFill>
        <p:spPr>
          <a:xfrm>
            <a:off x="848324" y="3805336"/>
            <a:ext cx="14191149" cy="6416526"/>
          </a:xfrm>
          <a:prstGeom prst="rect">
            <a:avLst/>
          </a:prstGeom>
        </p:spPr>
      </p:pic>
    </p:spTree>
    <p:extLst>
      <p:ext uri="{BB962C8B-B14F-4D97-AF65-F5344CB8AC3E}">
        <p14:creationId xmlns:p14="http://schemas.microsoft.com/office/powerpoint/2010/main" val="346351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55;p2">
            <a:extLst>
              <a:ext uri="{FF2B5EF4-FFF2-40B4-BE49-F238E27FC236}">
                <a16:creationId xmlns:a16="http://schemas.microsoft.com/office/drawing/2014/main" id="{17A67556-1906-E5DD-92E3-715796F466E5}"/>
              </a:ext>
            </a:extLst>
          </p:cNvPr>
          <p:cNvPicPr preferRelativeResize="0"/>
          <p:nvPr/>
        </p:nvPicPr>
        <p:blipFill rotWithShape="1">
          <a:blip r:embed="rId3"/>
          <a:srcRect/>
          <a:stretch>
            <a:fillRect/>
          </a:stretch>
        </p:blipFill>
        <p:spPr>
          <a:xfrm>
            <a:off x="13565400" y="353006"/>
            <a:ext cx="4320750" cy="1488263"/>
          </a:xfrm>
          <a:prstGeom prst="rect">
            <a:avLst/>
          </a:prstGeom>
          <a:noFill/>
          <a:ln>
            <a:noFill/>
          </a:ln>
        </p:spPr>
      </p:pic>
      <p:sp>
        <p:nvSpPr>
          <p:cNvPr id="6" name="Google Shape;56;p2">
            <a:extLst>
              <a:ext uri="{FF2B5EF4-FFF2-40B4-BE49-F238E27FC236}">
                <a16:creationId xmlns:a16="http://schemas.microsoft.com/office/drawing/2014/main" id="{C2AC2A4F-5764-D2CC-3DCA-DA6CFA234D68}"/>
              </a:ext>
            </a:extLst>
          </p:cNvPr>
          <p:cNvSpPr/>
          <p:nvPr/>
        </p:nvSpPr>
        <p:spPr>
          <a:xfrm>
            <a:off x="571500" y="1841268"/>
            <a:ext cx="17145000" cy="114300"/>
          </a:xfrm>
          <a:prstGeom prst="rect">
            <a:avLst/>
          </a:prstGeom>
          <a:solidFill>
            <a:srgbClr val="EFEFEF"/>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57;p2">
            <a:extLst>
              <a:ext uri="{FF2B5EF4-FFF2-40B4-BE49-F238E27FC236}">
                <a16:creationId xmlns:a16="http://schemas.microsoft.com/office/drawing/2014/main" id="{5221E41D-43F6-97B9-8499-5F07CD91093B}"/>
              </a:ext>
            </a:extLst>
          </p:cNvPr>
          <p:cNvSpPr/>
          <p:nvPr/>
        </p:nvSpPr>
        <p:spPr>
          <a:xfrm>
            <a:off x="16077683" y="7987376"/>
            <a:ext cx="1638818" cy="1573262"/>
          </a:xfrm>
          <a:prstGeom prst="ellipse">
            <a:avLst/>
          </a:prstGeom>
          <a:solidFill>
            <a:srgbClr val="4856F6"/>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58;p2">
            <a:extLst>
              <a:ext uri="{FF2B5EF4-FFF2-40B4-BE49-F238E27FC236}">
                <a16:creationId xmlns:a16="http://schemas.microsoft.com/office/drawing/2014/main" id="{AAB564DE-EDC1-E5A0-C7F4-FFBD9C6EA8D1}"/>
              </a:ext>
            </a:extLst>
          </p:cNvPr>
          <p:cNvSpPr txBox="1"/>
          <p:nvPr/>
        </p:nvSpPr>
        <p:spPr>
          <a:xfrm>
            <a:off x="1125150" y="566120"/>
            <a:ext cx="11943150" cy="830952"/>
          </a:xfrm>
          <a:prstGeom prst="rect">
            <a:avLst/>
          </a:prstGeom>
          <a:noFill/>
          <a:ln>
            <a:noFill/>
          </a:ln>
        </p:spPr>
        <p:txBody>
          <a:bodyPr spcFirstLastPara="1" wrap="square" lIns="137138" tIns="137138" rIns="137138" bIns="137138" anchor="t" anchorCtr="0">
            <a:sp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3300"/>
              <a:buFont typeface="Arial" panose="020B0604020202020204"/>
              <a:buNone/>
            </a:pPr>
            <a:r>
              <a:rPr lang="" altLang="en-US" sz="3600" b="1" i="0" u="none" strike="noStrike" cap="none" dirty="0">
                <a:solidFill>
                  <a:srgbClr val="4856F6"/>
                </a:solidFill>
                <a:latin typeface="Roboto" panose="02000000000000000000"/>
                <a:ea typeface="Roboto" panose="02000000000000000000"/>
                <a:cs typeface="Roboto" panose="02000000000000000000"/>
                <a:sym typeface="Roboto" panose="02000000000000000000"/>
              </a:rPr>
              <a:t>Fluent API</a:t>
            </a:r>
          </a:p>
        </p:txBody>
      </p:sp>
      <p:sp>
        <p:nvSpPr>
          <p:cNvPr id="2" name="Subtitle 2">
            <a:extLst>
              <a:ext uri="{FF2B5EF4-FFF2-40B4-BE49-F238E27FC236}">
                <a16:creationId xmlns:a16="http://schemas.microsoft.com/office/drawing/2014/main" id="{0E40EC4A-5F88-A026-458C-2B883D7BC845}"/>
              </a:ext>
            </a:extLst>
          </p:cNvPr>
          <p:cNvSpPr>
            <a:spLocks noGrp="1"/>
          </p:cNvSpPr>
          <p:nvPr>
            <p:ph type="subTitle" idx="1"/>
          </p:nvPr>
        </p:nvSpPr>
        <p:spPr>
          <a:xfrm>
            <a:off x="848326" y="2069869"/>
            <a:ext cx="16868174" cy="7265859"/>
          </a:xfrm>
        </p:spPr>
        <p:txBody>
          <a:bodyPr>
            <a:norm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gn="l"/>
            <a:r>
              <a:rPr lang="en-US" sz="2800" b="0" i="0" dirty="0">
                <a:solidFill>
                  <a:srgbClr val="333333"/>
                </a:solidFill>
                <a:effectLst/>
                <a:latin typeface="Open Sans" panose="020B0606030504020204" pitchFamily="34" charset="0"/>
              </a:rPr>
              <a:t>The join table will be named after the join entity (</a:t>
            </a:r>
            <a:r>
              <a:rPr lang="en-US" sz="2800" b="0" i="0" dirty="0" err="1">
                <a:solidFill>
                  <a:srgbClr val="333333"/>
                </a:solidFill>
                <a:effectLst/>
                <a:latin typeface="Open Sans" panose="020B0606030504020204" pitchFamily="34" charset="0"/>
              </a:rPr>
              <a:t>BookCategory</a:t>
            </a:r>
            <a:r>
              <a:rPr lang="en-US" sz="2800" b="0" i="0" dirty="0">
                <a:solidFill>
                  <a:srgbClr val="333333"/>
                </a:solidFill>
                <a:effectLst/>
                <a:latin typeface="Open Sans" panose="020B0606030504020204" pitchFamily="34" charset="0"/>
              </a:rPr>
              <a:t> in this case) by convention. The relationship also needs to be configured via the Fluent API for EF Core to be able to map it successfully:</a:t>
            </a:r>
            <a:endParaRPr lang="en-US" sz="4000" dirty="0"/>
          </a:p>
        </p:txBody>
      </p:sp>
      <p:pic>
        <p:nvPicPr>
          <p:cNvPr id="10" name="Picture 9">
            <a:extLst>
              <a:ext uri="{FF2B5EF4-FFF2-40B4-BE49-F238E27FC236}">
                <a16:creationId xmlns:a16="http://schemas.microsoft.com/office/drawing/2014/main" id="{4A8B9613-080A-67E5-2211-062B7781387C}"/>
              </a:ext>
            </a:extLst>
          </p:cNvPr>
          <p:cNvPicPr>
            <a:picLocks noChangeAspect="1"/>
          </p:cNvPicPr>
          <p:nvPr/>
        </p:nvPicPr>
        <p:blipFill>
          <a:blip r:embed="rId4"/>
          <a:stretch>
            <a:fillRect/>
          </a:stretch>
        </p:blipFill>
        <p:spPr>
          <a:xfrm>
            <a:off x="848325" y="3459333"/>
            <a:ext cx="15500515" cy="4757797"/>
          </a:xfrm>
          <a:prstGeom prst="rect">
            <a:avLst/>
          </a:prstGeom>
        </p:spPr>
      </p:pic>
    </p:spTree>
    <p:extLst>
      <p:ext uri="{BB962C8B-B14F-4D97-AF65-F5344CB8AC3E}">
        <p14:creationId xmlns:p14="http://schemas.microsoft.com/office/powerpoint/2010/main" val="253467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55;p2">
            <a:extLst>
              <a:ext uri="{FF2B5EF4-FFF2-40B4-BE49-F238E27FC236}">
                <a16:creationId xmlns:a16="http://schemas.microsoft.com/office/drawing/2014/main" id="{17A67556-1906-E5DD-92E3-715796F466E5}"/>
              </a:ext>
            </a:extLst>
          </p:cNvPr>
          <p:cNvPicPr preferRelativeResize="0"/>
          <p:nvPr/>
        </p:nvPicPr>
        <p:blipFill rotWithShape="1">
          <a:blip r:embed="rId3"/>
          <a:srcRect/>
          <a:stretch>
            <a:fillRect/>
          </a:stretch>
        </p:blipFill>
        <p:spPr>
          <a:xfrm>
            <a:off x="13565400" y="353006"/>
            <a:ext cx="4320750" cy="1488263"/>
          </a:xfrm>
          <a:prstGeom prst="rect">
            <a:avLst/>
          </a:prstGeom>
          <a:noFill/>
          <a:ln>
            <a:noFill/>
          </a:ln>
        </p:spPr>
      </p:pic>
      <p:sp>
        <p:nvSpPr>
          <p:cNvPr id="6" name="Google Shape;56;p2">
            <a:extLst>
              <a:ext uri="{FF2B5EF4-FFF2-40B4-BE49-F238E27FC236}">
                <a16:creationId xmlns:a16="http://schemas.microsoft.com/office/drawing/2014/main" id="{C2AC2A4F-5764-D2CC-3DCA-DA6CFA234D68}"/>
              </a:ext>
            </a:extLst>
          </p:cNvPr>
          <p:cNvSpPr/>
          <p:nvPr/>
        </p:nvSpPr>
        <p:spPr>
          <a:xfrm>
            <a:off x="571500" y="1841268"/>
            <a:ext cx="17145000" cy="114300"/>
          </a:xfrm>
          <a:prstGeom prst="rect">
            <a:avLst/>
          </a:prstGeom>
          <a:solidFill>
            <a:srgbClr val="EFEFEF"/>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Google Shape;57;p2">
            <a:extLst>
              <a:ext uri="{FF2B5EF4-FFF2-40B4-BE49-F238E27FC236}">
                <a16:creationId xmlns:a16="http://schemas.microsoft.com/office/drawing/2014/main" id="{5221E41D-43F6-97B9-8499-5F07CD91093B}"/>
              </a:ext>
            </a:extLst>
          </p:cNvPr>
          <p:cNvSpPr/>
          <p:nvPr/>
        </p:nvSpPr>
        <p:spPr>
          <a:xfrm>
            <a:off x="16077683" y="7987376"/>
            <a:ext cx="1638818" cy="1573262"/>
          </a:xfrm>
          <a:prstGeom prst="ellipse">
            <a:avLst/>
          </a:prstGeom>
          <a:solidFill>
            <a:srgbClr val="4856F6"/>
          </a:solidFill>
          <a:ln w="9525" cap="flat" cmpd="sng">
            <a:solidFill>
              <a:schemeClr val="lt1"/>
            </a:solidFill>
            <a:prstDash val="solid"/>
            <a:round/>
            <a:headEnd type="none" w="sm" len="sm"/>
            <a:tailEnd type="none" w="sm" len="sm"/>
          </a:ln>
        </p:spPr>
        <p:txBody>
          <a:bodyPr spcFirstLastPara="1" wrap="square" lIns="137138" tIns="137138" rIns="137138" bIns="137138" anchor="ctr" anchorCtr="0">
            <a:no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400"/>
              <a:buFont typeface="Arial" panose="020B0604020202020204"/>
              <a:buNone/>
            </a:pPr>
            <a:endParaRPr sz="21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Google Shape;58;p2">
            <a:extLst>
              <a:ext uri="{FF2B5EF4-FFF2-40B4-BE49-F238E27FC236}">
                <a16:creationId xmlns:a16="http://schemas.microsoft.com/office/drawing/2014/main" id="{AAB564DE-EDC1-E5A0-C7F4-FFBD9C6EA8D1}"/>
              </a:ext>
            </a:extLst>
          </p:cNvPr>
          <p:cNvSpPr txBox="1"/>
          <p:nvPr/>
        </p:nvSpPr>
        <p:spPr>
          <a:xfrm>
            <a:off x="1125150" y="566120"/>
            <a:ext cx="11943150" cy="830952"/>
          </a:xfrm>
          <a:prstGeom prst="rect">
            <a:avLst/>
          </a:prstGeom>
          <a:noFill/>
          <a:ln>
            <a:noFill/>
          </a:ln>
        </p:spPr>
        <p:txBody>
          <a:bodyPr spcFirstLastPara="1" wrap="square" lIns="137138" tIns="137138" rIns="137138" bIns="137138" anchor="t" anchorCtr="0">
            <a:sp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3300"/>
              <a:buFont typeface="Arial" panose="020B0604020202020204"/>
              <a:buNone/>
            </a:pPr>
            <a:r>
              <a:rPr lang="" altLang="en-US" sz="3600" b="1" i="0" u="none" strike="noStrike" cap="none" dirty="0">
                <a:solidFill>
                  <a:srgbClr val="4856F6"/>
                </a:solidFill>
                <a:latin typeface="Roboto" panose="02000000000000000000"/>
                <a:ea typeface="Roboto" panose="02000000000000000000"/>
                <a:cs typeface="Roboto" panose="02000000000000000000"/>
                <a:sym typeface="Roboto" panose="02000000000000000000"/>
              </a:rPr>
              <a:t>Accessing data</a:t>
            </a:r>
          </a:p>
        </p:txBody>
      </p:sp>
      <p:sp>
        <p:nvSpPr>
          <p:cNvPr id="2" name="Subtitle 2">
            <a:extLst>
              <a:ext uri="{FF2B5EF4-FFF2-40B4-BE49-F238E27FC236}">
                <a16:creationId xmlns:a16="http://schemas.microsoft.com/office/drawing/2014/main" id="{0E40EC4A-5F88-A026-458C-2B883D7BC845}"/>
              </a:ext>
            </a:extLst>
          </p:cNvPr>
          <p:cNvSpPr>
            <a:spLocks noGrp="1"/>
          </p:cNvSpPr>
          <p:nvPr>
            <p:ph type="subTitle" idx="1"/>
          </p:nvPr>
        </p:nvSpPr>
        <p:spPr>
          <a:xfrm>
            <a:off x="848326" y="2069869"/>
            <a:ext cx="16868174" cy="7265859"/>
          </a:xfrm>
        </p:spPr>
        <p:txBody>
          <a:bodyPr>
            <a:normAutofit/>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pPr algn="l"/>
            <a:r>
              <a:rPr lang="en-US" sz="4000" dirty="0"/>
              <a:t>The primary key for the join table is a composite key comprising both of the foreign key values. In addition, both sides of the many-to-many relationship are configured using the </a:t>
            </a:r>
            <a:r>
              <a:rPr lang="en-US" sz="4000" dirty="0" err="1"/>
              <a:t>HasOne</a:t>
            </a:r>
            <a:r>
              <a:rPr lang="en-US" sz="4000" dirty="0"/>
              <a:t>, </a:t>
            </a:r>
            <a:r>
              <a:rPr lang="en-US" sz="4000" dirty="0" err="1"/>
              <a:t>WithMany</a:t>
            </a:r>
            <a:r>
              <a:rPr lang="en-US" sz="4000" dirty="0"/>
              <a:t> and </a:t>
            </a:r>
            <a:r>
              <a:rPr lang="en-US" sz="4000" dirty="0" err="1"/>
              <a:t>HasForeignKey</a:t>
            </a:r>
            <a:r>
              <a:rPr lang="en-US" sz="4000" dirty="0"/>
              <a:t> Fluent API methods.</a:t>
            </a:r>
          </a:p>
          <a:p>
            <a:pPr algn="l"/>
            <a:endParaRPr lang="en-US" sz="4000" dirty="0"/>
          </a:p>
          <a:p>
            <a:pPr algn="l"/>
            <a:r>
              <a:rPr lang="en-US" sz="4000" dirty="0"/>
              <a:t>This is sufficient if you want to access book category data via the Book or Category entities. If you want to query </a:t>
            </a:r>
            <a:r>
              <a:rPr lang="en-US" sz="4000" dirty="0" err="1"/>
              <a:t>BookCategory</a:t>
            </a:r>
            <a:r>
              <a:rPr lang="en-US" sz="4000" dirty="0"/>
              <a:t> data directly, you should also add a </a:t>
            </a:r>
            <a:r>
              <a:rPr lang="en-US" sz="4000" dirty="0" err="1"/>
              <a:t>DbSet</a:t>
            </a:r>
            <a:r>
              <a:rPr lang="en-US" sz="4000" dirty="0"/>
              <a:t> for the join table to the context:</a:t>
            </a:r>
          </a:p>
        </p:txBody>
      </p:sp>
      <p:pic>
        <p:nvPicPr>
          <p:cNvPr id="9" name="Picture 8">
            <a:extLst>
              <a:ext uri="{FF2B5EF4-FFF2-40B4-BE49-F238E27FC236}">
                <a16:creationId xmlns:a16="http://schemas.microsoft.com/office/drawing/2014/main" id="{32C547CA-B775-ECD9-D81B-9A5612971E08}"/>
              </a:ext>
            </a:extLst>
          </p:cNvPr>
          <p:cNvPicPr>
            <a:picLocks noChangeAspect="1"/>
          </p:cNvPicPr>
          <p:nvPr/>
        </p:nvPicPr>
        <p:blipFill>
          <a:blip r:embed="rId4"/>
          <a:stretch>
            <a:fillRect/>
          </a:stretch>
        </p:blipFill>
        <p:spPr>
          <a:xfrm>
            <a:off x="848325" y="6397050"/>
            <a:ext cx="15105764" cy="2416082"/>
          </a:xfrm>
          <a:prstGeom prst="rect">
            <a:avLst/>
          </a:prstGeom>
        </p:spPr>
      </p:pic>
    </p:spTree>
    <p:extLst>
      <p:ext uri="{BB962C8B-B14F-4D97-AF65-F5344CB8AC3E}">
        <p14:creationId xmlns:p14="http://schemas.microsoft.com/office/powerpoint/2010/main" val="339211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4"/>
          <p:cNvPicPr preferRelativeResize="0"/>
          <p:nvPr/>
        </p:nvPicPr>
        <p:blipFill rotWithShape="1">
          <a:blip r:embed="rId3"/>
          <a:srcRect/>
          <a:stretch>
            <a:fillRect/>
          </a:stretch>
        </p:blipFill>
        <p:spPr>
          <a:xfrm>
            <a:off x="14707800" y="409950"/>
            <a:ext cx="2880500" cy="992175"/>
          </a:xfrm>
          <a:prstGeom prst="rect">
            <a:avLst/>
          </a:prstGeom>
          <a:noFill/>
          <a:ln>
            <a:noFill/>
          </a:ln>
        </p:spPr>
      </p:pic>
      <p:sp>
        <p:nvSpPr>
          <p:cNvPr id="166" name="Google Shape;166;p14"/>
          <p:cNvSpPr/>
          <p:nvPr/>
        </p:nvSpPr>
        <p:spPr>
          <a:xfrm>
            <a:off x="572300" y="1716875"/>
            <a:ext cx="17016000" cy="42900"/>
          </a:xfrm>
          <a:prstGeom prst="rect">
            <a:avLst/>
          </a:prstGeom>
          <a:solidFill>
            <a:srgbClr val="EFEFE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14"/>
          <p:cNvSpPr/>
          <p:nvPr/>
        </p:nvSpPr>
        <p:spPr>
          <a:xfrm>
            <a:off x="15938400" y="8269675"/>
            <a:ext cx="1201800" cy="1201800"/>
          </a:xfrm>
          <a:prstGeom prst="ellipse">
            <a:avLst/>
          </a:prstGeom>
          <a:solidFill>
            <a:srgbClr val="4856F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 name="Google Shape;168;p14"/>
          <p:cNvSpPr txBox="1">
            <a:spLocks noGrp="1"/>
          </p:cNvSpPr>
          <p:nvPr>
            <p:ph type="title"/>
          </p:nvPr>
        </p:nvSpPr>
        <p:spPr>
          <a:xfrm>
            <a:off x="980500" y="1936800"/>
            <a:ext cx="15622700" cy="7145100"/>
          </a:xfrm>
          <a:prstGeom prst="rect">
            <a:avLst/>
          </a:prstGeom>
          <a:noFill/>
          <a:ln>
            <a:noFill/>
          </a:ln>
        </p:spPr>
        <p:txBody>
          <a:bodyPr spcFirstLastPara="1" wrap="square" lIns="182850" tIns="182850" rIns="182850" bIns="182850" anchor="ctr" anchorCtr="0">
            <a:noAutofit/>
          </a:bodyPr>
          <a:lstStyle/>
          <a:p>
            <a:pPr marL="0" lvl="0" indent="0" algn="ctr" rtl="0">
              <a:lnSpc>
                <a:spcPct val="100000"/>
              </a:lnSpc>
              <a:spcBef>
                <a:spcPts val="0"/>
              </a:spcBef>
              <a:spcAft>
                <a:spcPts val="0"/>
              </a:spcAft>
              <a:buSzPts val="9600"/>
              <a:buNone/>
            </a:pPr>
            <a:r>
              <a:rPr lang="en-US" altLang="en-US" sz="4400" b="1">
                <a:solidFill>
                  <a:srgbClr val="4856F6"/>
                </a:solidFill>
                <a:latin typeface="Arial" panose="020B0604020202020204"/>
                <a:ea typeface="Arial" panose="020B0604020202020204"/>
                <a:cs typeface="Arial" panose="020B0604020202020204"/>
                <a:sym typeface="Arial" panose="020B0604020202020204"/>
              </a:rPr>
              <a:t>Thank You</a:t>
            </a:r>
            <a:r>
              <a:rPr lang="en-US" sz="4400" b="1">
                <a:solidFill>
                  <a:srgbClr val="4856F6"/>
                </a:solidFill>
                <a:latin typeface="Arial" panose="020B0604020202020204"/>
                <a:ea typeface="Arial" panose="020B0604020202020204"/>
                <a:cs typeface="Arial" panose="020B0604020202020204"/>
                <a:sym typeface="Arial" panose="020B0604020202020204"/>
              </a:rPr>
              <a:t>!</a:t>
            </a:r>
            <a:endParaRPr sz="4400" b="1">
              <a:solidFill>
                <a:srgbClr val="4856F6"/>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736</Words>
  <Application>Microsoft Office PowerPoint</Application>
  <PresentationFormat>Custom</PresentationFormat>
  <Paragraphs>77</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open sans</vt:lpstr>
      <vt:lpstr>Calibri</vt:lpstr>
      <vt:lpstr>Twentieth Century</vt:lpstr>
      <vt:lpstr>Roboto</vt:lpstr>
      <vt:lpstr>Arial</vt:lpstr>
      <vt:lpstr>Calibri Light</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Albion Berisha</cp:lastModifiedBy>
  <cp:revision>356</cp:revision>
  <dcterms:created xsi:type="dcterms:W3CDTF">2022-08-22T13:29:00Z</dcterms:created>
  <dcterms:modified xsi:type="dcterms:W3CDTF">2022-12-02T18:39:18Z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EFFC4B78C9794DCBA66F9B92570F0097</vt:lpwstr>
  </property>
  <property fmtid="{D5CDD505-2E9C-101B-9397-08002B2CF9AE}" pid="3" name="KSOProductBuildVer">
    <vt:lpwstr>1033-11.2.0.11341</vt:lpwstr>
  </property>
</Properties>
</file>