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a7080d33e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a7080d33e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a7080d33e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a7080d33e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a7080d33e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a7080d33e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24700" y="43500"/>
            <a:ext cx="8520600" cy="12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</a:rPr>
              <a:t>JUST TRASH IT</a:t>
            </a:r>
            <a:endParaRPr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/>
              <a:t>GOTHAM CITY</a:t>
            </a:r>
            <a:endParaRPr sz="1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5684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4A86E8"/>
                </a:solidFill>
              </a:rPr>
              <a:t>SWAG (SOLID WASTE AGENCY of GOTHAM)</a:t>
            </a:r>
            <a:endParaRPr sz="17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4A86E8"/>
                </a:solidFill>
              </a:rPr>
              <a:t>PROJET DE DIGITALISATION</a:t>
            </a:r>
            <a:endParaRPr sz="1700">
              <a:solidFill>
                <a:srgbClr val="4A86E8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935175" y="2849050"/>
            <a:ext cx="77208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INTRO</a:t>
            </a:r>
            <a:r>
              <a:rPr lang="fr"/>
              <a:t>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LES </a:t>
            </a:r>
            <a:r>
              <a:rPr lang="fr" sz="1300"/>
              <a:t>AUTORITÉS</a:t>
            </a:r>
            <a:r>
              <a:rPr lang="fr" sz="1300"/>
              <a:t> DE GOTHAM CITY ONT </a:t>
            </a:r>
            <a:r>
              <a:rPr lang="fr" sz="1300"/>
              <a:t>DÉCIDÉ</a:t>
            </a:r>
            <a:r>
              <a:rPr lang="fr" sz="1300"/>
              <a:t> </a:t>
            </a:r>
            <a:r>
              <a:rPr lang="fr" sz="1300"/>
              <a:t>D'IMPLÉMENTER</a:t>
            </a:r>
            <a:r>
              <a:rPr lang="fr" sz="1300"/>
              <a:t> DES CHANGEMENT CONCERNANT L’ORGANISATION DE LA COLLECTE DES </a:t>
            </a:r>
            <a:r>
              <a:rPr lang="fr" sz="1300"/>
              <a:t>DÉCHETS</a:t>
            </a:r>
            <a:r>
              <a:rPr lang="fr" sz="1300"/>
              <a:t> DE LA VILLE EN LE </a:t>
            </a:r>
            <a:r>
              <a:rPr lang="fr" sz="1300"/>
              <a:t>RENOUVELANT</a:t>
            </a:r>
            <a:r>
              <a:rPr lang="fr" sz="1300"/>
              <a:t> VIA LE </a:t>
            </a:r>
            <a:r>
              <a:rPr lang="fr" sz="1300"/>
              <a:t>SYSTÈME</a:t>
            </a:r>
            <a:r>
              <a:rPr lang="fr" sz="1300"/>
              <a:t> DE DIGITALISATION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446050" y="271850"/>
            <a:ext cx="4251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OBJECTIVE</a:t>
            </a:r>
            <a:endParaRPr b="1" sz="1600"/>
          </a:p>
        </p:txBody>
      </p:sp>
      <p:sp>
        <p:nvSpPr>
          <p:cNvPr id="62" name="Google Shape;62;p14"/>
          <p:cNvSpPr txBox="1"/>
          <p:nvPr/>
        </p:nvSpPr>
        <p:spPr>
          <a:xfrm>
            <a:off x="340350" y="1270625"/>
            <a:ext cx="8463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TIME MANAGER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VÉHICULES</a:t>
            </a:r>
            <a:r>
              <a:rPr lang="fr"/>
              <a:t> </a:t>
            </a:r>
            <a:r>
              <a:rPr lang="fr"/>
              <a:t>ÉQUIPÉS</a:t>
            </a:r>
            <a:r>
              <a:rPr lang="fr"/>
              <a:t> DE GPS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EMPLOYÉS</a:t>
            </a:r>
            <a:r>
              <a:rPr lang="fr"/>
              <a:t> MIEUX </a:t>
            </a:r>
            <a:r>
              <a:rPr lang="fr"/>
              <a:t>ÉQUIPÉS</a:t>
            </a:r>
            <a:r>
              <a:rPr lang="fr"/>
              <a:t> AFIN </a:t>
            </a:r>
            <a:r>
              <a:rPr lang="fr"/>
              <a:t>D'AMÉLIORER L'EFFICACITÉ</a:t>
            </a:r>
            <a:r>
              <a:rPr lang="fr"/>
              <a:t> ET </a:t>
            </a:r>
            <a:r>
              <a:rPr lang="fr"/>
              <a:t>PRODUCTIVITÉ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DRONES DE SURVEILLANCE DES </a:t>
            </a:r>
            <a:r>
              <a:rPr lang="fr"/>
              <a:t>DÉCHETS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POUBELLES </a:t>
            </a:r>
            <a:r>
              <a:rPr lang="fr"/>
              <a:t>CONNECTÉES</a:t>
            </a:r>
            <a:r>
              <a:rPr lang="fr"/>
              <a:t> POUR LANCER DES ALERTES LORSQU’ELLES SONT PLEINES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APPLICATION PUBLIC POUR SIGNALER DES INCIDENTS OU DEMANDER UN PASSAGE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REPORTING MENSUEL SUR  LA </a:t>
            </a:r>
            <a:r>
              <a:rPr lang="fr"/>
              <a:t>PRODUCTIVITÉ</a:t>
            </a:r>
            <a:r>
              <a:rPr lang="fr"/>
              <a:t> ET RATTRAPER LES POINTS FAIBLES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6650" y="702950"/>
            <a:ext cx="863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SWOT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</a:t>
            </a:r>
            <a:r>
              <a:rPr lang="fr"/>
              <a:t>STRENGTHS</a:t>
            </a:r>
            <a:r>
              <a:rPr lang="fr"/>
              <a:t>                                               WEAKNESSES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OPPORTUNITIES                                                 THREATS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446050" y="271850"/>
            <a:ext cx="4251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BESOINS</a:t>
            </a:r>
            <a:endParaRPr b="1" sz="1600"/>
          </a:p>
        </p:txBody>
      </p:sp>
      <p:sp>
        <p:nvSpPr>
          <p:cNvPr id="69" name="Google Shape;69;p15"/>
          <p:cNvSpPr/>
          <p:nvPr/>
        </p:nvSpPr>
        <p:spPr>
          <a:xfrm>
            <a:off x="2069050" y="959725"/>
            <a:ext cx="2439300" cy="93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MOYENS MIS </a:t>
            </a:r>
            <a:r>
              <a:rPr lang="fr" sz="1000"/>
              <a:t>À DISPOSITION</a:t>
            </a:r>
            <a:r>
              <a:rPr lang="fr" sz="1000"/>
              <a:t> PAR LES PARTIES PRENANTES</a:t>
            </a:r>
            <a:endParaRPr sz="1000"/>
          </a:p>
        </p:txBody>
      </p:sp>
      <p:sp>
        <p:nvSpPr>
          <p:cNvPr id="70" name="Google Shape;70;p15"/>
          <p:cNvSpPr/>
          <p:nvPr/>
        </p:nvSpPr>
        <p:spPr>
          <a:xfrm>
            <a:off x="6654425" y="959725"/>
            <a:ext cx="2439300" cy="93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ADAPTATION DES </a:t>
            </a:r>
            <a:r>
              <a:rPr lang="fr" sz="1000"/>
              <a:t>EMPLOYÉS.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CHANGEMENT RADICAL DE FONCTIONNEMENT DE LA VILLE</a:t>
            </a:r>
            <a:endParaRPr sz="1000"/>
          </a:p>
        </p:txBody>
      </p:sp>
      <p:sp>
        <p:nvSpPr>
          <p:cNvPr id="71" name="Google Shape;71;p15"/>
          <p:cNvSpPr/>
          <p:nvPr/>
        </p:nvSpPr>
        <p:spPr>
          <a:xfrm>
            <a:off x="2069050" y="2325025"/>
            <a:ext cx="2439300" cy="93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MEILLEURE GESTION.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AMÉLIORATION</a:t>
            </a:r>
            <a:r>
              <a:rPr lang="fr" sz="1000"/>
              <a:t> DES PERFORMANCES.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AMÉLIORATION</a:t>
            </a:r>
            <a:r>
              <a:rPr lang="fr" sz="1000"/>
              <a:t> DE L’IMAGE DE LA VILLE</a:t>
            </a:r>
            <a:endParaRPr sz="1000"/>
          </a:p>
        </p:txBody>
      </p:sp>
      <p:sp>
        <p:nvSpPr>
          <p:cNvPr id="72" name="Google Shape;72;p15"/>
          <p:cNvSpPr/>
          <p:nvPr/>
        </p:nvSpPr>
        <p:spPr>
          <a:xfrm>
            <a:off x="6654425" y="2325025"/>
            <a:ext cx="2439300" cy="93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GRÈVE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2116950" y="328750"/>
            <a:ext cx="49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IDENTIFY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2116950" y="1075038"/>
            <a:ext cx="49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DESIGN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2116950" y="1821325"/>
            <a:ext cx="49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COACH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