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26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2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7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3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347E-E8C2-4B45-939A-A4453A55459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86047D-95D2-4952-B47A-79298E2E9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B520-51FE-46A8-969E-92488E5B4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96F8C-C0C6-4511-8A8B-39117460D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PREPARED 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ALBIR ASHFAQ</a:t>
            </a:r>
          </a:p>
        </p:txBody>
      </p:sp>
    </p:spTree>
    <p:extLst>
      <p:ext uri="{BB962C8B-B14F-4D97-AF65-F5344CB8AC3E}">
        <p14:creationId xmlns:p14="http://schemas.microsoft.com/office/powerpoint/2010/main" val="29234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9A2D-7920-40BC-BCBA-83E06131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E92C-79F0-4902-87C3-B359DC4D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device is a piece of equipment used to provide data and control signals to an information processing system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 input device is any hardware device that sends data to a computer, allowing you to interact with and control it.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DFEF-4189-4944-90AF-D10201E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66E6-27B8-4BE9-8098-0497D36D7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387145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1387-EDB0-4104-A4F6-23546370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9098-E032-4451-B005-686554C4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keyboard is an input device used to enter characters and functions into the computer system by pressing buttons, or keys.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247B1-EDFB-4048-808A-2756DEC66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3051842"/>
            <a:ext cx="4438650" cy="25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4243-5065-4D6E-B4FF-CC57D294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DC8C-2A7D-40B0-A166-4D6818A5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microphone is an input device used to convert sound waves into electrical waves or to input sound into computers.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5C249-75EB-428D-B341-38157434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87" y="3028949"/>
            <a:ext cx="2528888" cy="25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4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B77-385E-4590-977E-5159051D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0603-17D6-4CE2-9163-80F67F69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USB---- UNIVERSAL SERIAL BUS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acts as both input and output device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USB feeds information to the computer and information can be transferred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E2A76-82FF-44B6-989F-4FA2545F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4001294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F14C-3368-4641-8958-81C503AD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744A-817F-4F9A-B353-AB436BD8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mouse delivers location and selection data to the computer.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60079-D4A3-441B-99D4-CCF40615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728912"/>
            <a:ext cx="2909888" cy="29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4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8E9A-9308-4AD6-B392-9F6A0633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A79E-77F2-4844-ACEA-BD5D4887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an input device is to enable computer operators to have control of the computer and send data such as text, images, or sounds to the computer.</a:t>
            </a:r>
          </a:p>
        </p:txBody>
      </p:sp>
    </p:spTree>
    <p:extLst>
      <p:ext uri="{BB962C8B-B14F-4D97-AF65-F5344CB8AC3E}">
        <p14:creationId xmlns:p14="http://schemas.microsoft.com/office/powerpoint/2010/main" val="11956572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INPUT DEVICES</vt:lpstr>
      <vt:lpstr>Definitions</vt:lpstr>
      <vt:lpstr>Examples</vt:lpstr>
      <vt:lpstr>keyboard</vt:lpstr>
      <vt:lpstr>Microphone</vt:lpstr>
      <vt:lpstr>USB</vt:lpstr>
      <vt:lpstr>Mouse: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albirashfaq1@gmail.com</dc:creator>
  <cp:lastModifiedBy>albirashfaq1@gmail.com</cp:lastModifiedBy>
  <cp:revision>4</cp:revision>
  <dcterms:created xsi:type="dcterms:W3CDTF">2024-10-06T16:38:17Z</dcterms:created>
  <dcterms:modified xsi:type="dcterms:W3CDTF">2024-10-06T17:03:53Z</dcterms:modified>
</cp:coreProperties>
</file>