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296795" y="5105400"/>
            <a:ext cx="488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2 	5	3	6	4	1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146175" y="415353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0.12</a:t>
            </a:r>
            <a:endParaRPr lang="" altLang="en-US"/>
          </a:p>
        </p:txBody>
      </p:sp>
      <p:sp>
        <p:nvSpPr>
          <p:cNvPr id="8" name="Left Bracket 7"/>
          <p:cNvSpPr/>
          <p:nvPr/>
        </p:nvSpPr>
        <p:spPr>
          <a:xfrm rot="5400000">
            <a:off x="4451350" y="4206240"/>
            <a:ext cx="572770" cy="909955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46175" y="324485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0.1</a:t>
            </a:r>
            <a:r>
              <a:rPr lang="" altLang="en-US"/>
              <a:t>7</a:t>
            </a:r>
            <a:endParaRPr lang="" altLang="en-US"/>
          </a:p>
        </p:txBody>
      </p:sp>
      <p:sp>
        <p:nvSpPr>
          <p:cNvPr id="15" name="Left Bracket 14"/>
          <p:cNvSpPr/>
          <p:nvPr/>
        </p:nvSpPr>
        <p:spPr>
          <a:xfrm rot="5400000">
            <a:off x="2126615" y="3749040"/>
            <a:ext cx="1487170" cy="909955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5400000">
            <a:off x="3535045" y="2257425"/>
            <a:ext cx="516255" cy="1891030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146175" y="270510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0.1</a:t>
            </a:r>
            <a:r>
              <a:rPr lang="" altLang="en-US"/>
              <a:t>9</a:t>
            </a:r>
            <a:endParaRPr lang="" altLang="en-US"/>
          </a:p>
        </p:txBody>
      </p:sp>
      <p:cxnSp>
        <p:nvCxnSpPr>
          <p:cNvPr id="18" name="Straight Connector 17"/>
          <p:cNvCxnSpPr>
            <a:stCxn id="16" idx="0"/>
            <a:endCxn id="8" idx="1"/>
          </p:cNvCxnSpPr>
          <p:nvPr/>
        </p:nvCxnSpPr>
        <p:spPr>
          <a:xfrm flipH="1">
            <a:off x="4737735" y="3461385"/>
            <a:ext cx="1270" cy="9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146175" y="199390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0.</a:t>
            </a:r>
            <a:r>
              <a:rPr lang="" altLang="en-US"/>
              <a:t>22</a:t>
            </a:r>
            <a:endParaRPr lang="" alt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05525" y="2181225"/>
            <a:ext cx="0" cy="276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857625" y="2162175"/>
            <a:ext cx="223456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94760" y="2143125"/>
            <a:ext cx="5715" cy="80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146175" y="147320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0.2</a:t>
            </a:r>
            <a:r>
              <a:rPr lang="" altLang="en-US"/>
              <a:t>6</a:t>
            </a:r>
            <a:endParaRPr lang="" alt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943475" y="1628775"/>
            <a:ext cx="2076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941570" y="1609725"/>
            <a:ext cx="1905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019925" y="1628775"/>
            <a:ext cx="19050" cy="337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Presentation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susanto</dc:creator>
  <cp:lastModifiedBy>susanto</cp:lastModifiedBy>
  <cp:revision>16</cp:revision>
  <dcterms:created xsi:type="dcterms:W3CDTF">2020-06-06T00:43:02Z</dcterms:created>
  <dcterms:modified xsi:type="dcterms:W3CDTF">2020-06-06T00:43:02Z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