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9" r:id="rId5"/>
    <p:sldId id="260" r:id="rId6"/>
    <p:sldId id="261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4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3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1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76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44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65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82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7A2730A-859E-B540-ADF3-E97069AD1F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67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7A2730A-859E-B540-ADF3-E97069AD1F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4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6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9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3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5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4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3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6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DED1C-8E9F-8BFF-AAC1-E8986A6C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Financials</a:t>
            </a:r>
            <a:endParaRPr lang="pt-BR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1E9092E0-44AC-B81F-269B-96F1EA23537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10536"/>
                  </p:ext>
                </p:extLst>
              </p:nvPr>
            </p:nvGraphicFramePr>
            <p:xfrm>
              <a:off x="453006" y="2231472"/>
              <a:ext cx="11266414" cy="462652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1E9092E0-44AC-B81F-269B-96F1EA2353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006" y="2231472"/>
                <a:ext cx="11266414" cy="46265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453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7FBB5-5AAB-B9E7-4472-8F171F82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Financials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2D3A94D2-9C41-94DB-5409-510697B81BC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69593326"/>
                  </p:ext>
                </p:extLst>
              </p:nvPr>
            </p:nvGraphicFramePr>
            <p:xfrm>
              <a:off x="402672" y="2172749"/>
              <a:ext cx="11333526" cy="468525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2D3A94D2-9C41-94DB-5409-510697B81B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672" y="2172749"/>
                <a:ext cx="11333526" cy="46852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930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B11DF-348C-0F78-9780-9DE94C21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Financials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B0E72CB4-1361-4DAD-3D4D-29CF30AFC6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70061344"/>
                  </p:ext>
                </p:extLst>
              </p:nvPr>
            </p:nvGraphicFramePr>
            <p:xfrm>
              <a:off x="469784" y="2231472"/>
              <a:ext cx="11299970" cy="462652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B0E72CB4-1361-4DAD-3D4D-29CF30AFC6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784" y="2231472"/>
                <a:ext cx="11299970" cy="46265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00962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B27124CF-6F12-456A-9D22-DB9857AE984B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6DC49F00-A04A-4B48-9432-4D08A674B4EB&quot;"/>
    <we:property name="reportUrl" value="&quot;/groups/me/reports/3a2c5d91-747c-4d91-9d03-51b564da49d7/93dcdc7097712d529d6c?bookmarkGuid=1c50e847-1640-4c3d-9298-52a3080053a3&amp;bookmarkUsage=1&amp;ctid=cd62b7dd-4b48-44bd-90e7-e143a22c8ead&amp;fromEntryPoint=exporthttps%3A%2F%2Fapp.powerbi.com%2Fgroups%2Fme%2Freports%2F3a2c5d91-747c-4d91-9d03-51b564da49d7%2F93dcdc7097712d529d6c%3FbookmarkGuid%3D1c50e847-1640-4c3d-9298-52a3080053a3&amp;bookmarkUsage=1&amp;ctid=cd62b7dd-4b48-44bd-90e7-e143a22c8ead&amp;fromEntryPoint=export&quot;"/>
    <we:property name="reportName" value="&quot;Financials&quot;"/>
    <we:property name="reportState" value="&quot;CONNECTED&quot;"/>
    <we:property name="embedUrl" value="&quot;/reportEmbed?reportId=3a2c5d91-747c-4d91-9d03-51b564da49d7&amp;config=eyJjbHVzdGVyVXJsIjoiaHR0cHM6Ly9XQUJJLVVTLUVBU1QyLXJlZGlyZWN0LmFuYWx5c2lzLndpbmRvd3MubmV0IiwiZW1iZWRGZWF0dXJlcyI6eyJ1c2FnZU1ldHJpY3NWTmV4dCI6dHJ1ZX19&amp;disableSensitivityBanner=true&quot;"/>
    <we:property name="pageName" value="&quot;93dcdc7097712d529d6c&quot;"/>
    <we:property name="pageDisplayName" value="&quot;Página 1&quot;"/>
    <we:property name="datasetId" value="&quot;2cc103fa-e8b1-460a-b400-a285a80b7d9d&quot;"/>
    <we:property name="backgroundColor" value="&quot;#FFFFFF&quot;"/>
    <we:property name="bookmark" value="&quot;H4sIAAAAAAAAA+1YwW7jNhD9FUOXXGxDoizJyi11UrRoWhh1kMsiKChy5HBBk1qKysYN/EP7G/2xDinZu3a88cK77bZGfKKGw+GbmcdnSk8BF3Ul6fI3uoDgPPhZccEo16YXBf1AtcaS8bAkJCJZWWYwCmlOCpzVlRVa1cH5U2CpmYO9FXVDpYuExjd3/YBKOaVz91RSWUM/qMDUWlEp/oTWGaesaWDVD+CxktpQF3JmqQUX9gHd8RkhRMMYd6TMigeYAbOtNY854ywL8yyLCE9IzlOGbnXr4JHtdXGh/fYTrSwVCrdxNhLzcUhpEobjcRKOwoyE3NlLIW3nUiyvHiuD2WHOy8oVZ4JY59pg1WTgszBQt6CfgomWzcKPrrbsM90YBr9D6aeUFXbpyiwUVUy4oqywIFOjsVx+Boe8Ydab7/X7iQHcFKGFq/4GxwV/wNVo3QVxMZ8bmFPbPV79Iwh7Myqhtf7YqK4/4XO8d2iphZrLrv8fW3HTplEJmNxTYx2/irfYSFd2XKQNB/PD0lf+Upg1BUh/B/h3zXZ1t+YoOr/9hIUdSVr4354Vdys3FQEhYQY8ZyNIExhFcZS80veLELp+9qZYBdhpanQEhSn6/vc5/FLK35fHSZRyoDENy4THOclYGo8O8vj/IX/9f/XczWC+AHXkuftJgKGG3S+v4QHkczCb+edTawi31Ij2D90DPzKh7mayCRZs5XjprgrO7RM83fhdI2iPQ49TS9tQXSrBhdIvFuWl5pxyXX7960O9pzAHFY/JpsajCbxl7l7xO6wnp1zZjnGnnWRHn07FISVFlLN8HEclhGUY0/J4FT/lsr2q0bdVo1ripcZs6U+wAHxBdQO3jWdc1aIT4OdB8cvupRM8J5+Ca4E8bcPfUtm4yLgYrFjAGQmj0SCKBiS+IfF5PD4fpcMoic8CT/2F5ocinV3i9ly/V36JPzOfkUi/on4VyFNIciOQ/hhTVa8/drT9NVr60brneAuXbmU7+64Bs0TM3uMj1qFDMtygHO7BMHTFxWCixv9nSavaHST32QVNHHz6v8CyPuJSf61RlByAG1pI+KMkI3z1DGGQsLwYjGIoBzkJk0GRUpImKS2jItm9pLaN9+imQqk1NEeFr8jYV/ozKW/vg05Ga+vSWhdjfeRUI2U/YPdCcgPKl2fX5c3e043yEF+vs7rRc9SqzXbdWY8zWqZhQlnKxoRleVLEYxfiRWWz8GgL/bh9tfK//WKnG1tXlMGUKtgneo6DHPgBrfLf7jYytVr9DYpFOxI0FAAA&quot;"/>
    <we:property name="initialStateBookmark" value="&quot;H4sIAAAAAAAAA+1Y227bOBD9FUMvebENXSzZypvrZLGLJK1RB3kpgoIiRw4LmlQpKo038A/tb+yP7ZCS3Npx48Lby64RP1HD4fDMzOER5UeP8bIQZPmaLMA79f6QjFPClO4EXteTtfHVmzcXV+O3F+9fj6/O0awKw5UsvdNHzxA9B3PDy4oIGwKN7267HhFiSub2KSeihK5XgC6VJIL/CbUzThldwarrwUMhlCY25MwQAzbsPbrjM+4d9CPckVDD72EG1NTWNGKU0aGfDodByOIwZQlFt7J2cMh2utjQbvuJkoZwidtYWxixkU9I7PujUewP/GHoM2vPuTCNS7Y8fyg0Zoc5LwtblQlinSuN5RKey0JDWYN+9CZKVAs3Ot+wz1SlKbyF3E1Jw80SI+VcEkm5LcoKCzLVCsvlZnDIKmqc+U59mmjATRGav+qucYzZPa5G6zaI8XyuYU5M83j+QxB2ZkRAbf2tkk1//Kd4b9FScjkXTf8/t+K6TqPgMLkj2lh+ZR+wkbbsuEhpBvrV0lX+jOuWAmF3C/gvzXZ123IUnT98wcKGJDX878+K25WdCiAM/SGwlA4giWEQREH8Qt9vQmj72ZliFWCrqcEBFCbo+9/n8HMp/1oex0HCgETEz2MWpeGQJtFgL4//H/LX/annbgbzBcgDz93vHDTR9G55CfcgnoJZzz+daiHcEM3rF7oDfmBCzZVkHczbyPHMXhWs2xd4mvHHipMOgw4jhtShmlS8sVTPFuW55hxzXa7+/qvcUZi9ikdFVeLRBFYzd6f47deTY65sw7jjTrKhT6PikIRZkNJ0FAU5+LkfkfxwFT/msr2o0fdVo1LgpUZv6I+3APxAtQO7jWNcUaPj4OZBsrPmoxMcJx+9S448rcPfEFHZyLgYDF/ASegHg14Q9MLoOoxOo9HpIOkHcXTiOeovFNsX6eQMt2fqk3RL3Jn5ikS6FeWLQB5DkmuBdMeYyLL9s6Pur1bCjdqe4y1c2JX17McK9BIxO4/PWPsWSX+Nsr8DQ98WF4PxEt/PghSlPUj2bxc0MXDpX8CyPOBSf6lQlCyAa5IJeJ+HA/z09KEX0zTrDSLIe2nox70sIWESJyQPsnj7klo33qGbcilbaJYK/yJjV+mvpLy5DzpppYxNqy1Ge+RkJUTXo3dcMA3SlWfb5d3O043yEF22WV2rOWrVervmrEdDkid+TGhCRyEdpnEWjWyIZ5XNwIPJ1MPm1cr9doudqkxZEApTImGX6FkOMmB7tMriroUNwXDs8zf61zeB1T+zJzwpXBQAAA==&quot;"/>
    <we:property name="isFiltersActionButtonVisible" value="true"/>
    <we:property name="isVisualContainerHeaderHidden" value="false"/>
    <we:property name="reportEmbeddedTime" value="&quot;2024-08-15T13:28:59.490Z&quot;"/>
    <we:property name="creatorTenantId" value="&quot;cd62b7dd-4b48-44bd-90e7-e143a22c8ead&quot;"/>
    <we:property name="creatorUserId" value="&quot;1003200315E00E82&quot;"/>
    <we:property name="creatorSessionId" value="&quot;611a09a8-33ee-4536-ba62-0137bfd6918d&quot;"/>
    <we:property name="artifactViewState" value="&quot;live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FDBBF355-E481-43F7-A44B-B4CF9AD750E0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6DC49F00-A04A-4B48-9432-4D08A674B4EB&quot;"/>
    <we:property name="reportUrl" value="&quot;/groups/me/reports/3a2c5d91-747c-4d91-9d03-51b564da49d7/840706f6be54dcbe03c4?bookmarkGuid=af9ea83b-6877-4c82-9337-783f9922953e&amp;bookmarkUsage=1&amp;ctid=cd62b7dd-4b48-44bd-90e7-e143a22c8ead&amp;fromEntryPoint=export&quot;"/>
    <we:property name="reportName" value="&quot;Financials&quot;"/>
    <we:property name="reportState" value="&quot;CONNECTED&quot;"/>
    <we:property name="embedUrl" value="&quot;/reportEmbed?reportId=3a2c5d91-747c-4d91-9d03-51b564da49d7&amp;config=eyJjbHVzdGVyVXJsIjoiaHR0cHM6Ly9XQUJJLVVTLUVBU1QyLXJlZGlyZWN0LmFuYWx5c2lzLndpbmRvd3MubmV0IiwiZW1iZWRGZWF0dXJlcyI6eyJ1c2FnZU1ldHJpY3NWTmV4dCI6dHJ1ZX19&amp;disableSensitivityBanner=true&quot;"/>
    <we:property name="pageName" value="&quot;840706f6be54dcbe03c4&quot;"/>
    <we:property name="pageDisplayName" value="&quot;Página 2&quot;"/>
    <we:property name="datasetId" value="&quot;2cc103fa-e8b1-460a-b400-a285a80b7d9d&quot;"/>
    <we:property name="backgroundColor" value="&quot;#FFFFFF&quot;"/>
    <we:property name="bookmark" value="&quot;H4sIAAAAAAAAA+1XzW7bMAx+lUDnYLDj3/TWpR02YBuKZetlyIGyaFeFamWynMUr8kJ7jb3YKNvtmiVNiqFYg243i6RJfh8pUbpmQlZzBc17uEJ2xN6UQmYgtBn4bMjKTghpOB6JJEeIIOZBHIZRRFo9t1KXFTu6ZhZMgfZcVjUo54mEn2dDBkqdQeFWOagKh2yOptIlKPkNO2NSWVPjashwOVfagHM5tWDRuV2QOa0pBf9FQBEhs3KBU8xsJ01DL/HiPOYYhSLj6AVZSGZVZ9BmttXEuW7DT3RpQZYUxsmCKApHnu9BHCc84mMAr02jkmWh+oR//fuxmTtyLC4t10vHB7+kwM7TakWAwoCPvCziME7jNMtz3w9993cule0D8uZ0OTfEFTHYeTsWCygzFKwlxGDV4b9mx0VhsADbL0/XlBOt6qst8qmuTYYfMG9VpZW2oRi5LCmGdOS7PM+MprK0msEUFHbSV3XZs+y55YX+OjFIZRFOMCPJTlIyMGKdEVoYgeZl06I9keamiKPhb0k/KVKCRqKMe6mf8HgcpzmKYBSjxw+8dJ9KaavBVCvxL5RvF9quhDxFHCdBlsaBCAKBceyFe0s4IYYKbegEVBtVfKzUJ7ourWnYZlmGB9JK9JlL+whtNJc4uQBjD7qV7kO7mt3MG7K4vDNR+ibp0n/8rpi1wyPJIYr9FMLAy32P0zzy8cBPoIe2zQPa/LVEAya7aN7iAtVmarf6TdVNQudgZHeZaGH8Ibz+VnTrjK0hPnHXFGd2J5/++0stYSBwIMBC56qHwo5LvXPv7zqDnjMv7358r7YQs39WqbqiLYGi6+OtB87+ffycme077nmD7NunOz3DJEjpqYIpIN3juQgwif4P/7/8BHjAvjyoi8D9T4Knuwi03bz2rvwJnPjaZbEPAAA=&quot;"/>
    <we:property name="initialStateBookmark" value="&quot;H4sIAAAAAAAAA+1XyW7bMBD9FYNno5CixXJvjpOiRVbEbS6FUQzFkcOAoVSKcu0G/qH+Rn+sQ0nZascxiqAx0p5EDkezvDfkkNdMyLJQMD+GK2Rv2QctZAoiNx2fdZluhLsnJwdHg7ODL8eDo30S54WVuS7Z22tmwUzQnsuyAuVMkPDzuMtAqVOYuFkGqsQuK9CUuQYlv2OjTEvWVLjoMpwVKjfgTI4sWHRmp6ROc/LtvwnII6RWTnGEqW2kSej1vDiLOUahSDl6QRqSWtko1JGtVHGma/fDXFuQmtw4WRBF4Y7nexDHPR7xPoBXh1FKPVFtwHf/fpwXDhWLM8vzmcODX5JjZ2mxoITCgO94acShn8RJmmW+H/ru70wq2zrk8/1ZYQgrQrCxNhBT0CkKVgNisGzyv2aDycTgBGw73X+wOMxVdbVCPsork+IZZvWSttLOyUcmNfmQDnwX56nJiZZ6pTMChY30XaVblD03vci/DQ0SLcIJxiRZC0oKRjxEhCZGoNmd19nuSXND4k73t6BfNFNKjUQp9xK/x+N+nGQogp0YPb7l1H3S0padUa7Ev0DfumwbCnmC2O8FaRIHIggExrEXPknhkBCa5IaOPrXE4nOFPswrbc2cLdPS3ZJSomEm7TOUUSFxeAHGbnUpPZbtYnzTb0jj8l5HaYukCf/5q2JcN49eBlHsJxAGXuZ7nPqRj1t+Am1aNhuU+XuJBkx6MT/EKarl0G7Xl5duAjoHI5vLRJ3GH6bXXodujbEHGe+5a4pTuxdPO/5aSegI7Aiw0JhqU2EDna/d++vOoNeMy9HPH+UKYJ7uVaoqaUugaOp45YHz9D5+zci2Ffe6k2zLpzk9w16QRBBjAkj3eC4C7EX/m/9ffgJssC+36iLw+JPg5S4CdTXfQcaukN7ZbpBXtiwgxVPQWPsvGhMSaz0qHNDCMVWPjfseSqKjIeocVFW/XenpzWofRJ3kCjfUb4P7BQ9zxi82EAAA&quot;"/>
    <we:property name="isFiltersActionButtonVisible" value="true"/>
    <we:property name="isVisualContainerHeaderHidden" value="false"/>
    <we:property name="reportEmbeddedTime" value="&quot;2024-08-15T13:31:04.600Z&quot;"/>
    <we:property name="creatorTenantId" value="&quot;cd62b7dd-4b48-44bd-90e7-e143a22c8ead&quot;"/>
    <we:property name="creatorUserId" value="&quot;1003200315E00E82&quot;"/>
    <we:property name="creatorSessionId" value="&quot;68816e43-5e58-4dc9-8a41-e614ecdbe77f&quot;"/>
    <we:property name="artifactViewState" value="&quot;live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34673CE6-DFE8-4B58-A818-D0374E3CD1E8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6DC49F00-A04A-4B48-9432-4D08A674B4EB&quot;"/>
    <we:property name="reportUrl" value="&quot;/groups/me/reports/3a2c5d91-747c-4d91-9d03-51b564da49d7/a21591d5b0f79f570c02?bookmarkGuid=7726455d-ebfe-4c59-b6b7-d625625f652b&amp;bookmarkUsage=1&amp;ctid=cd62b7dd-4b48-44bd-90e7-e143a22c8ead&amp;fromEntryPoint=export&quot;"/>
    <we:property name="reportName" value="&quot;Financials&quot;"/>
    <we:property name="reportState" value="&quot;CONNECTED&quot;"/>
    <we:property name="embedUrl" value="&quot;/reportEmbed?reportId=3a2c5d91-747c-4d91-9d03-51b564da49d7&amp;config=eyJjbHVzdGVyVXJsIjoiaHR0cHM6Ly9XQUJJLVVTLUVBU1QyLXJlZGlyZWN0LmFuYWx5c2lzLndpbmRvd3MubmV0IiwiZW1iZWRGZWF0dXJlcyI6eyJ1c2FnZU1ldHJpY3NWTmV4dCI6dHJ1ZX19&amp;disableSensitivityBanner=true&quot;"/>
    <we:property name="pageName" value="&quot;a21591d5b0f79f570c02&quot;"/>
    <we:property name="pageDisplayName" value="&quot;Página 3&quot;"/>
    <we:property name="datasetId" value="&quot;2cc103fa-e8b1-460a-b400-a285a80b7d9d&quot;"/>
    <we:property name="backgroundColor" value="&quot;#FFFFFF&quot;"/>
    <we:property name="bookmark" value="&quot;H4sIAAAAAAAAA+1VwY6bMBD9lZXPqAIMId7blm6lXqpVaXupcjB4zHrl2MiYNGmUf+8Yst0mXW1UKdqoUjnhN8PMm+dnsyVC9Z3mm498CeSafDBCNVxYd5WQiJgJpGkukmIWz9MkpyxOszqVGLWdV9b05HpLPHct+K+qH7gOlRD8togI1/qOt2Elue4hIh243hqu1Q+YkjHk3QC7iMC609bxULLy3EMou8J0XCOF5A3FjrzxagUVNH5CORJiicjrWBZM5kXcxCmm9VPCyOzZlFB6bF9a47ky2CZgKWWJzFheFElWzBjUNB9zpdJ+n1Jvbtedw+lw5k0XxLkRK24aEGQcwUE/Md6Sm7Z10HK/X94eBEurh+UzeGUH18AnkGPIeOU32EMqgz1UkGuHUt05i0KOEXyVyo/o+8HsdYnD8t5+Lx2gkCIA0S++JUKtdbjL+g/K52JVQbsEM9E65LFApFem1fv9f9qKzxO9TkF5z50P/qofcCOD7PiRdQLc282o/DvlHi2QRkdUL6r6bvHoUcx4+M2Fe9En+udXebELoYbNZNwwEdM0m7N8xvN5cdK+r2GH0g7G4/Av2fKyx+iq4hr6vzlGl+X7xSjfX1VWi9OcTx65Je+OT9vrmfjJG5OJaUzx7k3nhYSZrFnM8Nr+b+Kz/gv+LUNImgHkTV5DTgu84GRG56HUixN4WPvarg+nGJ8j5CeeXof2AAkAAA==&quot;"/>
    <we:property name="initialStateBookmark" value="&quot;H4sIAAAAAAAAA+1WXW/aMBT9K8jP0ZQPQkjfaMakqWuLmq0vE5qc5Dp1ZezIcRgM8d937dC1dFXZJFQ0aXmJfXy599zjY5MNqXjbCLq+ogsgZ+SjrHhJK6UHAfGI7MHz6+uLy8nNxberyeUUYdUYrmRLzjbEUF2DueVtR4VNgeDXuUeoEDNa2xmjogWPNKBbJangP6APxiWjO9h6BFaNUJralLmhBmzaJYbjHGsH7yKsSEvDl5BDaXqUhkGcBlVc+CxJWZz4pR9iWNsHOGYvhtjUrnympKFcYhmLhVEasGEaJ0kwTEYpFFHsYhkXZhdSrKerRmN32PO6sapMqiWVJVTEtaCh7RlvyKSuNdTU7KbTvcVMiW7xAp6rTpdwA8wtScPNGmswLrEGt3JtUaqZViikW8Eh48ahHzq508W30zv1PdOAQlYW8H7xzRCqlcbtFb9RPharHOoFyJ7WPo85Ii2Xtdjt/+NWfO7pNRyyO6qN9VdxjxtpZccfKV2BPl875d9z/WCB0HtG9aSqb+cPHsWI+ycu3Ine0z++yvOtXSrTEfPLtPKjcDhO4xGNx8lB+76FHTLVSYPNv2bL0x6jQU4FtH9zjE7L94vkph3kSlSHOR88cgvaPD9tb2fiR2/0Jo78CO/ecJwwGLEi9VO8tv+b+Kj/Bf+WIVg0BIjLuIA4SvCCY8NobFO92oGBlSnUar8L9zxFyALws8UOVGfahpYwoxJcN01PiIOLw82ksrLqubG2708c/diXvqWic1XxS4a4GkiGFwL+ML5vdfsTDpWyk4UJAAA=&quot;"/>
    <we:property name="isFiltersActionButtonVisible" value="true"/>
    <we:property name="isVisualContainerHeaderHidden" value="false"/>
    <we:property name="reportEmbeddedTime" value="&quot;2024-08-15T13:33:21.876Z&quot;"/>
    <we:property name="creatorTenantId" value="&quot;cd62b7dd-4b48-44bd-90e7-e143a22c8ead&quot;"/>
    <we:property name="creatorUserId" value="&quot;1003200315E00E82&quot;"/>
    <we:property name="creatorSessionId" value="&quot;9e58d994-9eb7-4fb8-8e91-3a04b7869032&quot;"/>
    <we:property name="artifactViewState" value="&quot;live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1519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Íon - Sala da Diretoria</vt:lpstr>
      <vt:lpstr>Financials</vt:lpstr>
      <vt:lpstr>Financials</vt:lpstr>
      <vt:lpstr>Financials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Anna Laura Bitelli Gonçalves</cp:lastModifiedBy>
  <cp:revision>3</cp:revision>
  <dcterms:created xsi:type="dcterms:W3CDTF">2018-06-07T21:39:02Z</dcterms:created>
  <dcterms:modified xsi:type="dcterms:W3CDTF">2024-08-15T13:35:12Z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