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d2ea7e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d2ea7e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Einleitung -&gt; Projektfindung und unsere Vorstellungen wie es strukturiert sein soll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Ausführung -&gt;Welche Technologie wir verwendet haben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FFFF00"/>
                </a:highlight>
              </a:rPr>
              <a:t>Implementation -&gt; wie wir unsere Module im Spring eingebunden sind/aufgebaut sind?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FFFFFF"/>
                </a:highlight>
              </a:rPr>
              <a:t>UML Diagramm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FFFFFF"/>
                </a:highlight>
              </a:rPr>
              <a:t>Herausforderungen -&gt; Was während dem Projekt hervortrat/ Lessions Learnd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FFFFFF"/>
                </a:highlight>
              </a:rPr>
              <a:t>Demo des Projekts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b58ed0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b58ed0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b58ed0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b58ed0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bd7b0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bd7b0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schwarze Rhomben	= Composition		= Aufbau			</a:t>
            </a:r>
            <a:r>
              <a:rPr lang="de"/>
              <a:t>(Rhomubs kann nicht ohne Pfeil existieren)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weisse Rhomben	= Aggregation		= Gruppierung/Ansammlung	</a:t>
            </a:r>
            <a:r>
              <a:rPr lang="de"/>
              <a:t>(Rhombus funktioniert auch, wenn Pfeil entsorgt wird)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d2ea7e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d2ea7e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b58ed0c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b58ed0c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Jeder stellt sein Modul vor und erzählt dazu etwas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e1c6a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e1c6a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ee720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ee720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4050" y="1589700"/>
            <a:ext cx="5186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Console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11850" y="3936200"/>
            <a:ext cx="3828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Urs Albisser, Danian Kiarostami, Slavisa Obradovic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 flipH="1">
            <a:off x="1297500" y="445550"/>
            <a:ext cx="47811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 der Präsentation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860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Einleitung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Methoden &amp; Technologien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UML-Diagramm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Implementierung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Demo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Herausforderungen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Einleitung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974163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Eine Sammlung von Spielen erstellen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Einfach erweiterbar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Klar </a:t>
            </a:r>
            <a:r>
              <a:rPr lang="de" sz="1800"/>
              <a:t>strukturiert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Flexibel bezüglich UI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975" y="2166450"/>
            <a:ext cx="2526626" cy="252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Technologien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835075" y="1767350"/>
            <a:ext cx="49293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Spring Boot &amp; Maven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User Interfaces: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Console (MVP)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GUI (JavaFX)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Web (Spring Boot Web &amp; </a:t>
            </a:r>
            <a:r>
              <a:rPr lang="de" sz="1400"/>
              <a:t>Thymeleaf)</a:t>
            </a:r>
            <a:endParaRPr sz="14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Maven Dependencies</a:t>
            </a:r>
            <a:r>
              <a:rPr lang="de" sz="1800"/>
              <a:t> &amp; </a:t>
            </a:r>
            <a:r>
              <a:rPr lang="de" sz="1800"/>
              <a:t>Plugins</a:t>
            </a:r>
            <a:r>
              <a:rPr lang="de" sz="1800"/>
              <a:t> (Modul)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ildergebnis für springboot dark logo"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50" y="2139638"/>
            <a:ext cx="2514300" cy="10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856" y="0"/>
            <a:ext cx="72945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Game of Life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Guess the Number Game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Tic Tac Toe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Random Joke Crawler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Console App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Herausforderungen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Spring Boot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JUnit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Github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Zeitmanagement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Besten Dank für die Aufmerksamkeit!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