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5854700" cy="3314700"/>
  <p:notesSz cx="5854700" cy="3314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578" y="1027557"/>
            <a:ext cx="4981892" cy="69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6565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9157" y="1856232"/>
            <a:ext cx="4102735" cy="82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56565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6565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56565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18032" y="231647"/>
            <a:ext cx="112395" cy="17780"/>
          </a:xfrm>
          <a:custGeom>
            <a:avLst/>
            <a:gdLst/>
            <a:ahLst/>
            <a:cxnLst/>
            <a:rect l="l" t="t" r="r" b="b"/>
            <a:pathLst>
              <a:path w="112394" h="17779">
                <a:moveTo>
                  <a:pt x="17665" y="6604"/>
                </a:moveTo>
                <a:lnTo>
                  <a:pt x="16840" y="4064"/>
                </a:lnTo>
                <a:lnTo>
                  <a:pt x="13652" y="762"/>
                </a:lnTo>
                <a:lnTo>
                  <a:pt x="11226" y="0"/>
                </a:lnTo>
                <a:lnTo>
                  <a:pt x="4000" y="0"/>
                </a:lnTo>
                <a:lnTo>
                  <a:pt x="0" y="4064"/>
                </a:lnTo>
                <a:lnTo>
                  <a:pt x="0" y="13716"/>
                </a:lnTo>
                <a:lnTo>
                  <a:pt x="4000" y="17780"/>
                </a:lnTo>
                <a:lnTo>
                  <a:pt x="13652" y="17780"/>
                </a:lnTo>
                <a:lnTo>
                  <a:pt x="17665" y="13716"/>
                </a:lnTo>
                <a:lnTo>
                  <a:pt x="17665" y="6604"/>
                </a:lnTo>
                <a:close/>
              </a:path>
              <a:path w="112394" h="17779">
                <a:moveTo>
                  <a:pt x="64973" y="6604"/>
                </a:moveTo>
                <a:lnTo>
                  <a:pt x="64198" y="4064"/>
                </a:lnTo>
                <a:lnTo>
                  <a:pt x="60972" y="762"/>
                </a:lnTo>
                <a:lnTo>
                  <a:pt x="58597" y="0"/>
                </a:lnTo>
                <a:lnTo>
                  <a:pt x="52158" y="0"/>
                </a:lnTo>
                <a:lnTo>
                  <a:pt x="48133" y="4064"/>
                </a:lnTo>
                <a:lnTo>
                  <a:pt x="48133" y="9017"/>
                </a:lnTo>
                <a:lnTo>
                  <a:pt x="47358" y="13716"/>
                </a:lnTo>
                <a:lnTo>
                  <a:pt x="51371" y="17780"/>
                </a:lnTo>
                <a:lnTo>
                  <a:pt x="60972" y="17780"/>
                </a:lnTo>
                <a:lnTo>
                  <a:pt x="64973" y="13716"/>
                </a:lnTo>
                <a:lnTo>
                  <a:pt x="64973" y="6604"/>
                </a:lnTo>
                <a:close/>
              </a:path>
              <a:path w="112394" h="17779">
                <a:moveTo>
                  <a:pt x="112344" y="6604"/>
                </a:moveTo>
                <a:lnTo>
                  <a:pt x="111544" y="4064"/>
                </a:lnTo>
                <a:lnTo>
                  <a:pt x="109918" y="2413"/>
                </a:lnTo>
                <a:lnTo>
                  <a:pt x="109131" y="762"/>
                </a:lnTo>
                <a:lnTo>
                  <a:pt x="106718" y="0"/>
                </a:lnTo>
                <a:lnTo>
                  <a:pt x="99491" y="0"/>
                </a:lnTo>
                <a:lnTo>
                  <a:pt x="95491" y="4064"/>
                </a:lnTo>
                <a:lnTo>
                  <a:pt x="95491" y="13716"/>
                </a:lnTo>
                <a:lnTo>
                  <a:pt x="99491" y="17780"/>
                </a:lnTo>
                <a:lnTo>
                  <a:pt x="108331" y="17780"/>
                </a:lnTo>
                <a:lnTo>
                  <a:pt x="112344" y="13716"/>
                </a:lnTo>
                <a:lnTo>
                  <a:pt x="112344" y="6604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548884" y="1010411"/>
            <a:ext cx="113030" cy="17780"/>
          </a:xfrm>
          <a:custGeom>
            <a:avLst/>
            <a:gdLst/>
            <a:ahLst/>
            <a:cxnLst/>
            <a:rect l="l" t="t" r="r" b="b"/>
            <a:pathLst>
              <a:path w="113029" h="17780">
                <a:moveTo>
                  <a:pt x="17526" y="7366"/>
                </a:moveTo>
                <a:lnTo>
                  <a:pt x="16764" y="4953"/>
                </a:lnTo>
                <a:lnTo>
                  <a:pt x="15113" y="3302"/>
                </a:lnTo>
                <a:lnTo>
                  <a:pt x="13589" y="762"/>
                </a:lnTo>
                <a:lnTo>
                  <a:pt x="11176" y="0"/>
                </a:lnTo>
                <a:lnTo>
                  <a:pt x="4826" y="0"/>
                </a:lnTo>
                <a:lnTo>
                  <a:pt x="762" y="4064"/>
                </a:lnTo>
                <a:lnTo>
                  <a:pt x="762" y="9017"/>
                </a:lnTo>
                <a:lnTo>
                  <a:pt x="0" y="13716"/>
                </a:lnTo>
                <a:lnTo>
                  <a:pt x="3937" y="17780"/>
                </a:lnTo>
                <a:lnTo>
                  <a:pt x="13589" y="17780"/>
                </a:lnTo>
                <a:lnTo>
                  <a:pt x="17526" y="13716"/>
                </a:lnTo>
                <a:lnTo>
                  <a:pt x="17526" y="7366"/>
                </a:lnTo>
                <a:close/>
              </a:path>
              <a:path w="113029" h="17780">
                <a:moveTo>
                  <a:pt x="64643" y="7366"/>
                </a:moveTo>
                <a:lnTo>
                  <a:pt x="63881" y="4953"/>
                </a:lnTo>
                <a:lnTo>
                  <a:pt x="62230" y="3302"/>
                </a:lnTo>
                <a:lnTo>
                  <a:pt x="61468" y="762"/>
                </a:lnTo>
                <a:lnTo>
                  <a:pt x="59055" y="0"/>
                </a:lnTo>
                <a:lnTo>
                  <a:pt x="51816" y="0"/>
                </a:lnTo>
                <a:lnTo>
                  <a:pt x="47752" y="4064"/>
                </a:lnTo>
                <a:lnTo>
                  <a:pt x="47752" y="13716"/>
                </a:lnTo>
                <a:lnTo>
                  <a:pt x="51816" y="17780"/>
                </a:lnTo>
                <a:lnTo>
                  <a:pt x="60706" y="17780"/>
                </a:lnTo>
                <a:lnTo>
                  <a:pt x="64643" y="13716"/>
                </a:lnTo>
                <a:lnTo>
                  <a:pt x="64643" y="7366"/>
                </a:lnTo>
                <a:close/>
              </a:path>
              <a:path w="113029" h="17780">
                <a:moveTo>
                  <a:pt x="112522" y="7366"/>
                </a:moveTo>
                <a:lnTo>
                  <a:pt x="111633" y="4953"/>
                </a:lnTo>
                <a:lnTo>
                  <a:pt x="110109" y="3302"/>
                </a:lnTo>
                <a:lnTo>
                  <a:pt x="108458" y="762"/>
                </a:lnTo>
                <a:lnTo>
                  <a:pt x="106172" y="0"/>
                </a:lnTo>
                <a:lnTo>
                  <a:pt x="98933" y="0"/>
                </a:lnTo>
                <a:lnTo>
                  <a:pt x="94996" y="4064"/>
                </a:lnTo>
                <a:lnTo>
                  <a:pt x="94996" y="13716"/>
                </a:lnTo>
                <a:lnTo>
                  <a:pt x="98933" y="17780"/>
                </a:lnTo>
                <a:lnTo>
                  <a:pt x="108458" y="17780"/>
                </a:lnTo>
                <a:lnTo>
                  <a:pt x="112522" y="13716"/>
                </a:lnTo>
                <a:lnTo>
                  <a:pt x="112522" y="7366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151120" y="27431"/>
            <a:ext cx="695325" cy="856615"/>
          </a:xfrm>
          <a:custGeom>
            <a:avLst/>
            <a:gdLst/>
            <a:ahLst/>
            <a:cxnLst/>
            <a:rect l="l" t="t" r="r" b="b"/>
            <a:pathLst>
              <a:path w="695325" h="856615">
                <a:moveTo>
                  <a:pt x="694816" y="0"/>
                </a:moveTo>
                <a:lnTo>
                  <a:pt x="35305" y="288036"/>
                </a:lnTo>
                <a:lnTo>
                  <a:pt x="38100" y="294386"/>
                </a:lnTo>
                <a:lnTo>
                  <a:pt x="5206" y="260731"/>
                </a:lnTo>
                <a:lnTo>
                  <a:pt x="0" y="265811"/>
                </a:lnTo>
                <a:lnTo>
                  <a:pt x="576326" y="856488"/>
                </a:lnTo>
                <a:lnTo>
                  <a:pt x="581405" y="851408"/>
                </a:lnTo>
                <a:lnTo>
                  <a:pt x="38353" y="294640"/>
                </a:lnTo>
                <a:lnTo>
                  <a:pt x="694816" y="8000"/>
                </a:lnTo>
                <a:lnTo>
                  <a:pt x="694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030724" y="135635"/>
            <a:ext cx="365760" cy="367665"/>
          </a:xfrm>
          <a:custGeom>
            <a:avLst/>
            <a:gdLst/>
            <a:ahLst/>
            <a:cxnLst/>
            <a:rect l="l" t="t" r="r" b="b"/>
            <a:pathLst>
              <a:path w="365760" h="367665">
                <a:moveTo>
                  <a:pt x="182625" y="0"/>
                </a:moveTo>
                <a:lnTo>
                  <a:pt x="133985" y="6604"/>
                </a:lnTo>
                <a:lnTo>
                  <a:pt x="90297" y="25145"/>
                </a:lnTo>
                <a:lnTo>
                  <a:pt x="53339" y="53848"/>
                </a:lnTo>
                <a:lnTo>
                  <a:pt x="24891" y="91059"/>
                </a:lnTo>
                <a:lnTo>
                  <a:pt x="6476" y="135000"/>
                </a:lnTo>
                <a:lnTo>
                  <a:pt x="0" y="183642"/>
                </a:lnTo>
                <a:lnTo>
                  <a:pt x="6603" y="232537"/>
                </a:lnTo>
                <a:lnTo>
                  <a:pt x="25018" y="276732"/>
                </a:lnTo>
                <a:lnTo>
                  <a:pt x="53593" y="313817"/>
                </a:lnTo>
                <a:lnTo>
                  <a:pt x="90677" y="342392"/>
                </a:lnTo>
                <a:lnTo>
                  <a:pt x="134238" y="360806"/>
                </a:lnTo>
                <a:lnTo>
                  <a:pt x="182625" y="367284"/>
                </a:lnTo>
                <a:lnTo>
                  <a:pt x="231393" y="360680"/>
                </a:lnTo>
                <a:lnTo>
                  <a:pt x="275081" y="342138"/>
                </a:lnTo>
                <a:lnTo>
                  <a:pt x="311912" y="313436"/>
                </a:lnTo>
                <a:lnTo>
                  <a:pt x="340487" y="276351"/>
                </a:lnTo>
                <a:lnTo>
                  <a:pt x="358775" y="232282"/>
                </a:lnTo>
                <a:lnTo>
                  <a:pt x="365251" y="183642"/>
                </a:lnTo>
                <a:lnTo>
                  <a:pt x="358775" y="135000"/>
                </a:lnTo>
                <a:lnTo>
                  <a:pt x="340233" y="91059"/>
                </a:lnTo>
                <a:lnTo>
                  <a:pt x="311658" y="53848"/>
                </a:lnTo>
                <a:lnTo>
                  <a:pt x="274700" y="25145"/>
                </a:lnTo>
                <a:lnTo>
                  <a:pt x="231139" y="6604"/>
                </a:lnTo>
                <a:lnTo>
                  <a:pt x="182625" y="0"/>
                </a:lnTo>
                <a:close/>
              </a:path>
            </a:pathLst>
          </a:custGeom>
          <a:solidFill>
            <a:srgbClr val="77C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026152" y="132587"/>
            <a:ext cx="234315" cy="373380"/>
          </a:xfrm>
          <a:custGeom>
            <a:avLst/>
            <a:gdLst/>
            <a:ahLst/>
            <a:cxnLst/>
            <a:rect l="l" t="t" r="r" b="b"/>
            <a:pathLst>
              <a:path w="234314" h="373380">
                <a:moveTo>
                  <a:pt x="186436" y="0"/>
                </a:moveTo>
                <a:lnTo>
                  <a:pt x="137160" y="6604"/>
                </a:lnTo>
                <a:lnTo>
                  <a:pt x="92583" y="25400"/>
                </a:lnTo>
                <a:lnTo>
                  <a:pt x="54863" y="54483"/>
                </a:lnTo>
                <a:lnTo>
                  <a:pt x="25526" y="92202"/>
                </a:lnTo>
                <a:lnTo>
                  <a:pt x="6731" y="136779"/>
                </a:lnTo>
                <a:lnTo>
                  <a:pt x="0" y="186436"/>
                </a:lnTo>
                <a:lnTo>
                  <a:pt x="6603" y="236093"/>
                </a:lnTo>
                <a:lnTo>
                  <a:pt x="25400" y="280670"/>
                </a:lnTo>
                <a:lnTo>
                  <a:pt x="54483" y="318389"/>
                </a:lnTo>
                <a:lnTo>
                  <a:pt x="92201" y="347599"/>
                </a:lnTo>
                <a:lnTo>
                  <a:pt x="136778" y="366268"/>
                </a:lnTo>
                <a:lnTo>
                  <a:pt x="186436" y="372999"/>
                </a:lnTo>
                <a:lnTo>
                  <a:pt x="234061" y="366522"/>
                </a:lnTo>
                <a:lnTo>
                  <a:pt x="186436" y="366522"/>
                </a:lnTo>
                <a:lnTo>
                  <a:pt x="150113" y="362966"/>
                </a:lnTo>
                <a:lnTo>
                  <a:pt x="85344" y="335788"/>
                </a:lnTo>
                <a:lnTo>
                  <a:pt x="36322" y="287020"/>
                </a:lnTo>
                <a:lnTo>
                  <a:pt x="9271" y="222631"/>
                </a:lnTo>
                <a:lnTo>
                  <a:pt x="5587" y="186436"/>
                </a:lnTo>
                <a:lnTo>
                  <a:pt x="9271" y="150114"/>
                </a:lnTo>
                <a:lnTo>
                  <a:pt x="36322" y="85343"/>
                </a:lnTo>
                <a:lnTo>
                  <a:pt x="85217" y="36322"/>
                </a:lnTo>
                <a:lnTo>
                  <a:pt x="149860" y="9525"/>
                </a:lnTo>
                <a:lnTo>
                  <a:pt x="186436" y="6350"/>
                </a:lnTo>
                <a:lnTo>
                  <a:pt x="186436" y="5588"/>
                </a:lnTo>
                <a:lnTo>
                  <a:pt x="227711" y="5588"/>
                </a:lnTo>
                <a:lnTo>
                  <a:pt x="186436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588" y="138175"/>
            <a:ext cx="186562" cy="36093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396" y="179831"/>
            <a:ext cx="280415" cy="27889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1660" y="786383"/>
            <a:ext cx="185927" cy="1859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6565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3052" y="762381"/>
            <a:ext cx="2549556" cy="21877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8440" y="762381"/>
            <a:ext cx="2549556" cy="21877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18844" y="455675"/>
            <a:ext cx="3011805" cy="2377440"/>
          </a:xfrm>
          <a:custGeom>
            <a:avLst/>
            <a:gdLst/>
            <a:ahLst/>
            <a:cxnLst/>
            <a:rect l="l" t="t" r="r" b="b"/>
            <a:pathLst>
              <a:path w="3011804" h="2377440">
                <a:moveTo>
                  <a:pt x="1649349" y="126"/>
                </a:moveTo>
                <a:lnTo>
                  <a:pt x="1598549" y="0"/>
                </a:lnTo>
                <a:lnTo>
                  <a:pt x="1550289" y="253"/>
                </a:lnTo>
                <a:lnTo>
                  <a:pt x="1502029" y="1142"/>
                </a:lnTo>
                <a:lnTo>
                  <a:pt x="1484122" y="1777"/>
                </a:lnTo>
                <a:lnTo>
                  <a:pt x="1456055" y="2412"/>
                </a:lnTo>
                <a:lnTo>
                  <a:pt x="1405636" y="4317"/>
                </a:lnTo>
                <a:lnTo>
                  <a:pt x="1391031" y="5079"/>
                </a:lnTo>
                <a:lnTo>
                  <a:pt x="1310258" y="8254"/>
                </a:lnTo>
                <a:lnTo>
                  <a:pt x="1242060" y="12191"/>
                </a:lnTo>
                <a:lnTo>
                  <a:pt x="1164589" y="16001"/>
                </a:lnTo>
                <a:lnTo>
                  <a:pt x="1008126" y="25780"/>
                </a:lnTo>
                <a:lnTo>
                  <a:pt x="956056" y="29971"/>
                </a:lnTo>
                <a:lnTo>
                  <a:pt x="903986" y="34797"/>
                </a:lnTo>
                <a:lnTo>
                  <a:pt x="852169" y="40639"/>
                </a:lnTo>
                <a:lnTo>
                  <a:pt x="800481" y="47497"/>
                </a:lnTo>
                <a:lnTo>
                  <a:pt x="748792" y="55625"/>
                </a:lnTo>
                <a:lnTo>
                  <a:pt x="697738" y="65150"/>
                </a:lnTo>
                <a:lnTo>
                  <a:pt x="647064" y="76453"/>
                </a:lnTo>
                <a:lnTo>
                  <a:pt x="596773" y="89407"/>
                </a:lnTo>
                <a:lnTo>
                  <a:pt x="546988" y="104393"/>
                </a:lnTo>
                <a:lnTo>
                  <a:pt x="497839" y="121538"/>
                </a:lnTo>
                <a:lnTo>
                  <a:pt x="452881" y="139826"/>
                </a:lnTo>
                <a:lnTo>
                  <a:pt x="408813" y="160527"/>
                </a:lnTo>
                <a:lnTo>
                  <a:pt x="365760" y="183387"/>
                </a:lnTo>
                <a:lnTo>
                  <a:pt x="323850" y="208533"/>
                </a:lnTo>
                <a:lnTo>
                  <a:pt x="283463" y="235965"/>
                </a:lnTo>
                <a:lnTo>
                  <a:pt x="244856" y="265556"/>
                </a:lnTo>
                <a:lnTo>
                  <a:pt x="208153" y="297179"/>
                </a:lnTo>
                <a:lnTo>
                  <a:pt x="173736" y="330961"/>
                </a:lnTo>
                <a:lnTo>
                  <a:pt x="141605" y="366775"/>
                </a:lnTo>
                <a:lnTo>
                  <a:pt x="112268" y="404494"/>
                </a:lnTo>
                <a:lnTo>
                  <a:pt x="85852" y="444245"/>
                </a:lnTo>
                <a:lnTo>
                  <a:pt x="62611" y="485901"/>
                </a:lnTo>
                <a:lnTo>
                  <a:pt x="42671" y="529463"/>
                </a:lnTo>
                <a:lnTo>
                  <a:pt x="26415" y="574801"/>
                </a:lnTo>
                <a:lnTo>
                  <a:pt x="13843" y="623315"/>
                </a:lnTo>
                <a:lnTo>
                  <a:pt x="6222" y="667003"/>
                </a:lnTo>
                <a:lnTo>
                  <a:pt x="6096" y="669163"/>
                </a:lnTo>
                <a:lnTo>
                  <a:pt x="5461" y="672338"/>
                </a:lnTo>
                <a:lnTo>
                  <a:pt x="1524" y="713613"/>
                </a:lnTo>
                <a:lnTo>
                  <a:pt x="1396" y="718311"/>
                </a:lnTo>
                <a:lnTo>
                  <a:pt x="1015" y="721613"/>
                </a:lnTo>
                <a:lnTo>
                  <a:pt x="889" y="734694"/>
                </a:lnTo>
                <a:lnTo>
                  <a:pt x="0" y="760348"/>
                </a:lnTo>
                <a:lnTo>
                  <a:pt x="253" y="767714"/>
                </a:lnTo>
                <a:lnTo>
                  <a:pt x="127" y="771144"/>
                </a:lnTo>
                <a:lnTo>
                  <a:pt x="762" y="784097"/>
                </a:lnTo>
                <a:lnTo>
                  <a:pt x="1650" y="811021"/>
                </a:lnTo>
                <a:lnTo>
                  <a:pt x="6477" y="861948"/>
                </a:lnTo>
                <a:lnTo>
                  <a:pt x="13969" y="912876"/>
                </a:lnTo>
                <a:lnTo>
                  <a:pt x="23875" y="963802"/>
                </a:lnTo>
                <a:lnTo>
                  <a:pt x="35814" y="1014602"/>
                </a:lnTo>
                <a:lnTo>
                  <a:pt x="49530" y="1065276"/>
                </a:lnTo>
                <a:lnTo>
                  <a:pt x="64515" y="1115821"/>
                </a:lnTo>
                <a:lnTo>
                  <a:pt x="80644" y="1165859"/>
                </a:lnTo>
                <a:lnTo>
                  <a:pt x="97281" y="1215644"/>
                </a:lnTo>
                <a:lnTo>
                  <a:pt x="114300" y="1264792"/>
                </a:lnTo>
                <a:lnTo>
                  <a:pt x="148209" y="1360296"/>
                </a:lnTo>
                <a:lnTo>
                  <a:pt x="165734" y="1408048"/>
                </a:lnTo>
                <a:lnTo>
                  <a:pt x="183642" y="1455800"/>
                </a:lnTo>
                <a:lnTo>
                  <a:pt x="202184" y="1503298"/>
                </a:lnTo>
                <a:lnTo>
                  <a:pt x="221361" y="1550542"/>
                </a:lnTo>
                <a:lnTo>
                  <a:pt x="241300" y="1597266"/>
                </a:lnTo>
                <a:lnTo>
                  <a:pt x="262255" y="1643506"/>
                </a:lnTo>
                <a:lnTo>
                  <a:pt x="284225" y="1689100"/>
                </a:lnTo>
                <a:lnTo>
                  <a:pt x="307213" y="1733943"/>
                </a:lnTo>
                <a:lnTo>
                  <a:pt x="331597" y="1777923"/>
                </a:lnTo>
                <a:lnTo>
                  <a:pt x="357250" y="1820926"/>
                </a:lnTo>
                <a:lnTo>
                  <a:pt x="384301" y="1862836"/>
                </a:lnTo>
                <a:lnTo>
                  <a:pt x="413004" y="1903552"/>
                </a:lnTo>
                <a:lnTo>
                  <a:pt x="443356" y="1942972"/>
                </a:lnTo>
                <a:lnTo>
                  <a:pt x="475614" y="1980958"/>
                </a:lnTo>
                <a:lnTo>
                  <a:pt x="509650" y="2017433"/>
                </a:lnTo>
                <a:lnTo>
                  <a:pt x="545845" y="2052256"/>
                </a:lnTo>
                <a:lnTo>
                  <a:pt x="577469" y="2079752"/>
                </a:lnTo>
                <a:lnTo>
                  <a:pt x="611886" y="2106980"/>
                </a:lnTo>
                <a:lnTo>
                  <a:pt x="648969" y="2133777"/>
                </a:lnTo>
                <a:lnTo>
                  <a:pt x="688467" y="2159965"/>
                </a:lnTo>
                <a:lnTo>
                  <a:pt x="730123" y="2185416"/>
                </a:lnTo>
                <a:lnTo>
                  <a:pt x="773938" y="2209965"/>
                </a:lnTo>
                <a:lnTo>
                  <a:pt x="819023" y="2233460"/>
                </a:lnTo>
                <a:lnTo>
                  <a:pt x="865505" y="2255723"/>
                </a:lnTo>
                <a:lnTo>
                  <a:pt x="913130" y="2276627"/>
                </a:lnTo>
                <a:lnTo>
                  <a:pt x="961644" y="2295982"/>
                </a:lnTo>
                <a:lnTo>
                  <a:pt x="1010793" y="2313647"/>
                </a:lnTo>
                <a:lnTo>
                  <a:pt x="1060323" y="2329484"/>
                </a:lnTo>
                <a:lnTo>
                  <a:pt x="1109980" y="2343302"/>
                </a:lnTo>
                <a:lnTo>
                  <a:pt x="1159510" y="2354960"/>
                </a:lnTo>
                <a:lnTo>
                  <a:pt x="1208658" y="2364295"/>
                </a:lnTo>
                <a:lnTo>
                  <a:pt x="1257300" y="2371178"/>
                </a:lnTo>
                <a:lnTo>
                  <a:pt x="1304925" y="2375408"/>
                </a:lnTo>
                <a:lnTo>
                  <a:pt x="1351533" y="2376855"/>
                </a:lnTo>
                <a:lnTo>
                  <a:pt x="1378712" y="2376385"/>
                </a:lnTo>
                <a:lnTo>
                  <a:pt x="1430908" y="2372131"/>
                </a:lnTo>
                <a:lnTo>
                  <a:pt x="1502410" y="2357196"/>
                </a:lnTo>
                <a:lnTo>
                  <a:pt x="1548003" y="2341270"/>
                </a:lnTo>
                <a:lnTo>
                  <a:pt x="1592961" y="2321052"/>
                </a:lnTo>
                <a:lnTo>
                  <a:pt x="1637283" y="2297277"/>
                </a:lnTo>
                <a:lnTo>
                  <a:pt x="1680972" y="2270709"/>
                </a:lnTo>
                <a:lnTo>
                  <a:pt x="1723770" y="2242134"/>
                </a:lnTo>
                <a:lnTo>
                  <a:pt x="1765935" y="2212276"/>
                </a:lnTo>
                <a:lnTo>
                  <a:pt x="1886966" y="2122741"/>
                </a:lnTo>
                <a:lnTo>
                  <a:pt x="1925320" y="2095436"/>
                </a:lnTo>
                <a:lnTo>
                  <a:pt x="2545334" y="1667509"/>
                </a:lnTo>
                <a:lnTo>
                  <a:pt x="2587371" y="1638045"/>
                </a:lnTo>
                <a:lnTo>
                  <a:pt x="2628900" y="1607908"/>
                </a:lnTo>
                <a:lnTo>
                  <a:pt x="2669921" y="1576958"/>
                </a:lnTo>
                <a:lnTo>
                  <a:pt x="2709926" y="1544955"/>
                </a:lnTo>
                <a:lnTo>
                  <a:pt x="2748660" y="1511808"/>
                </a:lnTo>
                <a:lnTo>
                  <a:pt x="2785872" y="1477390"/>
                </a:lnTo>
                <a:lnTo>
                  <a:pt x="2821305" y="1441322"/>
                </a:lnTo>
                <a:lnTo>
                  <a:pt x="2854579" y="1403730"/>
                </a:lnTo>
                <a:lnTo>
                  <a:pt x="2885567" y="1364233"/>
                </a:lnTo>
                <a:lnTo>
                  <a:pt x="2913634" y="1322831"/>
                </a:lnTo>
                <a:lnTo>
                  <a:pt x="2938907" y="1279143"/>
                </a:lnTo>
                <a:lnTo>
                  <a:pt x="2959989" y="1234693"/>
                </a:lnTo>
                <a:lnTo>
                  <a:pt x="2977388" y="1188973"/>
                </a:lnTo>
                <a:lnTo>
                  <a:pt x="2991104" y="1142238"/>
                </a:lnTo>
                <a:lnTo>
                  <a:pt x="2992628" y="1135252"/>
                </a:lnTo>
                <a:lnTo>
                  <a:pt x="2994152" y="1129919"/>
                </a:lnTo>
                <a:lnTo>
                  <a:pt x="2996565" y="1116710"/>
                </a:lnTo>
                <a:lnTo>
                  <a:pt x="3001264" y="1094613"/>
                </a:lnTo>
                <a:lnTo>
                  <a:pt x="3003931" y="1077848"/>
                </a:lnTo>
                <a:lnTo>
                  <a:pt x="3004947" y="1068577"/>
                </a:lnTo>
                <a:lnTo>
                  <a:pt x="3007995" y="1046352"/>
                </a:lnTo>
                <a:lnTo>
                  <a:pt x="3009646" y="1025270"/>
                </a:lnTo>
                <a:lnTo>
                  <a:pt x="3009900" y="1018539"/>
                </a:lnTo>
                <a:lnTo>
                  <a:pt x="3011423" y="997711"/>
                </a:lnTo>
                <a:lnTo>
                  <a:pt x="3011423" y="948689"/>
                </a:lnTo>
                <a:lnTo>
                  <a:pt x="3010027" y="927988"/>
                </a:lnTo>
                <a:lnTo>
                  <a:pt x="3009900" y="921003"/>
                </a:lnTo>
                <a:lnTo>
                  <a:pt x="3009265" y="915415"/>
                </a:lnTo>
                <a:lnTo>
                  <a:pt x="3008248" y="899667"/>
                </a:lnTo>
                <a:lnTo>
                  <a:pt x="3005455" y="878204"/>
                </a:lnTo>
                <a:lnTo>
                  <a:pt x="3004693" y="869950"/>
                </a:lnTo>
                <a:lnTo>
                  <a:pt x="3003677" y="864234"/>
                </a:lnTo>
                <a:lnTo>
                  <a:pt x="3002026" y="850772"/>
                </a:lnTo>
                <a:lnTo>
                  <a:pt x="2997835" y="828801"/>
                </a:lnTo>
                <a:lnTo>
                  <a:pt x="2996184" y="819022"/>
                </a:lnTo>
                <a:lnTo>
                  <a:pt x="2994914" y="813434"/>
                </a:lnTo>
                <a:lnTo>
                  <a:pt x="2992755" y="802132"/>
                </a:lnTo>
                <a:lnTo>
                  <a:pt x="2987167" y="780541"/>
                </a:lnTo>
                <a:lnTo>
                  <a:pt x="2984500" y="768603"/>
                </a:lnTo>
                <a:lnTo>
                  <a:pt x="2982722" y="762888"/>
                </a:lnTo>
                <a:lnTo>
                  <a:pt x="2980435" y="753998"/>
                </a:lnTo>
                <a:lnTo>
                  <a:pt x="2973959" y="733425"/>
                </a:lnTo>
                <a:lnTo>
                  <a:pt x="2969641" y="718819"/>
                </a:lnTo>
                <a:lnTo>
                  <a:pt x="2967482" y="712977"/>
                </a:lnTo>
                <a:lnTo>
                  <a:pt x="2965450" y="706627"/>
                </a:lnTo>
                <a:lnTo>
                  <a:pt x="2958210" y="687704"/>
                </a:lnTo>
                <a:lnTo>
                  <a:pt x="2951734" y="669925"/>
                </a:lnTo>
                <a:lnTo>
                  <a:pt x="2949321" y="664463"/>
                </a:lnTo>
                <a:lnTo>
                  <a:pt x="2947670" y="660019"/>
                </a:lnTo>
                <a:lnTo>
                  <a:pt x="2930906" y="622172"/>
                </a:lnTo>
                <a:lnTo>
                  <a:pt x="2928239" y="616965"/>
                </a:lnTo>
                <a:lnTo>
                  <a:pt x="2927222" y="614552"/>
                </a:lnTo>
                <a:lnTo>
                  <a:pt x="2907284" y="575817"/>
                </a:lnTo>
                <a:lnTo>
                  <a:pt x="2880995" y="530986"/>
                </a:lnTo>
                <a:lnTo>
                  <a:pt x="2852039" y="487933"/>
                </a:lnTo>
                <a:lnTo>
                  <a:pt x="2820543" y="446913"/>
                </a:lnTo>
                <a:lnTo>
                  <a:pt x="2788285" y="409575"/>
                </a:lnTo>
                <a:lnTo>
                  <a:pt x="2754248" y="374141"/>
                </a:lnTo>
                <a:lnTo>
                  <a:pt x="2718435" y="340486"/>
                </a:lnTo>
                <a:lnTo>
                  <a:pt x="2681223" y="308609"/>
                </a:lnTo>
                <a:lnTo>
                  <a:pt x="2642489" y="278510"/>
                </a:lnTo>
                <a:lnTo>
                  <a:pt x="2602484" y="250062"/>
                </a:lnTo>
                <a:lnTo>
                  <a:pt x="2561209" y="223392"/>
                </a:lnTo>
                <a:lnTo>
                  <a:pt x="2518664" y="198373"/>
                </a:lnTo>
                <a:lnTo>
                  <a:pt x="2475230" y="175132"/>
                </a:lnTo>
                <a:lnTo>
                  <a:pt x="2430653" y="153415"/>
                </a:lnTo>
                <a:lnTo>
                  <a:pt x="2385314" y="133222"/>
                </a:lnTo>
                <a:lnTo>
                  <a:pt x="2339213" y="114680"/>
                </a:lnTo>
                <a:lnTo>
                  <a:pt x="2292477" y="97789"/>
                </a:lnTo>
                <a:lnTo>
                  <a:pt x="2244852" y="82295"/>
                </a:lnTo>
                <a:lnTo>
                  <a:pt x="2196972" y="68325"/>
                </a:lnTo>
                <a:lnTo>
                  <a:pt x="2148840" y="55879"/>
                </a:lnTo>
                <a:lnTo>
                  <a:pt x="2100326" y="44830"/>
                </a:lnTo>
                <a:lnTo>
                  <a:pt x="2051558" y="35178"/>
                </a:lnTo>
                <a:lnTo>
                  <a:pt x="2001901" y="27050"/>
                </a:lnTo>
                <a:lnTo>
                  <a:pt x="1952117" y="20065"/>
                </a:lnTo>
                <a:lnTo>
                  <a:pt x="1901952" y="14096"/>
                </a:lnTo>
                <a:lnTo>
                  <a:pt x="1851786" y="9397"/>
                </a:lnTo>
                <a:lnTo>
                  <a:pt x="1801368" y="5714"/>
                </a:lnTo>
                <a:lnTo>
                  <a:pt x="1750822" y="2920"/>
                </a:lnTo>
                <a:lnTo>
                  <a:pt x="1700149" y="1015"/>
                </a:lnTo>
                <a:lnTo>
                  <a:pt x="1649349" y="126"/>
                </a:lnTo>
                <a:close/>
              </a:path>
            </a:pathLst>
          </a:custGeom>
          <a:solidFill>
            <a:srgbClr val="D3E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6565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0" y="403859"/>
            <a:ext cx="2479675" cy="2479040"/>
          </a:xfrm>
          <a:custGeom>
            <a:avLst/>
            <a:gdLst/>
            <a:ahLst/>
            <a:cxnLst/>
            <a:rect l="l" t="t" r="r" b="b"/>
            <a:pathLst>
              <a:path w="2479675" h="2479040">
                <a:moveTo>
                  <a:pt x="1239520" y="0"/>
                </a:moveTo>
                <a:lnTo>
                  <a:pt x="1191006" y="888"/>
                </a:lnTo>
                <a:lnTo>
                  <a:pt x="1142872" y="3682"/>
                </a:lnTo>
                <a:lnTo>
                  <a:pt x="1095120" y="8127"/>
                </a:lnTo>
                <a:lnTo>
                  <a:pt x="1048004" y="14477"/>
                </a:lnTo>
                <a:lnTo>
                  <a:pt x="1001521" y="22606"/>
                </a:lnTo>
                <a:lnTo>
                  <a:pt x="955547" y="32512"/>
                </a:lnTo>
                <a:lnTo>
                  <a:pt x="910208" y="43942"/>
                </a:lnTo>
                <a:lnTo>
                  <a:pt x="865632" y="57150"/>
                </a:lnTo>
                <a:lnTo>
                  <a:pt x="821690" y="71881"/>
                </a:lnTo>
                <a:lnTo>
                  <a:pt x="778509" y="88264"/>
                </a:lnTo>
                <a:lnTo>
                  <a:pt x="736092" y="106171"/>
                </a:lnTo>
                <a:lnTo>
                  <a:pt x="694563" y="125602"/>
                </a:lnTo>
                <a:lnTo>
                  <a:pt x="653922" y="146431"/>
                </a:lnTo>
                <a:lnTo>
                  <a:pt x="614044" y="168782"/>
                </a:lnTo>
                <a:lnTo>
                  <a:pt x="575182" y="192531"/>
                </a:lnTo>
                <a:lnTo>
                  <a:pt x="537209" y="217550"/>
                </a:lnTo>
                <a:lnTo>
                  <a:pt x="500253" y="244094"/>
                </a:lnTo>
                <a:lnTo>
                  <a:pt x="464439" y="271780"/>
                </a:lnTo>
                <a:lnTo>
                  <a:pt x="429513" y="300863"/>
                </a:lnTo>
                <a:lnTo>
                  <a:pt x="395731" y="331088"/>
                </a:lnTo>
                <a:lnTo>
                  <a:pt x="363093" y="362585"/>
                </a:lnTo>
                <a:lnTo>
                  <a:pt x="331724" y="395224"/>
                </a:lnTo>
                <a:lnTo>
                  <a:pt x="301371" y="428879"/>
                </a:lnTo>
                <a:lnTo>
                  <a:pt x="272415" y="463804"/>
                </a:lnTo>
                <a:lnTo>
                  <a:pt x="244602" y="499744"/>
                </a:lnTo>
                <a:lnTo>
                  <a:pt x="218186" y="536575"/>
                </a:lnTo>
                <a:lnTo>
                  <a:pt x="193040" y="574548"/>
                </a:lnTo>
                <a:lnTo>
                  <a:pt x="169291" y="613410"/>
                </a:lnTo>
                <a:lnTo>
                  <a:pt x="146938" y="653288"/>
                </a:lnTo>
                <a:lnTo>
                  <a:pt x="125984" y="693927"/>
                </a:lnTo>
                <a:lnTo>
                  <a:pt x="106553" y="735583"/>
                </a:lnTo>
                <a:lnTo>
                  <a:pt x="88646" y="777875"/>
                </a:lnTo>
                <a:lnTo>
                  <a:pt x="72262" y="821055"/>
                </a:lnTo>
                <a:lnTo>
                  <a:pt x="57531" y="864996"/>
                </a:lnTo>
                <a:lnTo>
                  <a:pt x="44323" y="909701"/>
                </a:lnTo>
                <a:lnTo>
                  <a:pt x="32766" y="954913"/>
                </a:lnTo>
                <a:lnTo>
                  <a:pt x="22860" y="1000887"/>
                </a:lnTo>
                <a:lnTo>
                  <a:pt x="14731" y="1047495"/>
                </a:lnTo>
                <a:lnTo>
                  <a:pt x="8381" y="1094613"/>
                </a:lnTo>
                <a:lnTo>
                  <a:pt x="3682" y="1142364"/>
                </a:lnTo>
                <a:lnTo>
                  <a:pt x="888" y="1190625"/>
                </a:lnTo>
                <a:lnTo>
                  <a:pt x="0" y="1239012"/>
                </a:lnTo>
                <a:lnTo>
                  <a:pt x="888" y="1287653"/>
                </a:lnTo>
                <a:lnTo>
                  <a:pt x="3682" y="1335913"/>
                </a:lnTo>
                <a:lnTo>
                  <a:pt x="8381" y="1383538"/>
                </a:lnTo>
                <a:lnTo>
                  <a:pt x="14731" y="1430782"/>
                </a:lnTo>
                <a:lnTo>
                  <a:pt x="22860" y="1477264"/>
                </a:lnTo>
                <a:lnTo>
                  <a:pt x="32766" y="1523238"/>
                </a:lnTo>
                <a:lnTo>
                  <a:pt x="44323" y="1568577"/>
                </a:lnTo>
                <a:lnTo>
                  <a:pt x="57531" y="1613281"/>
                </a:lnTo>
                <a:lnTo>
                  <a:pt x="72262" y="1657235"/>
                </a:lnTo>
                <a:lnTo>
                  <a:pt x="88646" y="1700402"/>
                </a:lnTo>
                <a:lnTo>
                  <a:pt x="106553" y="1742795"/>
                </a:lnTo>
                <a:lnTo>
                  <a:pt x="125984" y="1784362"/>
                </a:lnTo>
                <a:lnTo>
                  <a:pt x="146938" y="1825066"/>
                </a:lnTo>
                <a:lnTo>
                  <a:pt x="169291" y="1864868"/>
                </a:lnTo>
                <a:lnTo>
                  <a:pt x="193040" y="1903768"/>
                </a:lnTo>
                <a:lnTo>
                  <a:pt x="218186" y="1941702"/>
                </a:lnTo>
                <a:lnTo>
                  <a:pt x="244602" y="1978660"/>
                </a:lnTo>
                <a:lnTo>
                  <a:pt x="272415" y="2014575"/>
                </a:lnTo>
                <a:lnTo>
                  <a:pt x="301371" y="2049437"/>
                </a:lnTo>
                <a:lnTo>
                  <a:pt x="331724" y="2083206"/>
                </a:lnTo>
                <a:lnTo>
                  <a:pt x="363093" y="2115820"/>
                </a:lnTo>
                <a:lnTo>
                  <a:pt x="395731" y="2147290"/>
                </a:lnTo>
                <a:lnTo>
                  <a:pt x="429513" y="2177567"/>
                </a:lnTo>
                <a:lnTo>
                  <a:pt x="464439" y="2206599"/>
                </a:lnTo>
                <a:lnTo>
                  <a:pt x="500253" y="2234374"/>
                </a:lnTo>
                <a:lnTo>
                  <a:pt x="537209" y="2260841"/>
                </a:lnTo>
                <a:lnTo>
                  <a:pt x="575182" y="2285974"/>
                </a:lnTo>
                <a:lnTo>
                  <a:pt x="614044" y="2309736"/>
                </a:lnTo>
                <a:lnTo>
                  <a:pt x="653922" y="2332088"/>
                </a:lnTo>
                <a:lnTo>
                  <a:pt x="694563" y="2352979"/>
                </a:lnTo>
                <a:lnTo>
                  <a:pt x="736092" y="2372410"/>
                </a:lnTo>
                <a:lnTo>
                  <a:pt x="778509" y="2390343"/>
                </a:lnTo>
                <a:lnTo>
                  <a:pt x="821690" y="2406726"/>
                </a:lnTo>
                <a:lnTo>
                  <a:pt x="865632" y="2421534"/>
                </a:lnTo>
                <a:lnTo>
                  <a:pt x="910208" y="2434729"/>
                </a:lnTo>
                <a:lnTo>
                  <a:pt x="955547" y="2446274"/>
                </a:lnTo>
                <a:lnTo>
                  <a:pt x="1001521" y="2456141"/>
                </a:lnTo>
                <a:lnTo>
                  <a:pt x="1048004" y="2464295"/>
                </a:lnTo>
                <a:lnTo>
                  <a:pt x="1095120" y="2470696"/>
                </a:lnTo>
                <a:lnTo>
                  <a:pt x="1142872" y="2475306"/>
                </a:lnTo>
                <a:lnTo>
                  <a:pt x="1191006" y="2478100"/>
                </a:lnTo>
                <a:lnTo>
                  <a:pt x="1239520" y="2479040"/>
                </a:lnTo>
                <a:lnTo>
                  <a:pt x="1288160" y="2478100"/>
                </a:lnTo>
                <a:lnTo>
                  <a:pt x="1336294" y="2475306"/>
                </a:lnTo>
                <a:lnTo>
                  <a:pt x="1384045" y="2470696"/>
                </a:lnTo>
                <a:lnTo>
                  <a:pt x="1431163" y="2464295"/>
                </a:lnTo>
                <a:lnTo>
                  <a:pt x="1477771" y="2456141"/>
                </a:lnTo>
                <a:lnTo>
                  <a:pt x="1523745" y="2446274"/>
                </a:lnTo>
                <a:lnTo>
                  <a:pt x="1568958" y="2434729"/>
                </a:lnTo>
                <a:lnTo>
                  <a:pt x="1613662" y="2421534"/>
                </a:lnTo>
                <a:lnTo>
                  <a:pt x="1657604" y="2406726"/>
                </a:lnTo>
                <a:lnTo>
                  <a:pt x="1700657" y="2390343"/>
                </a:lnTo>
                <a:lnTo>
                  <a:pt x="1743075" y="2372410"/>
                </a:lnTo>
                <a:lnTo>
                  <a:pt x="1784604" y="2352979"/>
                </a:lnTo>
                <a:lnTo>
                  <a:pt x="1825370" y="2332088"/>
                </a:lnTo>
                <a:lnTo>
                  <a:pt x="1865121" y="2309736"/>
                </a:lnTo>
                <a:lnTo>
                  <a:pt x="1903983" y="2285974"/>
                </a:lnTo>
                <a:lnTo>
                  <a:pt x="1941957" y="2260841"/>
                </a:lnTo>
                <a:lnTo>
                  <a:pt x="1978914" y="2234374"/>
                </a:lnTo>
                <a:lnTo>
                  <a:pt x="2014855" y="2206599"/>
                </a:lnTo>
                <a:lnTo>
                  <a:pt x="2049653" y="2177567"/>
                </a:lnTo>
                <a:lnTo>
                  <a:pt x="2083434" y="2147290"/>
                </a:lnTo>
                <a:lnTo>
                  <a:pt x="2116074" y="2115820"/>
                </a:lnTo>
                <a:lnTo>
                  <a:pt x="2147570" y="2083206"/>
                </a:lnTo>
                <a:lnTo>
                  <a:pt x="2177796" y="2049437"/>
                </a:lnTo>
                <a:lnTo>
                  <a:pt x="2206879" y="2014575"/>
                </a:lnTo>
                <a:lnTo>
                  <a:pt x="2234565" y="1978660"/>
                </a:lnTo>
                <a:lnTo>
                  <a:pt x="2261108" y="1941702"/>
                </a:lnTo>
                <a:lnTo>
                  <a:pt x="2286127" y="1903768"/>
                </a:lnTo>
                <a:lnTo>
                  <a:pt x="2309876" y="1864868"/>
                </a:lnTo>
                <a:lnTo>
                  <a:pt x="2332228" y="1825066"/>
                </a:lnTo>
                <a:lnTo>
                  <a:pt x="2353183" y="1784362"/>
                </a:lnTo>
                <a:lnTo>
                  <a:pt x="2372614" y="1742795"/>
                </a:lnTo>
                <a:lnTo>
                  <a:pt x="2390521" y="1700402"/>
                </a:lnTo>
                <a:lnTo>
                  <a:pt x="2406904" y="1657235"/>
                </a:lnTo>
                <a:lnTo>
                  <a:pt x="2421763" y="1613281"/>
                </a:lnTo>
                <a:lnTo>
                  <a:pt x="2434971" y="1568577"/>
                </a:lnTo>
                <a:lnTo>
                  <a:pt x="2446401" y="1523238"/>
                </a:lnTo>
                <a:lnTo>
                  <a:pt x="2456307" y="1477264"/>
                </a:lnTo>
                <a:lnTo>
                  <a:pt x="2464435" y="1430782"/>
                </a:lnTo>
                <a:lnTo>
                  <a:pt x="2470912" y="1383538"/>
                </a:lnTo>
                <a:lnTo>
                  <a:pt x="2475484" y="1335913"/>
                </a:lnTo>
                <a:lnTo>
                  <a:pt x="2478278" y="1287653"/>
                </a:lnTo>
                <a:lnTo>
                  <a:pt x="2479167" y="1239012"/>
                </a:lnTo>
                <a:lnTo>
                  <a:pt x="2478278" y="1190117"/>
                </a:lnTo>
                <a:lnTo>
                  <a:pt x="2475357" y="1141221"/>
                </a:lnTo>
                <a:lnTo>
                  <a:pt x="2470404" y="1092581"/>
                </a:lnTo>
                <a:lnTo>
                  <a:pt x="2463672" y="1044320"/>
                </a:lnTo>
                <a:lnTo>
                  <a:pt x="2455164" y="996442"/>
                </a:lnTo>
                <a:lnTo>
                  <a:pt x="2444622" y="949070"/>
                </a:lnTo>
                <a:lnTo>
                  <a:pt x="2432304" y="902207"/>
                </a:lnTo>
                <a:lnTo>
                  <a:pt x="2418207" y="855852"/>
                </a:lnTo>
                <a:lnTo>
                  <a:pt x="2402332" y="810132"/>
                </a:lnTo>
                <a:lnTo>
                  <a:pt x="2384679" y="765048"/>
                </a:lnTo>
                <a:lnTo>
                  <a:pt x="2365247" y="720725"/>
                </a:lnTo>
                <a:lnTo>
                  <a:pt x="2344166" y="677163"/>
                </a:lnTo>
                <a:lnTo>
                  <a:pt x="2321306" y="634364"/>
                </a:lnTo>
                <a:lnTo>
                  <a:pt x="2296795" y="592582"/>
                </a:lnTo>
                <a:lnTo>
                  <a:pt x="2270633" y="551561"/>
                </a:lnTo>
                <a:lnTo>
                  <a:pt x="2242820" y="511682"/>
                </a:lnTo>
                <a:lnTo>
                  <a:pt x="2213356" y="472694"/>
                </a:lnTo>
                <a:lnTo>
                  <a:pt x="2182368" y="434975"/>
                </a:lnTo>
                <a:lnTo>
                  <a:pt x="2149856" y="398271"/>
                </a:lnTo>
                <a:lnTo>
                  <a:pt x="2115693" y="362712"/>
                </a:lnTo>
                <a:lnTo>
                  <a:pt x="2080259" y="328675"/>
                </a:lnTo>
                <a:lnTo>
                  <a:pt x="2043557" y="296037"/>
                </a:lnTo>
                <a:lnTo>
                  <a:pt x="2005838" y="265049"/>
                </a:lnTo>
                <a:lnTo>
                  <a:pt x="1966976" y="235712"/>
                </a:lnTo>
                <a:lnTo>
                  <a:pt x="1927097" y="208025"/>
                </a:lnTo>
                <a:lnTo>
                  <a:pt x="1886204" y="181863"/>
                </a:lnTo>
                <a:lnTo>
                  <a:pt x="1844294" y="157352"/>
                </a:lnTo>
                <a:lnTo>
                  <a:pt x="1801621" y="134619"/>
                </a:lnTo>
                <a:lnTo>
                  <a:pt x="1758188" y="113537"/>
                </a:lnTo>
                <a:lnTo>
                  <a:pt x="1713865" y="94233"/>
                </a:lnTo>
                <a:lnTo>
                  <a:pt x="1668907" y="76581"/>
                </a:lnTo>
                <a:lnTo>
                  <a:pt x="1623187" y="60706"/>
                </a:lnTo>
                <a:lnTo>
                  <a:pt x="1576832" y="46608"/>
                </a:lnTo>
                <a:lnTo>
                  <a:pt x="1529969" y="34417"/>
                </a:lnTo>
                <a:lnTo>
                  <a:pt x="1482597" y="24002"/>
                </a:lnTo>
                <a:lnTo>
                  <a:pt x="1434719" y="15367"/>
                </a:lnTo>
                <a:lnTo>
                  <a:pt x="1386332" y="8636"/>
                </a:lnTo>
                <a:lnTo>
                  <a:pt x="1337691" y="3937"/>
                </a:lnTo>
                <a:lnTo>
                  <a:pt x="1288669" y="1016"/>
                </a:lnTo>
                <a:lnTo>
                  <a:pt x="1239520" y="0"/>
                </a:lnTo>
                <a:close/>
              </a:path>
            </a:pathLst>
          </a:custGeom>
          <a:solidFill>
            <a:srgbClr val="77C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788920" y="403859"/>
            <a:ext cx="2479675" cy="2479040"/>
          </a:xfrm>
          <a:custGeom>
            <a:avLst/>
            <a:gdLst/>
            <a:ahLst/>
            <a:cxnLst/>
            <a:rect l="l" t="t" r="r" b="b"/>
            <a:pathLst>
              <a:path w="2479675" h="2479040">
                <a:moveTo>
                  <a:pt x="0" y="1239012"/>
                </a:moveTo>
                <a:lnTo>
                  <a:pt x="888" y="1190625"/>
                </a:lnTo>
                <a:lnTo>
                  <a:pt x="3682" y="1142364"/>
                </a:lnTo>
                <a:lnTo>
                  <a:pt x="8381" y="1094613"/>
                </a:lnTo>
                <a:lnTo>
                  <a:pt x="14731" y="1047495"/>
                </a:lnTo>
                <a:lnTo>
                  <a:pt x="22860" y="1000887"/>
                </a:lnTo>
                <a:lnTo>
                  <a:pt x="32766" y="954913"/>
                </a:lnTo>
                <a:lnTo>
                  <a:pt x="44323" y="909701"/>
                </a:lnTo>
                <a:lnTo>
                  <a:pt x="57531" y="864996"/>
                </a:lnTo>
                <a:lnTo>
                  <a:pt x="72262" y="821055"/>
                </a:lnTo>
                <a:lnTo>
                  <a:pt x="88646" y="777875"/>
                </a:lnTo>
                <a:lnTo>
                  <a:pt x="106553" y="735583"/>
                </a:lnTo>
                <a:lnTo>
                  <a:pt x="125984" y="693927"/>
                </a:lnTo>
                <a:lnTo>
                  <a:pt x="146938" y="653288"/>
                </a:lnTo>
                <a:lnTo>
                  <a:pt x="169291" y="613410"/>
                </a:lnTo>
                <a:lnTo>
                  <a:pt x="193040" y="574548"/>
                </a:lnTo>
                <a:lnTo>
                  <a:pt x="218186" y="536575"/>
                </a:lnTo>
                <a:lnTo>
                  <a:pt x="244602" y="499744"/>
                </a:lnTo>
                <a:lnTo>
                  <a:pt x="272415" y="463804"/>
                </a:lnTo>
                <a:lnTo>
                  <a:pt x="301371" y="428879"/>
                </a:lnTo>
                <a:lnTo>
                  <a:pt x="331724" y="395224"/>
                </a:lnTo>
                <a:lnTo>
                  <a:pt x="363093" y="362585"/>
                </a:lnTo>
                <a:lnTo>
                  <a:pt x="395731" y="331088"/>
                </a:lnTo>
                <a:lnTo>
                  <a:pt x="429513" y="300863"/>
                </a:lnTo>
                <a:lnTo>
                  <a:pt x="464439" y="271780"/>
                </a:lnTo>
                <a:lnTo>
                  <a:pt x="500253" y="244094"/>
                </a:lnTo>
                <a:lnTo>
                  <a:pt x="537209" y="217550"/>
                </a:lnTo>
                <a:lnTo>
                  <a:pt x="575182" y="192531"/>
                </a:lnTo>
                <a:lnTo>
                  <a:pt x="614044" y="168782"/>
                </a:lnTo>
                <a:lnTo>
                  <a:pt x="653922" y="146431"/>
                </a:lnTo>
                <a:lnTo>
                  <a:pt x="694563" y="125602"/>
                </a:lnTo>
                <a:lnTo>
                  <a:pt x="736092" y="106171"/>
                </a:lnTo>
                <a:lnTo>
                  <a:pt x="778509" y="88264"/>
                </a:lnTo>
                <a:lnTo>
                  <a:pt x="821690" y="71881"/>
                </a:lnTo>
                <a:lnTo>
                  <a:pt x="865632" y="57150"/>
                </a:lnTo>
                <a:lnTo>
                  <a:pt x="910208" y="43942"/>
                </a:lnTo>
                <a:lnTo>
                  <a:pt x="955547" y="32512"/>
                </a:lnTo>
                <a:lnTo>
                  <a:pt x="1001521" y="22606"/>
                </a:lnTo>
                <a:lnTo>
                  <a:pt x="1048004" y="14477"/>
                </a:lnTo>
                <a:lnTo>
                  <a:pt x="1095120" y="8127"/>
                </a:lnTo>
                <a:lnTo>
                  <a:pt x="1142872" y="3682"/>
                </a:lnTo>
                <a:lnTo>
                  <a:pt x="1191006" y="888"/>
                </a:lnTo>
                <a:lnTo>
                  <a:pt x="1239520" y="0"/>
                </a:lnTo>
                <a:lnTo>
                  <a:pt x="1288669" y="1016"/>
                </a:lnTo>
                <a:lnTo>
                  <a:pt x="1337691" y="3937"/>
                </a:lnTo>
                <a:lnTo>
                  <a:pt x="1386332" y="8636"/>
                </a:lnTo>
                <a:lnTo>
                  <a:pt x="1434719" y="15367"/>
                </a:lnTo>
                <a:lnTo>
                  <a:pt x="1482597" y="24002"/>
                </a:lnTo>
                <a:lnTo>
                  <a:pt x="1529969" y="34417"/>
                </a:lnTo>
                <a:lnTo>
                  <a:pt x="1576832" y="46608"/>
                </a:lnTo>
                <a:lnTo>
                  <a:pt x="1623187" y="60706"/>
                </a:lnTo>
                <a:lnTo>
                  <a:pt x="1668780" y="76581"/>
                </a:lnTo>
                <a:lnTo>
                  <a:pt x="1713865" y="94233"/>
                </a:lnTo>
                <a:lnTo>
                  <a:pt x="1758188" y="113537"/>
                </a:lnTo>
                <a:lnTo>
                  <a:pt x="1801621" y="134619"/>
                </a:lnTo>
                <a:lnTo>
                  <a:pt x="1844294" y="157352"/>
                </a:lnTo>
                <a:lnTo>
                  <a:pt x="1886204" y="181863"/>
                </a:lnTo>
                <a:lnTo>
                  <a:pt x="1927097" y="208025"/>
                </a:lnTo>
                <a:lnTo>
                  <a:pt x="1966976" y="235712"/>
                </a:lnTo>
                <a:lnTo>
                  <a:pt x="2005838" y="265049"/>
                </a:lnTo>
                <a:lnTo>
                  <a:pt x="2043557" y="296037"/>
                </a:lnTo>
                <a:lnTo>
                  <a:pt x="2080259" y="328675"/>
                </a:lnTo>
                <a:lnTo>
                  <a:pt x="2115820" y="362712"/>
                </a:lnTo>
                <a:lnTo>
                  <a:pt x="2149856" y="398271"/>
                </a:lnTo>
                <a:lnTo>
                  <a:pt x="2182368" y="434975"/>
                </a:lnTo>
                <a:lnTo>
                  <a:pt x="2213356" y="472694"/>
                </a:lnTo>
                <a:lnTo>
                  <a:pt x="2242820" y="511682"/>
                </a:lnTo>
                <a:lnTo>
                  <a:pt x="2270633" y="551561"/>
                </a:lnTo>
                <a:lnTo>
                  <a:pt x="2296795" y="592582"/>
                </a:lnTo>
                <a:lnTo>
                  <a:pt x="2321306" y="634364"/>
                </a:lnTo>
                <a:lnTo>
                  <a:pt x="2344166" y="677163"/>
                </a:lnTo>
                <a:lnTo>
                  <a:pt x="2365247" y="720725"/>
                </a:lnTo>
                <a:lnTo>
                  <a:pt x="2384679" y="765048"/>
                </a:lnTo>
                <a:lnTo>
                  <a:pt x="2402332" y="810132"/>
                </a:lnTo>
                <a:lnTo>
                  <a:pt x="2418207" y="855852"/>
                </a:lnTo>
                <a:lnTo>
                  <a:pt x="2432304" y="902207"/>
                </a:lnTo>
                <a:lnTo>
                  <a:pt x="2444622" y="949070"/>
                </a:lnTo>
                <a:lnTo>
                  <a:pt x="2455164" y="996442"/>
                </a:lnTo>
                <a:lnTo>
                  <a:pt x="2463672" y="1044320"/>
                </a:lnTo>
                <a:lnTo>
                  <a:pt x="2470531" y="1092581"/>
                </a:lnTo>
                <a:lnTo>
                  <a:pt x="2475357" y="1141221"/>
                </a:lnTo>
                <a:lnTo>
                  <a:pt x="2478278" y="1190117"/>
                </a:lnTo>
                <a:lnTo>
                  <a:pt x="2479167" y="1239012"/>
                </a:lnTo>
                <a:lnTo>
                  <a:pt x="2478278" y="1287653"/>
                </a:lnTo>
                <a:lnTo>
                  <a:pt x="2475484" y="1335913"/>
                </a:lnTo>
                <a:lnTo>
                  <a:pt x="2470912" y="1383538"/>
                </a:lnTo>
                <a:lnTo>
                  <a:pt x="2464435" y="1430782"/>
                </a:lnTo>
                <a:lnTo>
                  <a:pt x="2456307" y="1477264"/>
                </a:lnTo>
                <a:lnTo>
                  <a:pt x="2446401" y="1523238"/>
                </a:lnTo>
                <a:lnTo>
                  <a:pt x="2434971" y="1568577"/>
                </a:lnTo>
                <a:lnTo>
                  <a:pt x="2421763" y="1613281"/>
                </a:lnTo>
                <a:lnTo>
                  <a:pt x="2406904" y="1657235"/>
                </a:lnTo>
                <a:lnTo>
                  <a:pt x="2390521" y="1700402"/>
                </a:lnTo>
                <a:lnTo>
                  <a:pt x="2372614" y="1742795"/>
                </a:lnTo>
                <a:lnTo>
                  <a:pt x="2353183" y="1784362"/>
                </a:lnTo>
                <a:lnTo>
                  <a:pt x="2332228" y="1825066"/>
                </a:lnTo>
                <a:lnTo>
                  <a:pt x="2309876" y="1864868"/>
                </a:lnTo>
                <a:lnTo>
                  <a:pt x="2286127" y="1903768"/>
                </a:lnTo>
                <a:lnTo>
                  <a:pt x="2260981" y="1941702"/>
                </a:lnTo>
                <a:lnTo>
                  <a:pt x="2234565" y="1978660"/>
                </a:lnTo>
                <a:lnTo>
                  <a:pt x="2206879" y="2014575"/>
                </a:lnTo>
                <a:lnTo>
                  <a:pt x="2177796" y="2049437"/>
                </a:lnTo>
                <a:lnTo>
                  <a:pt x="2147570" y="2083206"/>
                </a:lnTo>
                <a:lnTo>
                  <a:pt x="2116074" y="2115820"/>
                </a:lnTo>
                <a:lnTo>
                  <a:pt x="2083434" y="2147290"/>
                </a:lnTo>
                <a:lnTo>
                  <a:pt x="2049653" y="2177567"/>
                </a:lnTo>
                <a:lnTo>
                  <a:pt x="2014855" y="2206599"/>
                </a:lnTo>
                <a:lnTo>
                  <a:pt x="1978914" y="2234374"/>
                </a:lnTo>
                <a:lnTo>
                  <a:pt x="1941957" y="2260841"/>
                </a:lnTo>
                <a:lnTo>
                  <a:pt x="1903983" y="2285974"/>
                </a:lnTo>
                <a:lnTo>
                  <a:pt x="1865121" y="2309736"/>
                </a:lnTo>
                <a:lnTo>
                  <a:pt x="1825370" y="2332088"/>
                </a:lnTo>
                <a:lnTo>
                  <a:pt x="1784604" y="2352979"/>
                </a:lnTo>
                <a:lnTo>
                  <a:pt x="1743075" y="2372410"/>
                </a:lnTo>
                <a:lnTo>
                  <a:pt x="1700657" y="2390343"/>
                </a:lnTo>
                <a:lnTo>
                  <a:pt x="1657477" y="2406726"/>
                </a:lnTo>
                <a:lnTo>
                  <a:pt x="1613662" y="2421534"/>
                </a:lnTo>
                <a:lnTo>
                  <a:pt x="1568958" y="2434729"/>
                </a:lnTo>
                <a:lnTo>
                  <a:pt x="1523745" y="2446274"/>
                </a:lnTo>
                <a:lnTo>
                  <a:pt x="1477771" y="2456141"/>
                </a:lnTo>
                <a:lnTo>
                  <a:pt x="1431163" y="2464295"/>
                </a:lnTo>
                <a:lnTo>
                  <a:pt x="1384045" y="2470696"/>
                </a:lnTo>
                <a:lnTo>
                  <a:pt x="1336294" y="2475306"/>
                </a:lnTo>
                <a:lnTo>
                  <a:pt x="1288160" y="2478100"/>
                </a:lnTo>
                <a:lnTo>
                  <a:pt x="1239520" y="2479040"/>
                </a:lnTo>
                <a:lnTo>
                  <a:pt x="1191006" y="2478100"/>
                </a:lnTo>
                <a:lnTo>
                  <a:pt x="1142872" y="2475306"/>
                </a:lnTo>
                <a:lnTo>
                  <a:pt x="1095120" y="2470696"/>
                </a:lnTo>
                <a:lnTo>
                  <a:pt x="1048004" y="2464295"/>
                </a:lnTo>
                <a:lnTo>
                  <a:pt x="1001521" y="2456141"/>
                </a:lnTo>
                <a:lnTo>
                  <a:pt x="955547" y="2446274"/>
                </a:lnTo>
                <a:lnTo>
                  <a:pt x="910208" y="2434729"/>
                </a:lnTo>
                <a:lnTo>
                  <a:pt x="865632" y="2421534"/>
                </a:lnTo>
                <a:lnTo>
                  <a:pt x="821690" y="2406726"/>
                </a:lnTo>
                <a:lnTo>
                  <a:pt x="778509" y="2390343"/>
                </a:lnTo>
                <a:lnTo>
                  <a:pt x="736092" y="2372410"/>
                </a:lnTo>
                <a:lnTo>
                  <a:pt x="694563" y="2352979"/>
                </a:lnTo>
                <a:lnTo>
                  <a:pt x="653922" y="2332088"/>
                </a:lnTo>
                <a:lnTo>
                  <a:pt x="614044" y="2309736"/>
                </a:lnTo>
                <a:lnTo>
                  <a:pt x="575182" y="2285974"/>
                </a:lnTo>
                <a:lnTo>
                  <a:pt x="537209" y="2260841"/>
                </a:lnTo>
                <a:lnTo>
                  <a:pt x="500253" y="2234374"/>
                </a:lnTo>
                <a:lnTo>
                  <a:pt x="464439" y="2206599"/>
                </a:lnTo>
                <a:lnTo>
                  <a:pt x="429513" y="2177567"/>
                </a:lnTo>
                <a:lnTo>
                  <a:pt x="395731" y="2147290"/>
                </a:lnTo>
                <a:lnTo>
                  <a:pt x="363093" y="2115820"/>
                </a:lnTo>
                <a:lnTo>
                  <a:pt x="331724" y="2083206"/>
                </a:lnTo>
                <a:lnTo>
                  <a:pt x="301371" y="2049437"/>
                </a:lnTo>
                <a:lnTo>
                  <a:pt x="272415" y="2014575"/>
                </a:lnTo>
                <a:lnTo>
                  <a:pt x="244602" y="1978660"/>
                </a:lnTo>
                <a:lnTo>
                  <a:pt x="218186" y="1941702"/>
                </a:lnTo>
                <a:lnTo>
                  <a:pt x="193040" y="1903768"/>
                </a:lnTo>
                <a:lnTo>
                  <a:pt x="169291" y="1864868"/>
                </a:lnTo>
                <a:lnTo>
                  <a:pt x="146938" y="1825066"/>
                </a:lnTo>
                <a:lnTo>
                  <a:pt x="125984" y="1784362"/>
                </a:lnTo>
                <a:lnTo>
                  <a:pt x="106553" y="1742795"/>
                </a:lnTo>
                <a:lnTo>
                  <a:pt x="88646" y="1700402"/>
                </a:lnTo>
                <a:lnTo>
                  <a:pt x="72262" y="1657235"/>
                </a:lnTo>
                <a:lnTo>
                  <a:pt x="57531" y="1613281"/>
                </a:lnTo>
                <a:lnTo>
                  <a:pt x="44323" y="1568577"/>
                </a:lnTo>
                <a:lnTo>
                  <a:pt x="32766" y="1523238"/>
                </a:lnTo>
                <a:lnTo>
                  <a:pt x="22860" y="1477264"/>
                </a:lnTo>
                <a:lnTo>
                  <a:pt x="14731" y="1430782"/>
                </a:lnTo>
                <a:lnTo>
                  <a:pt x="8381" y="1383538"/>
                </a:lnTo>
                <a:lnTo>
                  <a:pt x="3682" y="1335913"/>
                </a:lnTo>
                <a:lnTo>
                  <a:pt x="888" y="1287653"/>
                </a:lnTo>
                <a:lnTo>
                  <a:pt x="0" y="1239012"/>
                </a:lnTo>
                <a:close/>
              </a:path>
            </a:pathLst>
          </a:custGeom>
          <a:ln w="9522">
            <a:solidFill>
              <a:srgbClr val="5656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01696" y="516635"/>
            <a:ext cx="2255520" cy="2253615"/>
          </a:xfrm>
          <a:custGeom>
            <a:avLst/>
            <a:gdLst/>
            <a:ahLst/>
            <a:cxnLst/>
            <a:rect l="l" t="t" r="r" b="b"/>
            <a:pathLst>
              <a:path w="2255520" h="2253615">
                <a:moveTo>
                  <a:pt x="1127759" y="0"/>
                </a:moveTo>
                <a:lnTo>
                  <a:pt x="1080008" y="1016"/>
                </a:lnTo>
                <a:lnTo>
                  <a:pt x="1032891" y="3937"/>
                </a:lnTo>
                <a:lnTo>
                  <a:pt x="986282" y="8762"/>
                </a:lnTo>
                <a:lnTo>
                  <a:pt x="940307" y="15493"/>
                </a:lnTo>
                <a:lnTo>
                  <a:pt x="894842" y="24130"/>
                </a:lnTo>
                <a:lnTo>
                  <a:pt x="850138" y="34417"/>
                </a:lnTo>
                <a:lnTo>
                  <a:pt x="806069" y="46481"/>
                </a:lnTo>
                <a:lnTo>
                  <a:pt x="762762" y="60325"/>
                </a:lnTo>
                <a:lnTo>
                  <a:pt x="720344" y="75945"/>
                </a:lnTo>
                <a:lnTo>
                  <a:pt x="678561" y="93091"/>
                </a:lnTo>
                <a:lnTo>
                  <a:pt x="637667" y="111760"/>
                </a:lnTo>
                <a:lnTo>
                  <a:pt x="597662" y="132080"/>
                </a:lnTo>
                <a:lnTo>
                  <a:pt x="558673" y="153924"/>
                </a:lnTo>
                <a:lnTo>
                  <a:pt x="520573" y="177165"/>
                </a:lnTo>
                <a:lnTo>
                  <a:pt x="483489" y="201930"/>
                </a:lnTo>
                <a:lnTo>
                  <a:pt x="447548" y="228092"/>
                </a:lnTo>
                <a:lnTo>
                  <a:pt x="412623" y="255650"/>
                </a:lnTo>
                <a:lnTo>
                  <a:pt x="378841" y="284480"/>
                </a:lnTo>
                <a:lnTo>
                  <a:pt x="346329" y="314579"/>
                </a:lnTo>
                <a:lnTo>
                  <a:pt x="314833" y="346075"/>
                </a:lnTo>
                <a:lnTo>
                  <a:pt x="284734" y="378587"/>
                </a:lnTo>
                <a:lnTo>
                  <a:pt x="255905" y="412369"/>
                </a:lnTo>
                <a:lnTo>
                  <a:pt x="228346" y="447294"/>
                </a:lnTo>
                <a:lnTo>
                  <a:pt x="202056" y="483235"/>
                </a:lnTo>
                <a:lnTo>
                  <a:pt x="177292" y="520192"/>
                </a:lnTo>
                <a:lnTo>
                  <a:pt x="153924" y="558292"/>
                </a:lnTo>
                <a:lnTo>
                  <a:pt x="132080" y="597026"/>
                </a:lnTo>
                <a:lnTo>
                  <a:pt x="111760" y="637032"/>
                </a:lnTo>
                <a:lnTo>
                  <a:pt x="93091" y="677799"/>
                </a:lnTo>
                <a:lnTo>
                  <a:pt x="75946" y="719455"/>
                </a:lnTo>
                <a:lnTo>
                  <a:pt x="60452" y="762000"/>
                </a:lnTo>
                <a:lnTo>
                  <a:pt x="46609" y="805307"/>
                </a:lnTo>
                <a:lnTo>
                  <a:pt x="34417" y="849376"/>
                </a:lnTo>
                <a:lnTo>
                  <a:pt x="24130" y="894080"/>
                </a:lnTo>
                <a:lnTo>
                  <a:pt x="15493" y="939419"/>
                </a:lnTo>
                <a:lnTo>
                  <a:pt x="8762" y="985393"/>
                </a:lnTo>
                <a:lnTo>
                  <a:pt x="3937" y="1032001"/>
                </a:lnTo>
                <a:lnTo>
                  <a:pt x="1016" y="1079119"/>
                </a:lnTo>
                <a:lnTo>
                  <a:pt x="0" y="1126744"/>
                </a:lnTo>
                <a:lnTo>
                  <a:pt x="1016" y="1174369"/>
                </a:lnTo>
                <a:lnTo>
                  <a:pt x="3937" y="1221486"/>
                </a:lnTo>
                <a:lnTo>
                  <a:pt x="8762" y="1268095"/>
                </a:lnTo>
                <a:lnTo>
                  <a:pt x="15493" y="1314069"/>
                </a:lnTo>
                <a:lnTo>
                  <a:pt x="24130" y="1359408"/>
                </a:lnTo>
                <a:lnTo>
                  <a:pt x="34417" y="1404112"/>
                </a:lnTo>
                <a:lnTo>
                  <a:pt x="46609" y="1448181"/>
                </a:lnTo>
                <a:lnTo>
                  <a:pt x="60452" y="1491488"/>
                </a:lnTo>
                <a:lnTo>
                  <a:pt x="75946" y="1533880"/>
                </a:lnTo>
                <a:lnTo>
                  <a:pt x="93091" y="1575574"/>
                </a:lnTo>
                <a:lnTo>
                  <a:pt x="111760" y="1616417"/>
                </a:lnTo>
                <a:lnTo>
                  <a:pt x="132080" y="1656334"/>
                </a:lnTo>
                <a:lnTo>
                  <a:pt x="153924" y="1695335"/>
                </a:lnTo>
                <a:lnTo>
                  <a:pt x="177292" y="1733372"/>
                </a:lnTo>
                <a:lnTo>
                  <a:pt x="202056" y="1770380"/>
                </a:lnTo>
                <a:lnTo>
                  <a:pt x="228346" y="1806359"/>
                </a:lnTo>
                <a:lnTo>
                  <a:pt x="255905" y="1841233"/>
                </a:lnTo>
                <a:lnTo>
                  <a:pt x="284734" y="1874964"/>
                </a:lnTo>
                <a:lnTo>
                  <a:pt x="314833" y="1907552"/>
                </a:lnTo>
                <a:lnTo>
                  <a:pt x="346329" y="1938934"/>
                </a:lnTo>
                <a:lnTo>
                  <a:pt x="378841" y="1969046"/>
                </a:lnTo>
                <a:lnTo>
                  <a:pt x="412623" y="1997887"/>
                </a:lnTo>
                <a:lnTo>
                  <a:pt x="447548" y="2025408"/>
                </a:lnTo>
                <a:lnTo>
                  <a:pt x="483489" y="2051558"/>
                </a:lnTo>
                <a:lnTo>
                  <a:pt x="520573" y="2076297"/>
                </a:lnTo>
                <a:lnTo>
                  <a:pt x="558673" y="2099602"/>
                </a:lnTo>
                <a:lnTo>
                  <a:pt x="597662" y="2121433"/>
                </a:lnTo>
                <a:lnTo>
                  <a:pt x="637667" y="2141740"/>
                </a:lnTo>
                <a:lnTo>
                  <a:pt x="678561" y="2160485"/>
                </a:lnTo>
                <a:lnTo>
                  <a:pt x="720344" y="2177630"/>
                </a:lnTo>
                <a:lnTo>
                  <a:pt x="762762" y="2193124"/>
                </a:lnTo>
                <a:lnTo>
                  <a:pt x="806069" y="2206942"/>
                </a:lnTo>
                <a:lnTo>
                  <a:pt x="850138" y="2219058"/>
                </a:lnTo>
                <a:lnTo>
                  <a:pt x="894842" y="2229421"/>
                </a:lnTo>
                <a:lnTo>
                  <a:pt x="940307" y="2237981"/>
                </a:lnTo>
                <a:lnTo>
                  <a:pt x="986282" y="2244712"/>
                </a:lnTo>
                <a:lnTo>
                  <a:pt x="1032891" y="2249563"/>
                </a:lnTo>
                <a:lnTo>
                  <a:pt x="1080008" y="2252497"/>
                </a:lnTo>
                <a:lnTo>
                  <a:pt x="1127759" y="2253488"/>
                </a:lnTo>
                <a:lnTo>
                  <a:pt x="1175512" y="2252497"/>
                </a:lnTo>
                <a:lnTo>
                  <a:pt x="1222629" y="2249563"/>
                </a:lnTo>
                <a:lnTo>
                  <a:pt x="1269238" y="2244712"/>
                </a:lnTo>
                <a:lnTo>
                  <a:pt x="1315212" y="2237981"/>
                </a:lnTo>
                <a:lnTo>
                  <a:pt x="1360678" y="2229421"/>
                </a:lnTo>
                <a:lnTo>
                  <a:pt x="1405382" y="2219058"/>
                </a:lnTo>
                <a:lnTo>
                  <a:pt x="1449451" y="2206942"/>
                </a:lnTo>
                <a:lnTo>
                  <a:pt x="1492758" y="2193124"/>
                </a:lnTo>
                <a:lnTo>
                  <a:pt x="1535176" y="2177630"/>
                </a:lnTo>
                <a:lnTo>
                  <a:pt x="1576958" y="2160485"/>
                </a:lnTo>
                <a:lnTo>
                  <a:pt x="1617980" y="2141740"/>
                </a:lnTo>
                <a:lnTo>
                  <a:pt x="1657858" y="2121433"/>
                </a:lnTo>
                <a:lnTo>
                  <a:pt x="1696846" y="2099602"/>
                </a:lnTo>
                <a:lnTo>
                  <a:pt x="1734946" y="2076297"/>
                </a:lnTo>
                <a:lnTo>
                  <a:pt x="1772031" y="2051558"/>
                </a:lnTo>
                <a:lnTo>
                  <a:pt x="1807971" y="2025408"/>
                </a:lnTo>
                <a:lnTo>
                  <a:pt x="1842896" y="1997887"/>
                </a:lnTo>
                <a:lnTo>
                  <a:pt x="1876679" y="1969046"/>
                </a:lnTo>
                <a:lnTo>
                  <a:pt x="1909318" y="1938934"/>
                </a:lnTo>
                <a:lnTo>
                  <a:pt x="1940687" y="1907552"/>
                </a:lnTo>
                <a:lnTo>
                  <a:pt x="1970786" y="1874964"/>
                </a:lnTo>
                <a:lnTo>
                  <a:pt x="1999615" y="1841233"/>
                </a:lnTo>
                <a:lnTo>
                  <a:pt x="2027174" y="1806359"/>
                </a:lnTo>
                <a:lnTo>
                  <a:pt x="2053463" y="1770380"/>
                </a:lnTo>
                <a:lnTo>
                  <a:pt x="2078228" y="1733372"/>
                </a:lnTo>
                <a:lnTo>
                  <a:pt x="2101596" y="1695335"/>
                </a:lnTo>
                <a:lnTo>
                  <a:pt x="2123440" y="1656334"/>
                </a:lnTo>
                <a:lnTo>
                  <a:pt x="2143760" y="1616417"/>
                </a:lnTo>
                <a:lnTo>
                  <a:pt x="2162429" y="1575574"/>
                </a:lnTo>
                <a:lnTo>
                  <a:pt x="2179574" y="1533880"/>
                </a:lnTo>
                <a:lnTo>
                  <a:pt x="2195195" y="1491488"/>
                </a:lnTo>
                <a:lnTo>
                  <a:pt x="2208911" y="1448181"/>
                </a:lnTo>
                <a:lnTo>
                  <a:pt x="2221103" y="1404112"/>
                </a:lnTo>
                <a:lnTo>
                  <a:pt x="2231390" y="1359408"/>
                </a:lnTo>
                <a:lnTo>
                  <a:pt x="2240026" y="1314069"/>
                </a:lnTo>
                <a:lnTo>
                  <a:pt x="2246757" y="1268095"/>
                </a:lnTo>
                <a:lnTo>
                  <a:pt x="2251583" y="1221486"/>
                </a:lnTo>
                <a:lnTo>
                  <a:pt x="2254504" y="1174369"/>
                </a:lnTo>
                <a:lnTo>
                  <a:pt x="2255520" y="1126744"/>
                </a:lnTo>
                <a:lnTo>
                  <a:pt x="2254504" y="1077214"/>
                </a:lnTo>
                <a:lnTo>
                  <a:pt x="2251202" y="1027938"/>
                </a:lnTo>
                <a:lnTo>
                  <a:pt x="2245741" y="979043"/>
                </a:lnTo>
                <a:lnTo>
                  <a:pt x="2238248" y="930529"/>
                </a:lnTo>
                <a:lnTo>
                  <a:pt x="2228723" y="882395"/>
                </a:lnTo>
                <a:lnTo>
                  <a:pt x="2217039" y="834898"/>
                </a:lnTo>
                <a:lnTo>
                  <a:pt x="2203323" y="788035"/>
                </a:lnTo>
                <a:lnTo>
                  <a:pt x="2187575" y="741807"/>
                </a:lnTo>
                <a:lnTo>
                  <a:pt x="2169922" y="696213"/>
                </a:lnTo>
                <a:lnTo>
                  <a:pt x="2150237" y="651510"/>
                </a:lnTo>
                <a:lnTo>
                  <a:pt x="2128647" y="607694"/>
                </a:lnTo>
                <a:lnTo>
                  <a:pt x="2105152" y="564769"/>
                </a:lnTo>
                <a:lnTo>
                  <a:pt x="2079752" y="523113"/>
                </a:lnTo>
                <a:lnTo>
                  <a:pt x="2052574" y="482219"/>
                </a:lnTo>
                <a:lnTo>
                  <a:pt x="2023364" y="442468"/>
                </a:lnTo>
                <a:lnTo>
                  <a:pt x="1992503" y="403860"/>
                </a:lnTo>
                <a:lnTo>
                  <a:pt x="1959864" y="366649"/>
                </a:lnTo>
                <a:lnTo>
                  <a:pt x="1925446" y="330707"/>
                </a:lnTo>
                <a:lnTo>
                  <a:pt x="1889379" y="296291"/>
                </a:lnTo>
                <a:lnTo>
                  <a:pt x="1852168" y="263525"/>
                </a:lnTo>
                <a:lnTo>
                  <a:pt x="1813559" y="232663"/>
                </a:lnTo>
                <a:lnTo>
                  <a:pt x="1773808" y="203581"/>
                </a:lnTo>
                <a:lnTo>
                  <a:pt x="1732915" y="176275"/>
                </a:lnTo>
                <a:lnTo>
                  <a:pt x="1691005" y="150875"/>
                </a:lnTo>
                <a:lnTo>
                  <a:pt x="1647952" y="127381"/>
                </a:lnTo>
                <a:lnTo>
                  <a:pt x="1604137" y="105663"/>
                </a:lnTo>
                <a:lnTo>
                  <a:pt x="1559179" y="85979"/>
                </a:lnTo>
                <a:lnTo>
                  <a:pt x="1513586" y="68199"/>
                </a:lnTo>
                <a:lnTo>
                  <a:pt x="1467358" y="52450"/>
                </a:lnTo>
                <a:lnTo>
                  <a:pt x="1420368" y="38735"/>
                </a:lnTo>
                <a:lnTo>
                  <a:pt x="1372743" y="26924"/>
                </a:lnTo>
                <a:lnTo>
                  <a:pt x="1324609" y="17399"/>
                </a:lnTo>
                <a:lnTo>
                  <a:pt x="1275969" y="9779"/>
                </a:lnTo>
                <a:lnTo>
                  <a:pt x="1226946" y="4318"/>
                </a:lnTo>
                <a:lnTo>
                  <a:pt x="1177544" y="1143"/>
                </a:lnTo>
                <a:lnTo>
                  <a:pt x="1127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901696" y="516635"/>
            <a:ext cx="2255520" cy="2253615"/>
          </a:xfrm>
          <a:custGeom>
            <a:avLst/>
            <a:gdLst/>
            <a:ahLst/>
            <a:cxnLst/>
            <a:rect l="l" t="t" r="r" b="b"/>
            <a:pathLst>
              <a:path w="2255520" h="2253615">
                <a:moveTo>
                  <a:pt x="0" y="1126744"/>
                </a:moveTo>
                <a:lnTo>
                  <a:pt x="1016" y="1079119"/>
                </a:lnTo>
                <a:lnTo>
                  <a:pt x="3937" y="1032001"/>
                </a:lnTo>
                <a:lnTo>
                  <a:pt x="8762" y="985393"/>
                </a:lnTo>
                <a:lnTo>
                  <a:pt x="15493" y="939419"/>
                </a:lnTo>
                <a:lnTo>
                  <a:pt x="24130" y="894080"/>
                </a:lnTo>
                <a:lnTo>
                  <a:pt x="34417" y="849376"/>
                </a:lnTo>
                <a:lnTo>
                  <a:pt x="46609" y="805307"/>
                </a:lnTo>
                <a:lnTo>
                  <a:pt x="60452" y="762000"/>
                </a:lnTo>
                <a:lnTo>
                  <a:pt x="75946" y="719455"/>
                </a:lnTo>
                <a:lnTo>
                  <a:pt x="93091" y="677799"/>
                </a:lnTo>
                <a:lnTo>
                  <a:pt x="111887" y="637032"/>
                </a:lnTo>
                <a:lnTo>
                  <a:pt x="132080" y="597026"/>
                </a:lnTo>
                <a:lnTo>
                  <a:pt x="153924" y="558292"/>
                </a:lnTo>
                <a:lnTo>
                  <a:pt x="177292" y="520192"/>
                </a:lnTo>
                <a:lnTo>
                  <a:pt x="202056" y="483235"/>
                </a:lnTo>
                <a:lnTo>
                  <a:pt x="228346" y="447294"/>
                </a:lnTo>
                <a:lnTo>
                  <a:pt x="255905" y="412369"/>
                </a:lnTo>
                <a:lnTo>
                  <a:pt x="284734" y="378587"/>
                </a:lnTo>
                <a:lnTo>
                  <a:pt x="314833" y="346075"/>
                </a:lnTo>
                <a:lnTo>
                  <a:pt x="346329" y="314579"/>
                </a:lnTo>
                <a:lnTo>
                  <a:pt x="378841" y="284480"/>
                </a:lnTo>
                <a:lnTo>
                  <a:pt x="412623" y="255650"/>
                </a:lnTo>
                <a:lnTo>
                  <a:pt x="447548" y="228092"/>
                </a:lnTo>
                <a:lnTo>
                  <a:pt x="483489" y="201930"/>
                </a:lnTo>
                <a:lnTo>
                  <a:pt x="520573" y="177165"/>
                </a:lnTo>
                <a:lnTo>
                  <a:pt x="558673" y="153924"/>
                </a:lnTo>
                <a:lnTo>
                  <a:pt x="597662" y="132080"/>
                </a:lnTo>
                <a:lnTo>
                  <a:pt x="637667" y="111760"/>
                </a:lnTo>
                <a:lnTo>
                  <a:pt x="678561" y="93091"/>
                </a:lnTo>
                <a:lnTo>
                  <a:pt x="720344" y="75945"/>
                </a:lnTo>
                <a:lnTo>
                  <a:pt x="762762" y="60325"/>
                </a:lnTo>
                <a:lnTo>
                  <a:pt x="806069" y="46609"/>
                </a:lnTo>
                <a:lnTo>
                  <a:pt x="850138" y="34417"/>
                </a:lnTo>
                <a:lnTo>
                  <a:pt x="894969" y="24130"/>
                </a:lnTo>
                <a:lnTo>
                  <a:pt x="940307" y="15493"/>
                </a:lnTo>
                <a:lnTo>
                  <a:pt x="986282" y="8762"/>
                </a:lnTo>
                <a:lnTo>
                  <a:pt x="1032891" y="3937"/>
                </a:lnTo>
                <a:lnTo>
                  <a:pt x="1080008" y="1016"/>
                </a:lnTo>
                <a:lnTo>
                  <a:pt x="1127759" y="0"/>
                </a:lnTo>
                <a:lnTo>
                  <a:pt x="1177544" y="1143"/>
                </a:lnTo>
                <a:lnTo>
                  <a:pt x="1226946" y="4318"/>
                </a:lnTo>
                <a:lnTo>
                  <a:pt x="1275969" y="9779"/>
                </a:lnTo>
                <a:lnTo>
                  <a:pt x="1324609" y="17399"/>
                </a:lnTo>
                <a:lnTo>
                  <a:pt x="1372743" y="26924"/>
                </a:lnTo>
                <a:lnTo>
                  <a:pt x="1420368" y="38735"/>
                </a:lnTo>
                <a:lnTo>
                  <a:pt x="1467358" y="52450"/>
                </a:lnTo>
                <a:lnTo>
                  <a:pt x="1513586" y="68199"/>
                </a:lnTo>
                <a:lnTo>
                  <a:pt x="1559179" y="85979"/>
                </a:lnTo>
                <a:lnTo>
                  <a:pt x="1604137" y="105663"/>
                </a:lnTo>
                <a:lnTo>
                  <a:pt x="1647952" y="127381"/>
                </a:lnTo>
                <a:lnTo>
                  <a:pt x="1691005" y="150875"/>
                </a:lnTo>
                <a:lnTo>
                  <a:pt x="1732915" y="176275"/>
                </a:lnTo>
                <a:lnTo>
                  <a:pt x="1773808" y="203581"/>
                </a:lnTo>
                <a:lnTo>
                  <a:pt x="1813559" y="232663"/>
                </a:lnTo>
                <a:lnTo>
                  <a:pt x="1852168" y="263525"/>
                </a:lnTo>
                <a:lnTo>
                  <a:pt x="1889379" y="296291"/>
                </a:lnTo>
                <a:lnTo>
                  <a:pt x="1925446" y="330707"/>
                </a:lnTo>
                <a:lnTo>
                  <a:pt x="1959864" y="366649"/>
                </a:lnTo>
                <a:lnTo>
                  <a:pt x="1992503" y="403860"/>
                </a:lnTo>
                <a:lnTo>
                  <a:pt x="2023364" y="442468"/>
                </a:lnTo>
                <a:lnTo>
                  <a:pt x="2052574" y="482219"/>
                </a:lnTo>
                <a:lnTo>
                  <a:pt x="2079879" y="523113"/>
                </a:lnTo>
                <a:lnTo>
                  <a:pt x="2105152" y="564769"/>
                </a:lnTo>
                <a:lnTo>
                  <a:pt x="2128647" y="607694"/>
                </a:lnTo>
                <a:lnTo>
                  <a:pt x="2150237" y="651510"/>
                </a:lnTo>
                <a:lnTo>
                  <a:pt x="2169922" y="696213"/>
                </a:lnTo>
                <a:lnTo>
                  <a:pt x="2187575" y="741807"/>
                </a:lnTo>
                <a:lnTo>
                  <a:pt x="2203323" y="788035"/>
                </a:lnTo>
                <a:lnTo>
                  <a:pt x="2217039" y="834898"/>
                </a:lnTo>
                <a:lnTo>
                  <a:pt x="2228723" y="882395"/>
                </a:lnTo>
                <a:lnTo>
                  <a:pt x="2238248" y="930529"/>
                </a:lnTo>
                <a:lnTo>
                  <a:pt x="2245741" y="979043"/>
                </a:lnTo>
                <a:lnTo>
                  <a:pt x="2251202" y="1027938"/>
                </a:lnTo>
                <a:lnTo>
                  <a:pt x="2254504" y="1077214"/>
                </a:lnTo>
                <a:lnTo>
                  <a:pt x="2255520" y="1126744"/>
                </a:lnTo>
                <a:lnTo>
                  <a:pt x="2254504" y="1174369"/>
                </a:lnTo>
                <a:lnTo>
                  <a:pt x="2251583" y="1221486"/>
                </a:lnTo>
                <a:lnTo>
                  <a:pt x="2246757" y="1268095"/>
                </a:lnTo>
                <a:lnTo>
                  <a:pt x="2240026" y="1314069"/>
                </a:lnTo>
                <a:lnTo>
                  <a:pt x="2231517" y="1359408"/>
                </a:lnTo>
                <a:lnTo>
                  <a:pt x="2221103" y="1404112"/>
                </a:lnTo>
                <a:lnTo>
                  <a:pt x="2208911" y="1448181"/>
                </a:lnTo>
                <a:lnTo>
                  <a:pt x="2195195" y="1491488"/>
                </a:lnTo>
                <a:lnTo>
                  <a:pt x="2179574" y="1533880"/>
                </a:lnTo>
                <a:lnTo>
                  <a:pt x="2162429" y="1575574"/>
                </a:lnTo>
                <a:lnTo>
                  <a:pt x="2143760" y="1616417"/>
                </a:lnTo>
                <a:lnTo>
                  <a:pt x="2123440" y="1656334"/>
                </a:lnTo>
                <a:lnTo>
                  <a:pt x="2101596" y="1695335"/>
                </a:lnTo>
                <a:lnTo>
                  <a:pt x="2078228" y="1733372"/>
                </a:lnTo>
                <a:lnTo>
                  <a:pt x="2053463" y="1770380"/>
                </a:lnTo>
                <a:lnTo>
                  <a:pt x="2027174" y="1806346"/>
                </a:lnTo>
                <a:lnTo>
                  <a:pt x="1999615" y="1841233"/>
                </a:lnTo>
                <a:lnTo>
                  <a:pt x="1970786" y="1874964"/>
                </a:lnTo>
                <a:lnTo>
                  <a:pt x="1940687" y="1907552"/>
                </a:lnTo>
                <a:lnTo>
                  <a:pt x="1909191" y="1938934"/>
                </a:lnTo>
                <a:lnTo>
                  <a:pt x="1876679" y="1969046"/>
                </a:lnTo>
                <a:lnTo>
                  <a:pt x="1842896" y="1997887"/>
                </a:lnTo>
                <a:lnTo>
                  <a:pt x="1807971" y="2025408"/>
                </a:lnTo>
                <a:lnTo>
                  <a:pt x="1772031" y="2051558"/>
                </a:lnTo>
                <a:lnTo>
                  <a:pt x="1734946" y="2076297"/>
                </a:lnTo>
                <a:lnTo>
                  <a:pt x="1696846" y="2099602"/>
                </a:lnTo>
                <a:lnTo>
                  <a:pt x="1657858" y="2121433"/>
                </a:lnTo>
                <a:lnTo>
                  <a:pt x="1617853" y="2141728"/>
                </a:lnTo>
                <a:lnTo>
                  <a:pt x="1576958" y="2160485"/>
                </a:lnTo>
                <a:lnTo>
                  <a:pt x="1535176" y="2177630"/>
                </a:lnTo>
                <a:lnTo>
                  <a:pt x="1492758" y="2193124"/>
                </a:lnTo>
                <a:lnTo>
                  <a:pt x="1449451" y="2206942"/>
                </a:lnTo>
                <a:lnTo>
                  <a:pt x="1405382" y="2219058"/>
                </a:lnTo>
                <a:lnTo>
                  <a:pt x="1360678" y="2229421"/>
                </a:lnTo>
                <a:lnTo>
                  <a:pt x="1315212" y="2237981"/>
                </a:lnTo>
                <a:lnTo>
                  <a:pt x="1269238" y="2244699"/>
                </a:lnTo>
                <a:lnTo>
                  <a:pt x="1222629" y="2249563"/>
                </a:lnTo>
                <a:lnTo>
                  <a:pt x="1175512" y="2252497"/>
                </a:lnTo>
                <a:lnTo>
                  <a:pt x="1127759" y="2253488"/>
                </a:lnTo>
                <a:lnTo>
                  <a:pt x="1080008" y="2252497"/>
                </a:lnTo>
                <a:lnTo>
                  <a:pt x="1032891" y="2249563"/>
                </a:lnTo>
                <a:lnTo>
                  <a:pt x="986282" y="2244699"/>
                </a:lnTo>
                <a:lnTo>
                  <a:pt x="940307" y="2237981"/>
                </a:lnTo>
                <a:lnTo>
                  <a:pt x="894969" y="2229421"/>
                </a:lnTo>
                <a:lnTo>
                  <a:pt x="850138" y="2219058"/>
                </a:lnTo>
                <a:lnTo>
                  <a:pt x="806069" y="2206942"/>
                </a:lnTo>
                <a:lnTo>
                  <a:pt x="762762" y="2193124"/>
                </a:lnTo>
                <a:lnTo>
                  <a:pt x="720344" y="2177630"/>
                </a:lnTo>
                <a:lnTo>
                  <a:pt x="678561" y="2160485"/>
                </a:lnTo>
                <a:lnTo>
                  <a:pt x="637667" y="2141728"/>
                </a:lnTo>
                <a:lnTo>
                  <a:pt x="597662" y="2121433"/>
                </a:lnTo>
                <a:lnTo>
                  <a:pt x="558673" y="2099602"/>
                </a:lnTo>
                <a:lnTo>
                  <a:pt x="520573" y="2076297"/>
                </a:lnTo>
                <a:lnTo>
                  <a:pt x="483489" y="2051558"/>
                </a:lnTo>
                <a:lnTo>
                  <a:pt x="447548" y="2025408"/>
                </a:lnTo>
                <a:lnTo>
                  <a:pt x="412623" y="1997887"/>
                </a:lnTo>
                <a:lnTo>
                  <a:pt x="378841" y="1969046"/>
                </a:lnTo>
                <a:lnTo>
                  <a:pt x="346329" y="1938934"/>
                </a:lnTo>
                <a:lnTo>
                  <a:pt x="314833" y="1907552"/>
                </a:lnTo>
                <a:lnTo>
                  <a:pt x="284734" y="1874964"/>
                </a:lnTo>
                <a:lnTo>
                  <a:pt x="255905" y="1841233"/>
                </a:lnTo>
                <a:lnTo>
                  <a:pt x="228346" y="1806346"/>
                </a:lnTo>
                <a:lnTo>
                  <a:pt x="202056" y="1770380"/>
                </a:lnTo>
                <a:lnTo>
                  <a:pt x="177292" y="1733372"/>
                </a:lnTo>
                <a:lnTo>
                  <a:pt x="153924" y="1695335"/>
                </a:lnTo>
                <a:lnTo>
                  <a:pt x="132080" y="1656334"/>
                </a:lnTo>
                <a:lnTo>
                  <a:pt x="111887" y="1616417"/>
                </a:lnTo>
                <a:lnTo>
                  <a:pt x="93091" y="1575574"/>
                </a:lnTo>
                <a:lnTo>
                  <a:pt x="75946" y="1533880"/>
                </a:lnTo>
                <a:lnTo>
                  <a:pt x="60452" y="1491488"/>
                </a:lnTo>
                <a:lnTo>
                  <a:pt x="46609" y="1448181"/>
                </a:lnTo>
                <a:lnTo>
                  <a:pt x="34417" y="1404112"/>
                </a:lnTo>
                <a:lnTo>
                  <a:pt x="24130" y="1359408"/>
                </a:lnTo>
                <a:lnTo>
                  <a:pt x="15493" y="1314069"/>
                </a:lnTo>
                <a:lnTo>
                  <a:pt x="8762" y="1268095"/>
                </a:lnTo>
                <a:lnTo>
                  <a:pt x="3937" y="1221486"/>
                </a:lnTo>
                <a:lnTo>
                  <a:pt x="1016" y="1174369"/>
                </a:lnTo>
                <a:lnTo>
                  <a:pt x="0" y="1126744"/>
                </a:lnTo>
                <a:close/>
              </a:path>
            </a:pathLst>
          </a:custGeom>
          <a:ln w="9524">
            <a:solidFill>
              <a:srgbClr val="5656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57044" y="231647"/>
            <a:ext cx="111125" cy="16510"/>
          </a:xfrm>
          <a:custGeom>
            <a:avLst/>
            <a:gdLst/>
            <a:ahLst/>
            <a:cxnLst/>
            <a:rect l="l" t="t" r="r" b="b"/>
            <a:pathLst>
              <a:path w="111125" h="16510">
                <a:moveTo>
                  <a:pt x="16637" y="3683"/>
                </a:moveTo>
                <a:lnTo>
                  <a:pt x="12700" y="0"/>
                </a:lnTo>
                <a:lnTo>
                  <a:pt x="5588" y="0"/>
                </a:lnTo>
                <a:lnTo>
                  <a:pt x="3175" y="762"/>
                </a:lnTo>
                <a:lnTo>
                  <a:pt x="2413" y="2286"/>
                </a:lnTo>
                <a:lnTo>
                  <a:pt x="762" y="3683"/>
                </a:lnTo>
                <a:lnTo>
                  <a:pt x="0" y="6096"/>
                </a:lnTo>
                <a:lnTo>
                  <a:pt x="0" y="12827"/>
                </a:lnTo>
                <a:lnTo>
                  <a:pt x="3937" y="16383"/>
                </a:lnTo>
                <a:lnTo>
                  <a:pt x="7874" y="15621"/>
                </a:lnTo>
                <a:lnTo>
                  <a:pt x="12700" y="15621"/>
                </a:lnTo>
                <a:lnTo>
                  <a:pt x="16637" y="11938"/>
                </a:lnTo>
                <a:lnTo>
                  <a:pt x="16637" y="3683"/>
                </a:lnTo>
                <a:close/>
              </a:path>
              <a:path w="111125" h="16510">
                <a:moveTo>
                  <a:pt x="64262" y="11938"/>
                </a:moveTo>
                <a:lnTo>
                  <a:pt x="63500" y="8255"/>
                </a:lnTo>
                <a:lnTo>
                  <a:pt x="63500" y="3683"/>
                </a:lnTo>
                <a:lnTo>
                  <a:pt x="59563" y="0"/>
                </a:lnTo>
                <a:lnTo>
                  <a:pt x="52959" y="0"/>
                </a:lnTo>
                <a:lnTo>
                  <a:pt x="50546" y="762"/>
                </a:lnTo>
                <a:lnTo>
                  <a:pt x="47498" y="3683"/>
                </a:lnTo>
                <a:lnTo>
                  <a:pt x="46609" y="6096"/>
                </a:lnTo>
                <a:lnTo>
                  <a:pt x="46609" y="12827"/>
                </a:lnTo>
                <a:lnTo>
                  <a:pt x="50546" y="16383"/>
                </a:lnTo>
                <a:lnTo>
                  <a:pt x="55372" y="15621"/>
                </a:lnTo>
                <a:lnTo>
                  <a:pt x="60325" y="15621"/>
                </a:lnTo>
                <a:lnTo>
                  <a:pt x="64262" y="11938"/>
                </a:lnTo>
                <a:close/>
              </a:path>
              <a:path w="111125" h="16510">
                <a:moveTo>
                  <a:pt x="110998" y="3683"/>
                </a:moveTo>
                <a:lnTo>
                  <a:pt x="107061" y="0"/>
                </a:lnTo>
                <a:lnTo>
                  <a:pt x="99822" y="0"/>
                </a:lnTo>
                <a:lnTo>
                  <a:pt x="97536" y="762"/>
                </a:lnTo>
                <a:lnTo>
                  <a:pt x="94361" y="3683"/>
                </a:lnTo>
                <a:lnTo>
                  <a:pt x="93599" y="6096"/>
                </a:lnTo>
                <a:lnTo>
                  <a:pt x="93599" y="12827"/>
                </a:lnTo>
                <a:lnTo>
                  <a:pt x="97536" y="16383"/>
                </a:lnTo>
                <a:lnTo>
                  <a:pt x="102235" y="15621"/>
                </a:lnTo>
                <a:lnTo>
                  <a:pt x="107061" y="15621"/>
                </a:lnTo>
                <a:lnTo>
                  <a:pt x="110998" y="11938"/>
                </a:lnTo>
                <a:lnTo>
                  <a:pt x="110998" y="3683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7848" y="155447"/>
            <a:ext cx="113030" cy="16510"/>
          </a:xfrm>
          <a:custGeom>
            <a:avLst/>
            <a:gdLst/>
            <a:ahLst/>
            <a:cxnLst/>
            <a:rect l="l" t="t" r="r" b="b"/>
            <a:pathLst>
              <a:path w="113029" h="16510">
                <a:moveTo>
                  <a:pt x="17564" y="3683"/>
                </a:moveTo>
                <a:lnTo>
                  <a:pt x="13589" y="0"/>
                </a:lnTo>
                <a:lnTo>
                  <a:pt x="6388" y="0"/>
                </a:lnTo>
                <a:lnTo>
                  <a:pt x="3987" y="762"/>
                </a:lnTo>
                <a:lnTo>
                  <a:pt x="800" y="3683"/>
                </a:lnTo>
                <a:lnTo>
                  <a:pt x="0" y="5969"/>
                </a:lnTo>
                <a:lnTo>
                  <a:pt x="0" y="12827"/>
                </a:lnTo>
                <a:lnTo>
                  <a:pt x="3987" y="16383"/>
                </a:lnTo>
                <a:lnTo>
                  <a:pt x="13589" y="16383"/>
                </a:lnTo>
                <a:lnTo>
                  <a:pt x="17564" y="12827"/>
                </a:lnTo>
                <a:lnTo>
                  <a:pt x="17564" y="3683"/>
                </a:lnTo>
                <a:close/>
              </a:path>
              <a:path w="113029" h="16510">
                <a:moveTo>
                  <a:pt x="64630" y="3683"/>
                </a:moveTo>
                <a:lnTo>
                  <a:pt x="60629" y="0"/>
                </a:lnTo>
                <a:lnTo>
                  <a:pt x="53467" y="0"/>
                </a:lnTo>
                <a:lnTo>
                  <a:pt x="51079" y="762"/>
                </a:lnTo>
                <a:lnTo>
                  <a:pt x="50266" y="2286"/>
                </a:lnTo>
                <a:lnTo>
                  <a:pt x="48666" y="3683"/>
                </a:lnTo>
                <a:lnTo>
                  <a:pt x="47866" y="5969"/>
                </a:lnTo>
                <a:lnTo>
                  <a:pt x="47866" y="12827"/>
                </a:lnTo>
                <a:lnTo>
                  <a:pt x="51866" y="16383"/>
                </a:lnTo>
                <a:lnTo>
                  <a:pt x="60629" y="16383"/>
                </a:lnTo>
                <a:lnTo>
                  <a:pt x="64630" y="12827"/>
                </a:lnTo>
                <a:lnTo>
                  <a:pt x="64630" y="3683"/>
                </a:lnTo>
                <a:close/>
              </a:path>
              <a:path w="113029" h="16510">
                <a:moveTo>
                  <a:pt x="112509" y="12827"/>
                </a:moveTo>
                <a:lnTo>
                  <a:pt x="111709" y="8255"/>
                </a:lnTo>
                <a:lnTo>
                  <a:pt x="111709" y="3683"/>
                </a:lnTo>
                <a:lnTo>
                  <a:pt x="107721" y="0"/>
                </a:lnTo>
                <a:lnTo>
                  <a:pt x="101307" y="0"/>
                </a:lnTo>
                <a:lnTo>
                  <a:pt x="98933" y="762"/>
                </a:lnTo>
                <a:lnTo>
                  <a:pt x="95745" y="3683"/>
                </a:lnTo>
                <a:lnTo>
                  <a:pt x="94945" y="5969"/>
                </a:lnTo>
                <a:lnTo>
                  <a:pt x="94945" y="12827"/>
                </a:lnTo>
                <a:lnTo>
                  <a:pt x="98933" y="16383"/>
                </a:lnTo>
                <a:lnTo>
                  <a:pt x="108521" y="16383"/>
                </a:lnTo>
                <a:lnTo>
                  <a:pt x="112509" y="12827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77596" y="1057655"/>
            <a:ext cx="113030" cy="16510"/>
          </a:xfrm>
          <a:custGeom>
            <a:avLst/>
            <a:gdLst/>
            <a:ahLst/>
            <a:cxnLst/>
            <a:rect l="l" t="t" r="r" b="b"/>
            <a:pathLst>
              <a:path w="113029" h="16509">
                <a:moveTo>
                  <a:pt x="17564" y="3683"/>
                </a:moveTo>
                <a:lnTo>
                  <a:pt x="13589" y="0"/>
                </a:lnTo>
                <a:lnTo>
                  <a:pt x="6400" y="0"/>
                </a:lnTo>
                <a:lnTo>
                  <a:pt x="3987" y="762"/>
                </a:lnTo>
                <a:lnTo>
                  <a:pt x="3187" y="2286"/>
                </a:lnTo>
                <a:lnTo>
                  <a:pt x="1600" y="3683"/>
                </a:lnTo>
                <a:lnTo>
                  <a:pt x="0" y="8255"/>
                </a:lnTo>
                <a:lnTo>
                  <a:pt x="0" y="12827"/>
                </a:lnTo>
                <a:lnTo>
                  <a:pt x="3987" y="16383"/>
                </a:lnTo>
                <a:lnTo>
                  <a:pt x="8763" y="15621"/>
                </a:lnTo>
                <a:lnTo>
                  <a:pt x="13589" y="15621"/>
                </a:lnTo>
                <a:lnTo>
                  <a:pt x="17564" y="11938"/>
                </a:lnTo>
                <a:lnTo>
                  <a:pt x="17564" y="3683"/>
                </a:lnTo>
                <a:close/>
              </a:path>
              <a:path w="113029" h="16509">
                <a:moveTo>
                  <a:pt x="64643" y="3683"/>
                </a:moveTo>
                <a:lnTo>
                  <a:pt x="60642" y="0"/>
                </a:lnTo>
                <a:lnTo>
                  <a:pt x="53467" y="0"/>
                </a:lnTo>
                <a:lnTo>
                  <a:pt x="51079" y="762"/>
                </a:lnTo>
                <a:lnTo>
                  <a:pt x="50266" y="2286"/>
                </a:lnTo>
                <a:lnTo>
                  <a:pt x="48666" y="3683"/>
                </a:lnTo>
                <a:lnTo>
                  <a:pt x="47866" y="5969"/>
                </a:lnTo>
                <a:lnTo>
                  <a:pt x="47866" y="12827"/>
                </a:lnTo>
                <a:lnTo>
                  <a:pt x="51879" y="16383"/>
                </a:lnTo>
                <a:lnTo>
                  <a:pt x="55854" y="15621"/>
                </a:lnTo>
                <a:lnTo>
                  <a:pt x="60642" y="15621"/>
                </a:lnTo>
                <a:lnTo>
                  <a:pt x="64643" y="11938"/>
                </a:lnTo>
                <a:lnTo>
                  <a:pt x="64643" y="3683"/>
                </a:lnTo>
                <a:close/>
              </a:path>
              <a:path w="113029" h="16509">
                <a:moveTo>
                  <a:pt x="112496" y="11938"/>
                </a:moveTo>
                <a:lnTo>
                  <a:pt x="111696" y="8255"/>
                </a:lnTo>
                <a:lnTo>
                  <a:pt x="111696" y="3683"/>
                </a:lnTo>
                <a:lnTo>
                  <a:pt x="107721" y="0"/>
                </a:lnTo>
                <a:lnTo>
                  <a:pt x="101333" y="0"/>
                </a:lnTo>
                <a:lnTo>
                  <a:pt x="98933" y="762"/>
                </a:lnTo>
                <a:lnTo>
                  <a:pt x="95745" y="3683"/>
                </a:lnTo>
                <a:lnTo>
                  <a:pt x="94932" y="5969"/>
                </a:lnTo>
                <a:lnTo>
                  <a:pt x="94932" y="12827"/>
                </a:lnTo>
                <a:lnTo>
                  <a:pt x="98933" y="16383"/>
                </a:lnTo>
                <a:lnTo>
                  <a:pt x="103733" y="15621"/>
                </a:lnTo>
                <a:lnTo>
                  <a:pt x="108521" y="15621"/>
                </a:lnTo>
                <a:lnTo>
                  <a:pt x="112496" y="11938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07848" y="3101339"/>
            <a:ext cx="112395" cy="18415"/>
          </a:xfrm>
          <a:custGeom>
            <a:avLst/>
            <a:gdLst/>
            <a:ahLst/>
            <a:cxnLst/>
            <a:rect l="l" t="t" r="r" b="b"/>
            <a:pathLst>
              <a:path w="112395" h="18414">
                <a:moveTo>
                  <a:pt x="17526" y="4076"/>
                </a:moveTo>
                <a:lnTo>
                  <a:pt x="13550" y="0"/>
                </a:lnTo>
                <a:lnTo>
                  <a:pt x="3975" y="0"/>
                </a:lnTo>
                <a:lnTo>
                  <a:pt x="0" y="4076"/>
                </a:lnTo>
                <a:lnTo>
                  <a:pt x="0" y="10579"/>
                </a:lnTo>
                <a:lnTo>
                  <a:pt x="800" y="13042"/>
                </a:lnTo>
                <a:lnTo>
                  <a:pt x="3975" y="16306"/>
                </a:lnTo>
                <a:lnTo>
                  <a:pt x="6375" y="17132"/>
                </a:lnTo>
                <a:lnTo>
                  <a:pt x="8750" y="17132"/>
                </a:lnTo>
                <a:lnTo>
                  <a:pt x="13550" y="17919"/>
                </a:lnTo>
                <a:lnTo>
                  <a:pt x="17526" y="13843"/>
                </a:lnTo>
                <a:lnTo>
                  <a:pt x="17526" y="4076"/>
                </a:lnTo>
                <a:close/>
              </a:path>
              <a:path w="112395" h="18414">
                <a:moveTo>
                  <a:pt x="64503" y="4076"/>
                </a:moveTo>
                <a:lnTo>
                  <a:pt x="60502" y="0"/>
                </a:lnTo>
                <a:lnTo>
                  <a:pt x="51752" y="0"/>
                </a:lnTo>
                <a:lnTo>
                  <a:pt x="47790" y="4076"/>
                </a:lnTo>
                <a:lnTo>
                  <a:pt x="47790" y="10579"/>
                </a:lnTo>
                <a:lnTo>
                  <a:pt x="48564" y="13042"/>
                </a:lnTo>
                <a:lnTo>
                  <a:pt x="50165" y="14668"/>
                </a:lnTo>
                <a:lnTo>
                  <a:pt x="50965" y="16306"/>
                </a:lnTo>
                <a:lnTo>
                  <a:pt x="53365" y="17132"/>
                </a:lnTo>
                <a:lnTo>
                  <a:pt x="55727" y="17132"/>
                </a:lnTo>
                <a:lnTo>
                  <a:pt x="60502" y="17919"/>
                </a:lnTo>
                <a:lnTo>
                  <a:pt x="64503" y="13843"/>
                </a:lnTo>
                <a:lnTo>
                  <a:pt x="64503" y="4076"/>
                </a:lnTo>
                <a:close/>
              </a:path>
              <a:path w="112395" h="18414">
                <a:moveTo>
                  <a:pt x="112280" y="4076"/>
                </a:moveTo>
                <a:lnTo>
                  <a:pt x="108292" y="0"/>
                </a:lnTo>
                <a:lnTo>
                  <a:pt x="98729" y="0"/>
                </a:lnTo>
                <a:lnTo>
                  <a:pt x="94754" y="4076"/>
                </a:lnTo>
                <a:lnTo>
                  <a:pt x="94754" y="10579"/>
                </a:lnTo>
                <a:lnTo>
                  <a:pt x="95554" y="13042"/>
                </a:lnTo>
                <a:lnTo>
                  <a:pt x="98729" y="16306"/>
                </a:lnTo>
                <a:lnTo>
                  <a:pt x="101117" y="17132"/>
                </a:lnTo>
                <a:lnTo>
                  <a:pt x="103517" y="17132"/>
                </a:lnTo>
                <a:lnTo>
                  <a:pt x="107480" y="17919"/>
                </a:lnTo>
                <a:lnTo>
                  <a:pt x="111480" y="13843"/>
                </a:lnTo>
                <a:lnTo>
                  <a:pt x="111480" y="8953"/>
                </a:lnTo>
                <a:lnTo>
                  <a:pt x="112280" y="4076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75132" y="2491752"/>
            <a:ext cx="112395" cy="18415"/>
          </a:xfrm>
          <a:custGeom>
            <a:avLst/>
            <a:gdLst/>
            <a:ahLst/>
            <a:cxnLst/>
            <a:rect l="l" t="t" r="r" b="b"/>
            <a:pathLst>
              <a:path w="112395" h="18414">
                <a:moveTo>
                  <a:pt x="17513" y="4051"/>
                </a:moveTo>
                <a:lnTo>
                  <a:pt x="13538" y="0"/>
                </a:lnTo>
                <a:lnTo>
                  <a:pt x="3975" y="0"/>
                </a:lnTo>
                <a:lnTo>
                  <a:pt x="0" y="4051"/>
                </a:lnTo>
                <a:lnTo>
                  <a:pt x="0" y="10566"/>
                </a:lnTo>
                <a:lnTo>
                  <a:pt x="787" y="13030"/>
                </a:lnTo>
                <a:lnTo>
                  <a:pt x="3975" y="16268"/>
                </a:lnTo>
                <a:lnTo>
                  <a:pt x="6362" y="17094"/>
                </a:lnTo>
                <a:lnTo>
                  <a:pt x="8737" y="17094"/>
                </a:lnTo>
                <a:lnTo>
                  <a:pt x="13538" y="17894"/>
                </a:lnTo>
                <a:lnTo>
                  <a:pt x="17513" y="13830"/>
                </a:lnTo>
                <a:lnTo>
                  <a:pt x="17513" y="4051"/>
                </a:lnTo>
                <a:close/>
              </a:path>
              <a:path w="112395" h="18414">
                <a:moveTo>
                  <a:pt x="64503" y="4051"/>
                </a:moveTo>
                <a:lnTo>
                  <a:pt x="60502" y="0"/>
                </a:lnTo>
                <a:lnTo>
                  <a:pt x="50952" y="0"/>
                </a:lnTo>
                <a:lnTo>
                  <a:pt x="46977" y="4051"/>
                </a:lnTo>
                <a:lnTo>
                  <a:pt x="46977" y="8953"/>
                </a:lnTo>
                <a:lnTo>
                  <a:pt x="47764" y="10566"/>
                </a:lnTo>
                <a:lnTo>
                  <a:pt x="48552" y="13030"/>
                </a:lnTo>
                <a:lnTo>
                  <a:pt x="50139" y="14643"/>
                </a:lnTo>
                <a:lnTo>
                  <a:pt x="50952" y="16268"/>
                </a:lnTo>
                <a:lnTo>
                  <a:pt x="53365" y="17094"/>
                </a:lnTo>
                <a:lnTo>
                  <a:pt x="55727" y="17094"/>
                </a:lnTo>
                <a:lnTo>
                  <a:pt x="60502" y="17894"/>
                </a:lnTo>
                <a:lnTo>
                  <a:pt x="64503" y="13830"/>
                </a:lnTo>
                <a:lnTo>
                  <a:pt x="64503" y="4051"/>
                </a:lnTo>
                <a:close/>
              </a:path>
              <a:path w="112395" h="18414">
                <a:moveTo>
                  <a:pt x="112255" y="4051"/>
                </a:moveTo>
                <a:lnTo>
                  <a:pt x="108292" y="0"/>
                </a:lnTo>
                <a:lnTo>
                  <a:pt x="98755" y="0"/>
                </a:lnTo>
                <a:lnTo>
                  <a:pt x="94742" y="4051"/>
                </a:lnTo>
                <a:lnTo>
                  <a:pt x="94742" y="10566"/>
                </a:lnTo>
                <a:lnTo>
                  <a:pt x="95529" y="13030"/>
                </a:lnTo>
                <a:lnTo>
                  <a:pt x="98755" y="16268"/>
                </a:lnTo>
                <a:lnTo>
                  <a:pt x="101117" y="17094"/>
                </a:lnTo>
                <a:lnTo>
                  <a:pt x="103517" y="17094"/>
                </a:lnTo>
                <a:lnTo>
                  <a:pt x="107492" y="17894"/>
                </a:lnTo>
                <a:lnTo>
                  <a:pt x="111467" y="13830"/>
                </a:lnTo>
                <a:lnTo>
                  <a:pt x="111467" y="8953"/>
                </a:lnTo>
                <a:lnTo>
                  <a:pt x="112255" y="4051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524" y="2670047"/>
            <a:ext cx="1238885" cy="557530"/>
          </a:xfrm>
          <a:custGeom>
            <a:avLst/>
            <a:gdLst/>
            <a:ahLst/>
            <a:cxnLst/>
            <a:rect l="l" t="t" r="r" b="b"/>
            <a:pathLst>
              <a:path w="1238885" h="557530">
                <a:moveTo>
                  <a:pt x="544766" y="5143"/>
                </a:moveTo>
                <a:lnTo>
                  <a:pt x="539572" y="0"/>
                </a:lnTo>
                <a:lnTo>
                  <a:pt x="0" y="547039"/>
                </a:lnTo>
                <a:lnTo>
                  <a:pt x="0" y="557441"/>
                </a:lnTo>
                <a:lnTo>
                  <a:pt x="544766" y="5143"/>
                </a:lnTo>
                <a:close/>
              </a:path>
              <a:path w="1238885" h="557530">
                <a:moveTo>
                  <a:pt x="1238389" y="365988"/>
                </a:moveTo>
                <a:lnTo>
                  <a:pt x="546608" y="10744"/>
                </a:lnTo>
                <a:lnTo>
                  <a:pt x="543267" y="17272"/>
                </a:lnTo>
                <a:lnTo>
                  <a:pt x="1235049" y="372491"/>
                </a:lnTo>
                <a:lnTo>
                  <a:pt x="1238389" y="3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68" y="2947415"/>
            <a:ext cx="187452" cy="187451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29183" y="2465831"/>
            <a:ext cx="367030" cy="365760"/>
          </a:xfrm>
          <a:custGeom>
            <a:avLst/>
            <a:gdLst/>
            <a:ahLst/>
            <a:cxnLst/>
            <a:rect l="l" t="t" r="r" b="b"/>
            <a:pathLst>
              <a:path w="367030" h="365760">
                <a:moveTo>
                  <a:pt x="183349" y="0"/>
                </a:moveTo>
                <a:lnTo>
                  <a:pt x="134454" y="6553"/>
                </a:lnTo>
                <a:lnTo>
                  <a:pt x="90627" y="25019"/>
                </a:lnTo>
                <a:lnTo>
                  <a:pt x="53555" y="53632"/>
                </a:lnTo>
                <a:lnTo>
                  <a:pt x="24930" y="90627"/>
                </a:lnTo>
                <a:lnTo>
                  <a:pt x="6515" y="134226"/>
                </a:lnTo>
                <a:lnTo>
                  <a:pt x="0" y="182651"/>
                </a:lnTo>
                <a:lnTo>
                  <a:pt x="6565" y="231076"/>
                </a:lnTo>
                <a:lnTo>
                  <a:pt x="25107" y="274662"/>
                </a:lnTo>
                <a:lnTo>
                  <a:pt x="53847" y="311658"/>
                </a:lnTo>
                <a:lnTo>
                  <a:pt x="90982" y="340271"/>
                </a:lnTo>
                <a:lnTo>
                  <a:pt x="134734" y="358749"/>
                </a:lnTo>
                <a:lnTo>
                  <a:pt x="183349" y="365290"/>
                </a:lnTo>
                <a:lnTo>
                  <a:pt x="232244" y="358749"/>
                </a:lnTo>
                <a:lnTo>
                  <a:pt x="276085" y="340271"/>
                </a:lnTo>
                <a:lnTo>
                  <a:pt x="313169" y="311658"/>
                </a:lnTo>
                <a:lnTo>
                  <a:pt x="341782" y="274662"/>
                </a:lnTo>
                <a:lnTo>
                  <a:pt x="360210" y="231076"/>
                </a:lnTo>
                <a:lnTo>
                  <a:pt x="366725" y="182651"/>
                </a:lnTo>
                <a:lnTo>
                  <a:pt x="360159" y="133946"/>
                </a:lnTo>
                <a:lnTo>
                  <a:pt x="341604" y="90271"/>
                </a:lnTo>
                <a:lnTo>
                  <a:pt x="312864" y="53340"/>
                </a:lnTo>
                <a:lnTo>
                  <a:pt x="275729" y="24841"/>
                </a:lnTo>
                <a:lnTo>
                  <a:pt x="231965" y="6489"/>
                </a:lnTo>
                <a:lnTo>
                  <a:pt x="183349" y="0"/>
                </a:lnTo>
                <a:close/>
              </a:path>
            </a:pathLst>
          </a:custGeom>
          <a:solidFill>
            <a:srgbClr val="77C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27660" y="2462783"/>
            <a:ext cx="233045" cy="373380"/>
          </a:xfrm>
          <a:custGeom>
            <a:avLst/>
            <a:gdLst/>
            <a:ahLst/>
            <a:cxnLst/>
            <a:rect l="l" t="t" r="r" b="b"/>
            <a:pathLst>
              <a:path w="233045" h="373380">
                <a:moveTo>
                  <a:pt x="185305" y="0"/>
                </a:moveTo>
                <a:lnTo>
                  <a:pt x="136029" y="6642"/>
                </a:lnTo>
                <a:lnTo>
                  <a:pt x="91643" y="25400"/>
                </a:lnTo>
                <a:lnTo>
                  <a:pt x="54000" y="54521"/>
                </a:lnTo>
                <a:lnTo>
                  <a:pt x="24968" y="92240"/>
                </a:lnTo>
                <a:lnTo>
                  <a:pt x="6362" y="136817"/>
                </a:lnTo>
                <a:lnTo>
                  <a:pt x="0" y="186474"/>
                </a:lnTo>
                <a:lnTo>
                  <a:pt x="6642" y="235851"/>
                </a:lnTo>
                <a:lnTo>
                  <a:pt x="25323" y="280352"/>
                </a:lnTo>
                <a:lnTo>
                  <a:pt x="54305" y="318134"/>
                </a:lnTo>
                <a:lnTo>
                  <a:pt x="91821" y="347370"/>
                </a:lnTo>
                <a:lnTo>
                  <a:pt x="136080" y="366255"/>
                </a:lnTo>
                <a:lnTo>
                  <a:pt x="185305" y="372960"/>
                </a:lnTo>
                <a:lnTo>
                  <a:pt x="232841" y="366547"/>
                </a:lnTo>
                <a:lnTo>
                  <a:pt x="185305" y="366547"/>
                </a:lnTo>
                <a:lnTo>
                  <a:pt x="149059" y="362915"/>
                </a:lnTo>
                <a:lnTo>
                  <a:pt x="84658" y="335826"/>
                </a:lnTo>
                <a:lnTo>
                  <a:pt x="36245" y="286981"/>
                </a:lnTo>
                <a:lnTo>
                  <a:pt x="9207" y="222681"/>
                </a:lnTo>
                <a:lnTo>
                  <a:pt x="5575" y="186474"/>
                </a:lnTo>
                <a:lnTo>
                  <a:pt x="9207" y="150152"/>
                </a:lnTo>
                <a:lnTo>
                  <a:pt x="36245" y="85293"/>
                </a:lnTo>
                <a:lnTo>
                  <a:pt x="85001" y="36321"/>
                </a:lnTo>
                <a:lnTo>
                  <a:pt x="149174" y="9245"/>
                </a:lnTo>
                <a:lnTo>
                  <a:pt x="185305" y="5600"/>
                </a:lnTo>
                <a:lnTo>
                  <a:pt x="227101" y="5600"/>
                </a:lnTo>
                <a:lnTo>
                  <a:pt x="185305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965" y="2468384"/>
            <a:ext cx="186118" cy="36094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380" y="2508503"/>
            <a:ext cx="278892" cy="28041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684" y="2951987"/>
            <a:ext cx="111252" cy="112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479" y="202183"/>
            <a:ext cx="500009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6565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3341" y="1172667"/>
            <a:ext cx="2609215" cy="867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565656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2757" y="3082671"/>
            <a:ext cx="1875536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3052" y="3082671"/>
            <a:ext cx="1348041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9956" y="3082671"/>
            <a:ext cx="1348041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lbivenanza057@gmail.com" TargetMode="External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238" y="-4762"/>
            <a:ext cx="1170305" cy="734695"/>
            <a:chOff x="-3238" y="-4762"/>
            <a:chExt cx="1170305" cy="734695"/>
          </a:xfrm>
        </p:grpSpPr>
        <p:sp>
          <p:nvSpPr>
            <p:cNvPr id="3" name="object 3" descr=""/>
            <p:cNvSpPr/>
            <p:nvPr/>
          </p:nvSpPr>
          <p:spPr>
            <a:xfrm>
              <a:off x="1524" y="79247"/>
              <a:ext cx="251460" cy="18415"/>
            </a:xfrm>
            <a:custGeom>
              <a:avLst/>
              <a:gdLst/>
              <a:ahLst/>
              <a:cxnLst/>
              <a:rect l="l" t="t" r="r" b="b"/>
              <a:pathLst>
                <a:path w="251460" h="18415">
                  <a:moveTo>
                    <a:pt x="251040" y="0"/>
                  </a:moveTo>
                  <a:lnTo>
                    <a:pt x="0" y="18033"/>
                  </a:lnTo>
                </a:path>
              </a:pathLst>
            </a:custGeom>
            <a:ln w="9525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2128" y="82295"/>
              <a:ext cx="530860" cy="477520"/>
            </a:xfrm>
            <a:custGeom>
              <a:avLst/>
              <a:gdLst/>
              <a:ahLst/>
              <a:cxnLst/>
              <a:rect l="l" t="t" r="r" b="b"/>
              <a:pathLst>
                <a:path w="530860" h="477520">
                  <a:moveTo>
                    <a:pt x="530275" y="47701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7051" y="0"/>
              <a:ext cx="365760" cy="546100"/>
            </a:xfrm>
            <a:custGeom>
              <a:avLst/>
              <a:gdLst/>
              <a:ahLst/>
              <a:cxnLst/>
              <a:rect l="l" t="t" r="r" b="b"/>
              <a:pathLst>
                <a:path w="365759" h="546100">
                  <a:moveTo>
                    <a:pt x="365175" y="0"/>
                  </a:moveTo>
                  <a:lnTo>
                    <a:pt x="0" y="545591"/>
                  </a:lnTo>
                </a:path>
              </a:pathLst>
            </a:custGeom>
            <a:ln w="9525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7219" y="361187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651" y="0"/>
                  </a:moveTo>
                  <a:lnTo>
                    <a:pt x="133946" y="6604"/>
                  </a:lnTo>
                  <a:lnTo>
                    <a:pt x="90271" y="25018"/>
                  </a:lnTo>
                  <a:lnTo>
                    <a:pt x="53339" y="53593"/>
                  </a:lnTo>
                  <a:lnTo>
                    <a:pt x="24841" y="90678"/>
                  </a:lnTo>
                  <a:lnTo>
                    <a:pt x="6489" y="134239"/>
                  </a:lnTo>
                  <a:lnTo>
                    <a:pt x="0" y="182626"/>
                  </a:lnTo>
                  <a:lnTo>
                    <a:pt x="6553" y="231394"/>
                  </a:lnTo>
                  <a:lnTo>
                    <a:pt x="25018" y="275082"/>
                  </a:lnTo>
                  <a:lnTo>
                    <a:pt x="53632" y="311912"/>
                  </a:lnTo>
                  <a:lnTo>
                    <a:pt x="90627" y="340487"/>
                  </a:lnTo>
                  <a:lnTo>
                    <a:pt x="134226" y="358775"/>
                  </a:lnTo>
                  <a:lnTo>
                    <a:pt x="182651" y="365252"/>
                  </a:lnTo>
                  <a:lnTo>
                    <a:pt x="231355" y="358775"/>
                  </a:lnTo>
                  <a:lnTo>
                    <a:pt x="275018" y="340233"/>
                  </a:lnTo>
                  <a:lnTo>
                    <a:pt x="311962" y="311658"/>
                  </a:lnTo>
                  <a:lnTo>
                    <a:pt x="340448" y="274701"/>
                  </a:lnTo>
                  <a:lnTo>
                    <a:pt x="358800" y="231013"/>
                  </a:lnTo>
                  <a:lnTo>
                    <a:pt x="365290" y="182626"/>
                  </a:lnTo>
                  <a:lnTo>
                    <a:pt x="358736" y="134239"/>
                  </a:lnTo>
                  <a:lnTo>
                    <a:pt x="340271" y="90678"/>
                  </a:lnTo>
                  <a:lnTo>
                    <a:pt x="311658" y="53593"/>
                  </a:lnTo>
                  <a:lnTo>
                    <a:pt x="274662" y="25018"/>
                  </a:lnTo>
                  <a:lnTo>
                    <a:pt x="231076" y="6604"/>
                  </a:lnTo>
                  <a:lnTo>
                    <a:pt x="182651" y="0"/>
                  </a:lnTo>
                  <a:close/>
                </a:path>
              </a:pathLst>
            </a:custGeom>
            <a:solidFill>
              <a:srgbClr val="77C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4172" y="358139"/>
              <a:ext cx="233679" cy="372110"/>
            </a:xfrm>
            <a:custGeom>
              <a:avLst/>
              <a:gdLst/>
              <a:ahLst/>
              <a:cxnLst/>
              <a:rect l="l" t="t" r="r" b="b"/>
              <a:pathLst>
                <a:path w="233680" h="372109">
                  <a:moveTo>
                    <a:pt x="186474" y="0"/>
                  </a:moveTo>
                  <a:lnTo>
                    <a:pt x="137096" y="6603"/>
                  </a:lnTo>
                  <a:lnTo>
                    <a:pt x="92595" y="25272"/>
                  </a:lnTo>
                  <a:lnTo>
                    <a:pt x="54825" y="54356"/>
                  </a:lnTo>
                  <a:lnTo>
                    <a:pt x="25577" y="91947"/>
                  </a:lnTo>
                  <a:lnTo>
                    <a:pt x="6692" y="136270"/>
                  </a:lnTo>
                  <a:lnTo>
                    <a:pt x="0" y="185674"/>
                  </a:lnTo>
                  <a:lnTo>
                    <a:pt x="6642" y="235331"/>
                  </a:lnTo>
                  <a:lnTo>
                    <a:pt x="25400" y="279653"/>
                  </a:lnTo>
                  <a:lnTo>
                    <a:pt x="54521" y="317245"/>
                  </a:lnTo>
                  <a:lnTo>
                    <a:pt x="92240" y="346201"/>
                  </a:lnTo>
                  <a:lnTo>
                    <a:pt x="136817" y="364997"/>
                  </a:lnTo>
                  <a:lnTo>
                    <a:pt x="186474" y="371601"/>
                  </a:lnTo>
                  <a:lnTo>
                    <a:pt x="228142" y="366013"/>
                  </a:lnTo>
                  <a:lnTo>
                    <a:pt x="186474" y="366013"/>
                  </a:lnTo>
                  <a:lnTo>
                    <a:pt x="150164" y="362331"/>
                  </a:lnTo>
                  <a:lnTo>
                    <a:pt x="85636" y="335406"/>
                  </a:lnTo>
                  <a:lnTo>
                    <a:pt x="37122" y="286638"/>
                  </a:lnTo>
                  <a:lnTo>
                    <a:pt x="10045" y="222376"/>
                  </a:lnTo>
                  <a:lnTo>
                    <a:pt x="6400" y="185674"/>
                  </a:lnTo>
                  <a:lnTo>
                    <a:pt x="10045" y="149606"/>
                  </a:lnTo>
                  <a:lnTo>
                    <a:pt x="37122" y="85470"/>
                  </a:lnTo>
                  <a:lnTo>
                    <a:pt x="85966" y="36956"/>
                  </a:lnTo>
                  <a:lnTo>
                    <a:pt x="150279" y="10032"/>
                  </a:lnTo>
                  <a:lnTo>
                    <a:pt x="186474" y="6350"/>
                  </a:lnTo>
                  <a:lnTo>
                    <a:pt x="233324" y="6350"/>
                  </a:lnTo>
                  <a:lnTo>
                    <a:pt x="186474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646" y="364489"/>
              <a:ext cx="186486" cy="35966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892" y="403859"/>
              <a:ext cx="280415" cy="28041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19" y="0"/>
              <a:ext cx="184403" cy="178307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617220" y="801623"/>
            <a:ext cx="112395" cy="17780"/>
          </a:xfrm>
          <a:custGeom>
            <a:avLst/>
            <a:gdLst/>
            <a:ahLst/>
            <a:cxnLst/>
            <a:rect l="l" t="t" r="r" b="b"/>
            <a:pathLst>
              <a:path w="112395" h="17780">
                <a:moveTo>
                  <a:pt x="17665" y="9017"/>
                </a:moveTo>
                <a:lnTo>
                  <a:pt x="16840" y="7366"/>
                </a:lnTo>
                <a:lnTo>
                  <a:pt x="16040" y="4953"/>
                </a:lnTo>
                <a:lnTo>
                  <a:pt x="14439" y="3302"/>
                </a:lnTo>
                <a:lnTo>
                  <a:pt x="13665" y="762"/>
                </a:lnTo>
                <a:lnTo>
                  <a:pt x="11226" y="0"/>
                </a:lnTo>
                <a:lnTo>
                  <a:pt x="4013" y="0"/>
                </a:lnTo>
                <a:lnTo>
                  <a:pt x="0" y="4064"/>
                </a:lnTo>
                <a:lnTo>
                  <a:pt x="0" y="13716"/>
                </a:lnTo>
                <a:lnTo>
                  <a:pt x="4013" y="17780"/>
                </a:lnTo>
                <a:lnTo>
                  <a:pt x="13665" y="17780"/>
                </a:lnTo>
                <a:lnTo>
                  <a:pt x="17665" y="13716"/>
                </a:lnTo>
                <a:lnTo>
                  <a:pt x="17665" y="9017"/>
                </a:lnTo>
                <a:close/>
              </a:path>
              <a:path w="112395" h="17780">
                <a:moveTo>
                  <a:pt x="64985" y="7366"/>
                </a:moveTo>
                <a:lnTo>
                  <a:pt x="64198" y="4953"/>
                </a:lnTo>
                <a:lnTo>
                  <a:pt x="62598" y="3302"/>
                </a:lnTo>
                <a:lnTo>
                  <a:pt x="60972" y="762"/>
                </a:lnTo>
                <a:lnTo>
                  <a:pt x="58597" y="0"/>
                </a:lnTo>
                <a:lnTo>
                  <a:pt x="51371" y="0"/>
                </a:lnTo>
                <a:lnTo>
                  <a:pt x="47371" y="4064"/>
                </a:lnTo>
                <a:lnTo>
                  <a:pt x="47371" y="13716"/>
                </a:lnTo>
                <a:lnTo>
                  <a:pt x="51371" y="17780"/>
                </a:lnTo>
                <a:lnTo>
                  <a:pt x="60972" y="17780"/>
                </a:lnTo>
                <a:lnTo>
                  <a:pt x="64985" y="13716"/>
                </a:lnTo>
                <a:lnTo>
                  <a:pt x="64985" y="7366"/>
                </a:lnTo>
                <a:close/>
              </a:path>
              <a:path w="112395" h="17780">
                <a:moveTo>
                  <a:pt x="112344" y="7366"/>
                </a:moveTo>
                <a:lnTo>
                  <a:pt x="111544" y="4953"/>
                </a:lnTo>
                <a:lnTo>
                  <a:pt x="109931" y="3302"/>
                </a:lnTo>
                <a:lnTo>
                  <a:pt x="108343" y="762"/>
                </a:lnTo>
                <a:lnTo>
                  <a:pt x="105905" y="0"/>
                </a:lnTo>
                <a:lnTo>
                  <a:pt x="98691" y="0"/>
                </a:lnTo>
                <a:lnTo>
                  <a:pt x="94678" y="4064"/>
                </a:lnTo>
                <a:lnTo>
                  <a:pt x="94678" y="13716"/>
                </a:lnTo>
                <a:lnTo>
                  <a:pt x="98691" y="17780"/>
                </a:lnTo>
                <a:lnTo>
                  <a:pt x="108343" y="17780"/>
                </a:lnTo>
                <a:lnTo>
                  <a:pt x="112344" y="13716"/>
                </a:lnTo>
                <a:lnTo>
                  <a:pt x="112344" y="7366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07511" y="1213484"/>
            <a:ext cx="24606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Sistem</a:t>
            </a:r>
            <a:r>
              <a:rPr dirty="0" spc="-114"/>
              <a:t> </a:t>
            </a:r>
            <a:r>
              <a:rPr dirty="0" spc="-10"/>
              <a:t>Teknologi</a:t>
            </a:r>
          </a:p>
          <a:p>
            <a:pPr algn="r" marR="5080">
              <a:lnSpc>
                <a:spcPct val="100000"/>
              </a:lnSpc>
            </a:pPr>
            <a:r>
              <a:rPr dirty="0"/>
              <a:t>&amp; </a:t>
            </a:r>
            <a:r>
              <a:rPr dirty="0" spc="-10"/>
              <a:t>Informasi</a:t>
            </a: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" y="516635"/>
            <a:ext cx="3570731" cy="244906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2171" y="60959"/>
            <a:ext cx="2188464" cy="801624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5259324" y="932687"/>
            <a:ext cx="106680" cy="16510"/>
          </a:xfrm>
          <a:custGeom>
            <a:avLst/>
            <a:gdLst/>
            <a:ahLst/>
            <a:cxnLst/>
            <a:rect l="l" t="t" r="r" b="b"/>
            <a:pathLst>
              <a:path w="106679" h="16509">
                <a:moveTo>
                  <a:pt x="16764" y="8128"/>
                </a:moveTo>
                <a:lnTo>
                  <a:pt x="16002" y="6731"/>
                </a:lnTo>
                <a:lnTo>
                  <a:pt x="15240" y="4445"/>
                </a:lnTo>
                <a:lnTo>
                  <a:pt x="13716" y="2794"/>
                </a:lnTo>
                <a:lnTo>
                  <a:pt x="12954" y="762"/>
                </a:lnTo>
                <a:lnTo>
                  <a:pt x="10668" y="0"/>
                </a:lnTo>
                <a:lnTo>
                  <a:pt x="3810" y="0"/>
                </a:lnTo>
                <a:lnTo>
                  <a:pt x="0" y="3556"/>
                </a:lnTo>
                <a:lnTo>
                  <a:pt x="0" y="12700"/>
                </a:lnTo>
                <a:lnTo>
                  <a:pt x="3810" y="16256"/>
                </a:lnTo>
                <a:lnTo>
                  <a:pt x="12954" y="16256"/>
                </a:lnTo>
                <a:lnTo>
                  <a:pt x="16764" y="12700"/>
                </a:lnTo>
                <a:lnTo>
                  <a:pt x="16764" y="8128"/>
                </a:lnTo>
                <a:close/>
              </a:path>
              <a:path w="106679" h="16509">
                <a:moveTo>
                  <a:pt x="61595" y="6731"/>
                </a:moveTo>
                <a:lnTo>
                  <a:pt x="60833" y="4445"/>
                </a:lnTo>
                <a:lnTo>
                  <a:pt x="59309" y="2794"/>
                </a:lnTo>
                <a:lnTo>
                  <a:pt x="57785" y="762"/>
                </a:lnTo>
                <a:lnTo>
                  <a:pt x="55499" y="0"/>
                </a:lnTo>
                <a:lnTo>
                  <a:pt x="48641" y="0"/>
                </a:lnTo>
                <a:lnTo>
                  <a:pt x="44831" y="3556"/>
                </a:lnTo>
                <a:lnTo>
                  <a:pt x="44831" y="12700"/>
                </a:lnTo>
                <a:lnTo>
                  <a:pt x="48641" y="16256"/>
                </a:lnTo>
                <a:lnTo>
                  <a:pt x="57785" y="16256"/>
                </a:lnTo>
                <a:lnTo>
                  <a:pt x="61595" y="12700"/>
                </a:lnTo>
                <a:lnTo>
                  <a:pt x="61595" y="6731"/>
                </a:lnTo>
                <a:close/>
              </a:path>
              <a:path w="106679" h="16509">
                <a:moveTo>
                  <a:pt x="106553" y="6731"/>
                </a:moveTo>
                <a:lnTo>
                  <a:pt x="105791" y="4445"/>
                </a:lnTo>
                <a:lnTo>
                  <a:pt x="104267" y="2794"/>
                </a:lnTo>
                <a:lnTo>
                  <a:pt x="102743" y="762"/>
                </a:lnTo>
                <a:lnTo>
                  <a:pt x="100457" y="0"/>
                </a:lnTo>
                <a:lnTo>
                  <a:pt x="93599" y="0"/>
                </a:lnTo>
                <a:lnTo>
                  <a:pt x="89789" y="3556"/>
                </a:lnTo>
                <a:lnTo>
                  <a:pt x="89789" y="12700"/>
                </a:lnTo>
                <a:lnTo>
                  <a:pt x="93599" y="16256"/>
                </a:lnTo>
                <a:lnTo>
                  <a:pt x="102743" y="16256"/>
                </a:lnTo>
                <a:lnTo>
                  <a:pt x="106553" y="12700"/>
                </a:lnTo>
                <a:lnTo>
                  <a:pt x="106553" y="6731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248025" y="1806491"/>
            <a:ext cx="2421255" cy="80391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109980">
              <a:lnSpc>
                <a:spcPct val="100000"/>
              </a:lnSpc>
              <a:spcBef>
                <a:spcPts val="1000"/>
              </a:spcBef>
            </a:pPr>
            <a:r>
              <a:rPr dirty="0" sz="1450" spc="-10" b="1">
                <a:solidFill>
                  <a:srgbClr val="77C5F9"/>
                </a:solidFill>
                <a:latin typeface="Trebuchet MS"/>
                <a:cs typeface="Trebuchet MS"/>
              </a:rPr>
              <a:t>UNISNU</a:t>
            </a:r>
            <a:r>
              <a:rPr dirty="0" sz="1450" spc="-80" b="1">
                <a:solidFill>
                  <a:srgbClr val="77C5F9"/>
                </a:solidFill>
                <a:latin typeface="Trebuchet MS"/>
                <a:cs typeface="Trebuchet MS"/>
              </a:rPr>
              <a:t> </a:t>
            </a:r>
            <a:r>
              <a:rPr dirty="0" sz="1450" spc="-10" b="1">
                <a:solidFill>
                  <a:srgbClr val="77C5F9"/>
                </a:solidFill>
                <a:latin typeface="Trebuchet MS"/>
                <a:cs typeface="Trebuchet MS"/>
              </a:rPr>
              <a:t>Jepara</a:t>
            </a:r>
            <a:endParaRPr sz="1450">
              <a:latin typeface="Trebuchet MS"/>
              <a:cs typeface="Trebuchet MS"/>
            </a:endParaRPr>
          </a:p>
          <a:p>
            <a:pPr algn="r" marL="12700" marR="5080" indent="199390">
              <a:lnSpc>
                <a:spcPct val="105100"/>
              </a:lnSpc>
              <a:spcBef>
                <a:spcPts val="455"/>
              </a:spcBef>
            </a:pPr>
            <a:r>
              <a:rPr dirty="0" sz="800" spc="-20">
                <a:solidFill>
                  <a:srgbClr val="565656"/>
                </a:solidFill>
                <a:latin typeface="Arial"/>
                <a:cs typeface="Arial"/>
              </a:rPr>
              <a:t>Rangkuman</a:t>
            </a:r>
            <a:r>
              <a:rPr dirty="0" sz="800" spc="1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65656"/>
                </a:solidFill>
                <a:latin typeface="Arial"/>
                <a:cs typeface="Arial"/>
              </a:rPr>
              <a:t>materi</a:t>
            </a:r>
            <a:r>
              <a:rPr dirty="0" sz="800" spc="-6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pertemuan</a:t>
            </a:r>
            <a:r>
              <a:rPr dirty="0" sz="800" spc="3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65656"/>
                </a:solidFill>
                <a:latin typeface="Arial"/>
                <a:cs typeface="Arial"/>
              </a:rPr>
              <a:t>pertama</a:t>
            </a:r>
            <a:r>
              <a:rPr dirty="0" sz="800" spc="-2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65656"/>
                </a:solidFill>
                <a:latin typeface="Arial"/>
                <a:cs typeface="Arial"/>
              </a:rPr>
              <a:t>semester </a:t>
            </a:r>
            <a:r>
              <a:rPr dirty="0" sz="800" spc="-20">
                <a:solidFill>
                  <a:srgbClr val="565656"/>
                </a:solidFill>
                <a:latin typeface="Arial"/>
                <a:cs typeface="Arial"/>
              </a:rPr>
              <a:t>pertama.</a:t>
            </a:r>
            <a:r>
              <a:rPr dirty="0" sz="800" spc="-4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Disusun</a:t>
            </a:r>
            <a:r>
              <a:rPr dirty="0" sz="800" spc="-2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guna</a:t>
            </a:r>
            <a:r>
              <a:rPr dirty="0" sz="800" spc="2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565656"/>
                </a:solidFill>
                <a:latin typeface="Arial"/>
                <a:cs typeface="Arial"/>
              </a:rPr>
              <a:t>melengkapi</a:t>
            </a:r>
            <a:r>
              <a:rPr dirty="0" sz="800" spc="-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tugas</a:t>
            </a:r>
            <a:r>
              <a:rPr dirty="0" sz="800" spc="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mata</a:t>
            </a:r>
            <a:r>
              <a:rPr dirty="0" sz="800" spc="-4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65656"/>
                </a:solidFill>
                <a:latin typeface="Arial"/>
                <a:cs typeface="Arial"/>
              </a:rPr>
              <a:t>kuliah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yang</a:t>
            </a:r>
            <a:r>
              <a:rPr dirty="0" sz="800" spc="1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65656"/>
                </a:solidFill>
                <a:latin typeface="Arial"/>
                <a:cs typeface="Arial"/>
              </a:rPr>
              <a:t>diampu</a:t>
            </a:r>
            <a:r>
              <a:rPr dirty="0" sz="800" spc="-6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oleh</a:t>
            </a:r>
            <a:r>
              <a:rPr dirty="0" sz="800" spc="-2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565656"/>
                </a:solidFill>
                <a:latin typeface="Arial"/>
                <a:cs typeface="Arial"/>
              </a:rPr>
              <a:t>Ir.</a:t>
            </a:r>
            <a:r>
              <a:rPr dirty="0" sz="800" spc="-5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Adi</a:t>
            </a:r>
            <a:r>
              <a:rPr dirty="0" sz="800" spc="-3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Sucipto,</a:t>
            </a:r>
            <a:r>
              <a:rPr dirty="0" sz="800" spc="-45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65656"/>
                </a:solidFill>
                <a:latin typeface="Arial"/>
                <a:cs typeface="Arial"/>
              </a:rPr>
              <a:t>M.</a:t>
            </a:r>
            <a:r>
              <a:rPr dirty="0" sz="800" spc="-3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565656"/>
                </a:solidFill>
                <a:latin typeface="Arial"/>
                <a:cs typeface="Arial"/>
              </a:rPr>
              <a:t>M.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28488" y="109727"/>
            <a:ext cx="112395" cy="16510"/>
          </a:xfrm>
          <a:custGeom>
            <a:avLst/>
            <a:gdLst/>
            <a:ahLst/>
            <a:cxnLst/>
            <a:rect l="l" t="t" r="r" b="b"/>
            <a:pathLst>
              <a:path w="112395" h="16510">
                <a:moveTo>
                  <a:pt x="17653" y="7874"/>
                </a:moveTo>
                <a:lnTo>
                  <a:pt x="16891" y="6223"/>
                </a:lnTo>
                <a:lnTo>
                  <a:pt x="16002" y="3810"/>
                </a:lnTo>
                <a:lnTo>
                  <a:pt x="14478" y="2286"/>
                </a:lnTo>
                <a:lnTo>
                  <a:pt x="13589" y="762"/>
                </a:lnTo>
                <a:lnTo>
                  <a:pt x="11176" y="0"/>
                </a:lnTo>
                <a:lnTo>
                  <a:pt x="4064" y="0"/>
                </a:lnTo>
                <a:lnTo>
                  <a:pt x="0" y="3810"/>
                </a:lnTo>
                <a:lnTo>
                  <a:pt x="0" y="12446"/>
                </a:lnTo>
                <a:lnTo>
                  <a:pt x="4064" y="16256"/>
                </a:lnTo>
                <a:lnTo>
                  <a:pt x="13589" y="16256"/>
                </a:lnTo>
                <a:lnTo>
                  <a:pt x="17653" y="12446"/>
                </a:lnTo>
                <a:lnTo>
                  <a:pt x="17653" y="7874"/>
                </a:lnTo>
                <a:close/>
              </a:path>
              <a:path w="112395" h="16510">
                <a:moveTo>
                  <a:pt x="65024" y="6223"/>
                </a:moveTo>
                <a:lnTo>
                  <a:pt x="64262" y="3810"/>
                </a:lnTo>
                <a:lnTo>
                  <a:pt x="61087" y="762"/>
                </a:lnTo>
                <a:lnTo>
                  <a:pt x="58674" y="0"/>
                </a:lnTo>
                <a:lnTo>
                  <a:pt x="51308" y="0"/>
                </a:lnTo>
                <a:lnTo>
                  <a:pt x="47371" y="3810"/>
                </a:lnTo>
                <a:lnTo>
                  <a:pt x="47371" y="12446"/>
                </a:lnTo>
                <a:lnTo>
                  <a:pt x="51308" y="16256"/>
                </a:lnTo>
                <a:lnTo>
                  <a:pt x="61087" y="16256"/>
                </a:lnTo>
                <a:lnTo>
                  <a:pt x="65024" y="12446"/>
                </a:lnTo>
                <a:lnTo>
                  <a:pt x="65024" y="6223"/>
                </a:lnTo>
                <a:close/>
              </a:path>
              <a:path w="112395" h="16510">
                <a:moveTo>
                  <a:pt x="112395" y="6223"/>
                </a:moveTo>
                <a:lnTo>
                  <a:pt x="111506" y="3810"/>
                </a:lnTo>
                <a:lnTo>
                  <a:pt x="108331" y="762"/>
                </a:lnTo>
                <a:lnTo>
                  <a:pt x="105918" y="0"/>
                </a:lnTo>
                <a:lnTo>
                  <a:pt x="98679" y="0"/>
                </a:lnTo>
                <a:lnTo>
                  <a:pt x="94742" y="3810"/>
                </a:lnTo>
                <a:lnTo>
                  <a:pt x="94742" y="12446"/>
                </a:lnTo>
                <a:lnTo>
                  <a:pt x="98679" y="16256"/>
                </a:lnTo>
                <a:lnTo>
                  <a:pt x="108331" y="16256"/>
                </a:lnTo>
                <a:lnTo>
                  <a:pt x="112395" y="12446"/>
                </a:lnTo>
                <a:lnTo>
                  <a:pt x="112395" y="6223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61204" y="717803"/>
            <a:ext cx="112395" cy="17780"/>
          </a:xfrm>
          <a:custGeom>
            <a:avLst/>
            <a:gdLst/>
            <a:ahLst/>
            <a:cxnLst/>
            <a:rect l="l" t="t" r="r" b="b"/>
            <a:pathLst>
              <a:path w="112395" h="17779">
                <a:moveTo>
                  <a:pt x="17653" y="7366"/>
                </a:moveTo>
                <a:lnTo>
                  <a:pt x="16891" y="4953"/>
                </a:lnTo>
                <a:lnTo>
                  <a:pt x="13589" y="1651"/>
                </a:lnTo>
                <a:lnTo>
                  <a:pt x="11176" y="762"/>
                </a:lnTo>
                <a:lnTo>
                  <a:pt x="8890" y="762"/>
                </a:lnTo>
                <a:lnTo>
                  <a:pt x="3937" y="0"/>
                </a:lnTo>
                <a:lnTo>
                  <a:pt x="0" y="4064"/>
                </a:lnTo>
                <a:lnTo>
                  <a:pt x="0" y="13716"/>
                </a:lnTo>
                <a:lnTo>
                  <a:pt x="3937" y="17780"/>
                </a:lnTo>
                <a:lnTo>
                  <a:pt x="13589" y="17780"/>
                </a:lnTo>
                <a:lnTo>
                  <a:pt x="17653" y="13716"/>
                </a:lnTo>
                <a:lnTo>
                  <a:pt x="17653" y="7366"/>
                </a:lnTo>
                <a:close/>
              </a:path>
              <a:path w="112395" h="17779">
                <a:moveTo>
                  <a:pt x="65024" y="7366"/>
                </a:moveTo>
                <a:lnTo>
                  <a:pt x="64262" y="4953"/>
                </a:lnTo>
                <a:lnTo>
                  <a:pt x="61087" y="1651"/>
                </a:lnTo>
                <a:lnTo>
                  <a:pt x="58674" y="762"/>
                </a:lnTo>
                <a:lnTo>
                  <a:pt x="56134" y="762"/>
                </a:lnTo>
                <a:lnTo>
                  <a:pt x="51308" y="0"/>
                </a:lnTo>
                <a:lnTo>
                  <a:pt x="47371" y="4064"/>
                </a:lnTo>
                <a:lnTo>
                  <a:pt x="47371" y="13716"/>
                </a:lnTo>
                <a:lnTo>
                  <a:pt x="51308" y="17780"/>
                </a:lnTo>
                <a:lnTo>
                  <a:pt x="61087" y="17780"/>
                </a:lnTo>
                <a:lnTo>
                  <a:pt x="65024" y="13716"/>
                </a:lnTo>
                <a:lnTo>
                  <a:pt x="65024" y="7366"/>
                </a:lnTo>
                <a:close/>
              </a:path>
              <a:path w="112395" h="17779">
                <a:moveTo>
                  <a:pt x="112395" y="7366"/>
                </a:moveTo>
                <a:lnTo>
                  <a:pt x="111506" y="4953"/>
                </a:lnTo>
                <a:lnTo>
                  <a:pt x="108331" y="1651"/>
                </a:lnTo>
                <a:lnTo>
                  <a:pt x="105918" y="762"/>
                </a:lnTo>
                <a:lnTo>
                  <a:pt x="103505" y="762"/>
                </a:lnTo>
                <a:lnTo>
                  <a:pt x="98679" y="0"/>
                </a:lnTo>
                <a:lnTo>
                  <a:pt x="94742" y="4064"/>
                </a:lnTo>
                <a:lnTo>
                  <a:pt x="94742" y="13716"/>
                </a:lnTo>
                <a:lnTo>
                  <a:pt x="98679" y="17780"/>
                </a:lnTo>
                <a:lnTo>
                  <a:pt x="108331" y="17780"/>
                </a:lnTo>
                <a:lnTo>
                  <a:pt x="112395" y="13716"/>
                </a:lnTo>
                <a:lnTo>
                  <a:pt x="112395" y="7366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544567" y="0"/>
            <a:ext cx="1287780" cy="706755"/>
            <a:chOff x="4544567" y="0"/>
            <a:chExt cx="1287780" cy="706755"/>
          </a:xfrm>
        </p:grpSpPr>
        <p:sp>
          <p:nvSpPr>
            <p:cNvPr id="5" name="object 5" descr=""/>
            <p:cNvSpPr/>
            <p:nvPr/>
          </p:nvSpPr>
          <p:spPr>
            <a:xfrm>
              <a:off x="4597907" y="0"/>
              <a:ext cx="1234440" cy="527050"/>
            </a:xfrm>
            <a:custGeom>
              <a:avLst/>
              <a:gdLst/>
              <a:ahLst/>
              <a:cxnLst/>
              <a:rect l="l" t="t" r="r" b="b"/>
              <a:pathLst>
                <a:path w="1234439" h="527050">
                  <a:moveTo>
                    <a:pt x="1234313" y="0"/>
                  </a:moveTo>
                  <a:lnTo>
                    <a:pt x="1224406" y="0"/>
                  </a:lnTo>
                  <a:lnTo>
                    <a:pt x="752601" y="512317"/>
                  </a:lnTo>
                  <a:lnTo>
                    <a:pt x="2666" y="216661"/>
                  </a:lnTo>
                  <a:lnTo>
                    <a:pt x="0" y="223519"/>
                  </a:lnTo>
                  <a:lnTo>
                    <a:pt x="747267" y="518032"/>
                  </a:lnTo>
                  <a:lnTo>
                    <a:pt x="743584" y="522096"/>
                  </a:lnTo>
                  <a:lnTo>
                    <a:pt x="748918" y="527049"/>
                  </a:lnTo>
                  <a:lnTo>
                    <a:pt x="1234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66359" y="338327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59">
                  <a:moveTo>
                    <a:pt x="182625" y="0"/>
                  </a:moveTo>
                  <a:lnTo>
                    <a:pt x="133985" y="6603"/>
                  </a:lnTo>
                  <a:lnTo>
                    <a:pt x="90297" y="25018"/>
                  </a:lnTo>
                  <a:lnTo>
                    <a:pt x="53339" y="53720"/>
                  </a:lnTo>
                  <a:lnTo>
                    <a:pt x="24891" y="90677"/>
                  </a:lnTo>
                  <a:lnTo>
                    <a:pt x="6476" y="134238"/>
                  </a:lnTo>
                  <a:lnTo>
                    <a:pt x="0" y="182371"/>
                  </a:lnTo>
                  <a:lnTo>
                    <a:pt x="6603" y="231394"/>
                  </a:lnTo>
                  <a:lnTo>
                    <a:pt x="25018" y="275208"/>
                  </a:lnTo>
                  <a:lnTo>
                    <a:pt x="53593" y="312165"/>
                  </a:lnTo>
                  <a:lnTo>
                    <a:pt x="90677" y="340868"/>
                  </a:lnTo>
                  <a:lnTo>
                    <a:pt x="134238" y="359282"/>
                  </a:lnTo>
                  <a:lnTo>
                    <a:pt x="182625" y="365759"/>
                  </a:lnTo>
                  <a:lnTo>
                    <a:pt x="231393" y="359282"/>
                  </a:lnTo>
                  <a:lnTo>
                    <a:pt x="275081" y="340740"/>
                  </a:lnTo>
                  <a:lnTo>
                    <a:pt x="311912" y="311912"/>
                  </a:lnTo>
                  <a:lnTo>
                    <a:pt x="340487" y="274827"/>
                  </a:lnTo>
                  <a:lnTo>
                    <a:pt x="358775" y="231012"/>
                  </a:lnTo>
                  <a:lnTo>
                    <a:pt x="365251" y="182371"/>
                  </a:lnTo>
                  <a:lnTo>
                    <a:pt x="358775" y="133984"/>
                  </a:lnTo>
                  <a:lnTo>
                    <a:pt x="340232" y="90169"/>
                  </a:lnTo>
                  <a:lnTo>
                    <a:pt x="311657" y="53212"/>
                  </a:lnTo>
                  <a:lnTo>
                    <a:pt x="274700" y="24511"/>
                  </a:lnTo>
                  <a:lnTo>
                    <a:pt x="231139" y="6223"/>
                  </a:lnTo>
                  <a:lnTo>
                    <a:pt x="182625" y="0"/>
                  </a:lnTo>
                  <a:close/>
                </a:path>
              </a:pathLst>
            </a:custGeom>
            <a:solidFill>
              <a:srgbClr val="77C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63311" y="333755"/>
              <a:ext cx="230504" cy="373380"/>
            </a:xfrm>
            <a:custGeom>
              <a:avLst/>
              <a:gdLst/>
              <a:ahLst/>
              <a:cxnLst/>
              <a:rect l="l" t="t" r="r" b="b"/>
              <a:pathLst>
                <a:path w="230504" h="373380">
                  <a:moveTo>
                    <a:pt x="186436" y="0"/>
                  </a:moveTo>
                  <a:lnTo>
                    <a:pt x="137160" y="6604"/>
                  </a:lnTo>
                  <a:lnTo>
                    <a:pt x="92583" y="25400"/>
                  </a:lnTo>
                  <a:lnTo>
                    <a:pt x="54863" y="54483"/>
                  </a:lnTo>
                  <a:lnTo>
                    <a:pt x="25526" y="92202"/>
                  </a:lnTo>
                  <a:lnTo>
                    <a:pt x="6730" y="136652"/>
                  </a:lnTo>
                  <a:lnTo>
                    <a:pt x="0" y="186055"/>
                  </a:lnTo>
                  <a:lnTo>
                    <a:pt x="6603" y="235712"/>
                  </a:lnTo>
                  <a:lnTo>
                    <a:pt x="25400" y="280416"/>
                  </a:lnTo>
                  <a:lnTo>
                    <a:pt x="54483" y="318262"/>
                  </a:lnTo>
                  <a:lnTo>
                    <a:pt x="92201" y="347345"/>
                  </a:lnTo>
                  <a:lnTo>
                    <a:pt x="136778" y="366141"/>
                  </a:lnTo>
                  <a:lnTo>
                    <a:pt x="186436" y="372872"/>
                  </a:lnTo>
                  <a:lnTo>
                    <a:pt x="228091" y="367156"/>
                  </a:lnTo>
                  <a:lnTo>
                    <a:pt x="186436" y="367156"/>
                  </a:lnTo>
                  <a:lnTo>
                    <a:pt x="150113" y="363600"/>
                  </a:lnTo>
                  <a:lnTo>
                    <a:pt x="85598" y="336423"/>
                  </a:lnTo>
                  <a:lnTo>
                    <a:pt x="37084" y="287528"/>
                  </a:lnTo>
                  <a:lnTo>
                    <a:pt x="10033" y="222758"/>
                  </a:lnTo>
                  <a:lnTo>
                    <a:pt x="6350" y="186055"/>
                  </a:lnTo>
                  <a:lnTo>
                    <a:pt x="10033" y="149606"/>
                  </a:lnTo>
                  <a:lnTo>
                    <a:pt x="37084" y="84962"/>
                  </a:lnTo>
                  <a:lnTo>
                    <a:pt x="85978" y="36449"/>
                  </a:lnTo>
                  <a:lnTo>
                    <a:pt x="150240" y="9271"/>
                  </a:lnTo>
                  <a:lnTo>
                    <a:pt x="186436" y="5587"/>
                  </a:lnTo>
                  <a:lnTo>
                    <a:pt x="230124" y="5587"/>
                  </a:lnTo>
                  <a:lnTo>
                    <a:pt x="186436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747" y="339343"/>
              <a:ext cx="186562" cy="36156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9031" y="379475"/>
              <a:ext cx="280415" cy="28041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567" y="149351"/>
              <a:ext cx="187451" cy="18592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9655" y="106679"/>
              <a:ext cx="111250" cy="11277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4980" y="218693"/>
            <a:ext cx="2808605" cy="6362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Keuntungan</a:t>
            </a:r>
            <a:r>
              <a:rPr dirty="0" spc="-65"/>
              <a:t> </a:t>
            </a:r>
            <a:r>
              <a:rPr dirty="0" spc="-10"/>
              <a:t>Sistem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Informasi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74980" y="865543"/>
            <a:ext cx="1111250" cy="150241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2700" marR="210185">
              <a:lnSpc>
                <a:spcPct val="108300"/>
              </a:lnSpc>
              <a:spcBef>
                <a:spcPts val="254"/>
              </a:spcBef>
            </a:pPr>
            <a:r>
              <a:rPr dirty="0" sz="1200" spc="-20">
                <a:solidFill>
                  <a:srgbClr val="77C5F9"/>
                </a:solidFill>
                <a:latin typeface="Tahoma"/>
                <a:cs typeface="Tahoma"/>
              </a:rPr>
              <a:t>Kemampuan: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Proses</a:t>
            </a:r>
            <a:r>
              <a:rPr dirty="0" sz="1000" spc="-5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transaksi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cepat</a:t>
            </a:r>
            <a:r>
              <a:rPr dirty="0" sz="1000" spc="-6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sekaligus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</a:pP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akurat, penyimpanan kapasitas</a:t>
            </a:r>
            <a:r>
              <a:rPr dirty="0" sz="1000" spc="-6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yang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besar,</a:t>
            </a:r>
            <a:r>
              <a:rPr dirty="0" sz="1000" spc="-4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65656"/>
                </a:solidFill>
                <a:latin typeface="Tahoma"/>
                <a:cs typeface="Tahoma"/>
              </a:rPr>
              <a:t>dan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komunikasi</a:t>
            </a:r>
            <a:r>
              <a:rPr dirty="0" sz="1000" spc="-4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65656"/>
                </a:solidFill>
                <a:latin typeface="Tahoma"/>
                <a:cs typeface="Tahoma"/>
              </a:rPr>
              <a:t>berjalan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cepat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78248" y="1030311"/>
            <a:ext cx="1092835" cy="106807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455"/>
              </a:spcBef>
            </a:pPr>
            <a:r>
              <a:rPr dirty="0" sz="1100" spc="-10">
                <a:solidFill>
                  <a:srgbClr val="77C5F9"/>
                </a:solidFill>
                <a:latin typeface="Tahoma"/>
                <a:cs typeface="Tahoma"/>
              </a:rPr>
              <a:t>Tujuan:</a:t>
            </a:r>
            <a:endParaRPr sz="1100">
              <a:latin typeface="Tahoma"/>
              <a:cs typeface="Tahoma"/>
            </a:endParaRPr>
          </a:p>
          <a:p>
            <a:pPr algn="r" marR="7620">
              <a:lnSpc>
                <a:spcPct val="100000"/>
              </a:lnSpc>
              <a:spcBef>
                <a:spcPts val="315"/>
              </a:spcBef>
            </a:pP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Memecahkan</a:t>
            </a:r>
            <a:endParaRPr sz="1000">
              <a:latin typeface="Tahoma"/>
              <a:cs typeface="Tahoma"/>
            </a:endParaRPr>
          </a:p>
          <a:p>
            <a:pPr algn="r" marR="8890">
              <a:lnSpc>
                <a:spcPct val="100000"/>
              </a:lnSpc>
              <a:spcBef>
                <a:spcPts val="15"/>
              </a:spcBef>
            </a:pP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masalah,</a:t>
            </a:r>
            <a:r>
              <a:rPr dirty="0" sz="1000" spc="-3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membuka</a:t>
            </a:r>
            <a:endParaRPr sz="1000">
              <a:latin typeface="Tahoma"/>
              <a:cs typeface="Tahoma"/>
            </a:endParaRPr>
          </a:p>
          <a:p>
            <a:pPr algn="r" marL="271145" marR="5080" indent="233045">
              <a:lnSpc>
                <a:spcPct val="100000"/>
              </a:lnSpc>
              <a:spcBef>
                <a:spcPts val="204"/>
              </a:spcBef>
            </a:pP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kreatifitas,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efektifitas,</a:t>
            </a:r>
            <a:r>
              <a:rPr dirty="0" sz="1000" spc="-5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65656"/>
                </a:solidFill>
                <a:latin typeface="Tahoma"/>
                <a:cs typeface="Tahoma"/>
              </a:rPr>
              <a:t>dan</a:t>
            </a:r>
            <a:endParaRPr sz="1000">
              <a:latin typeface="Tahoma"/>
              <a:cs typeface="Tahoma"/>
            </a:endParaRPr>
          </a:p>
          <a:p>
            <a:pPr algn="r" marR="8255">
              <a:lnSpc>
                <a:spcPct val="100000"/>
              </a:lnSpc>
            </a:pP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efisiensi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16704" y="2197202"/>
            <a:ext cx="895985" cy="60579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545"/>
              </a:spcBef>
            </a:pPr>
            <a:r>
              <a:rPr dirty="0" sz="1100" spc="-10">
                <a:solidFill>
                  <a:srgbClr val="77C5F9"/>
                </a:solidFill>
                <a:latin typeface="Tahoma"/>
                <a:cs typeface="Tahoma"/>
              </a:rPr>
              <a:t>Prinsip:</a:t>
            </a:r>
            <a:endParaRPr sz="11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400"/>
              </a:spcBef>
            </a:pPr>
            <a:r>
              <a:rPr dirty="0" sz="1000" spc="-40">
                <a:solidFill>
                  <a:srgbClr val="565656"/>
                </a:solidFill>
                <a:latin typeface="Tahoma"/>
                <a:cs typeface="Tahoma"/>
              </a:rPr>
              <a:t>High-</a:t>
            </a:r>
            <a:r>
              <a:rPr dirty="0" sz="1000" spc="-55">
                <a:solidFill>
                  <a:srgbClr val="565656"/>
                </a:solidFill>
                <a:latin typeface="Tahoma"/>
                <a:cs typeface="Tahoma"/>
              </a:rPr>
              <a:t>Tech-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High-</a:t>
            </a:r>
            <a:endParaRPr sz="1000">
              <a:latin typeface="Tahoma"/>
              <a:cs typeface="Tahoma"/>
            </a:endParaRPr>
          </a:p>
          <a:p>
            <a:pPr algn="r" marR="635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Touch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025395" y="967739"/>
            <a:ext cx="1809114" cy="1819910"/>
            <a:chOff x="2025395" y="967739"/>
            <a:chExt cx="1809114" cy="1819910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8839" y="967739"/>
              <a:ext cx="912876" cy="7467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5395" y="1114043"/>
              <a:ext cx="1808987" cy="1673351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3047" y="2700527"/>
            <a:ext cx="862965" cy="451484"/>
            <a:chOff x="3047" y="2700527"/>
            <a:chExt cx="862965" cy="451484"/>
          </a:xfrm>
        </p:grpSpPr>
        <p:sp>
          <p:nvSpPr>
            <p:cNvPr id="20" name="object 20" descr=""/>
            <p:cNvSpPr/>
            <p:nvPr/>
          </p:nvSpPr>
          <p:spPr>
            <a:xfrm>
              <a:off x="3048" y="2766059"/>
              <a:ext cx="744855" cy="335280"/>
            </a:xfrm>
            <a:custGeom>
              <a:avLst/>
              <a:gdLst/>
              <a:ahLst/>
              <a:cxnLst/>
              <a:rect l="l" t="t" r="r" b="b"/>
              <a:pathLst>
                <a:path w="744855" h="335280">
                  <a:moveTo>
                    <a:pt x="324713" y="16446"/>
                  </a:moveTo>
                  <a:lnTo>
                    <a:pt x="319582" y="11252"/>
                  </a:lnTo>
                  <a:lnTo>
                    <a:pt x="0" y="329742"/>
                  </a:lnTo>
                  <a:lnTo>
                    <a:pt x="5130" y="334937"/>
                  </a:lnTo>
                  <a:lnTo>
                    <a:pt x="324713" y="16446"/>
                  </a:lnTo>
                  <a:close/>
                </a:path>
                <a:path w="744855" h="335280">
                  <a:moveTo>
                    <a:pt x="744842" y="286562"/>
                  </a:moveTo>
                  <a:lnTo>
                    <a:pt x="325767" y="0"/>
                  </a:lnTo>
                  <a:lnTo>
                    <a:pt x="321652" y="6057"/>
                  </a:lnTo>
                  <a:lnTo>
                    <a:pt x="740714" y="292608"/>
                  </a:lnTo>
                  <a:lnTo>
                    <a:pt x="744842" y="286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179" y="2964179"/>
              <a:ext cx="187451" cy="18745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6700" y="2700527"/>
              <a:ext cx="185928" cy="185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9372" y="2599943"/>
            <a:ext cx="18415" cy="111125"/>
          </a:xfrm>
          <a:custGeom>
            <a:avLst/>
            <a:gdLst/>
            <a:ahLst/>
            <a:cxnLst/>
            <a:rect l="l" t="t" r="r" b="b"/>
            <a:pathLst>
              <a:path w="18414" h="111125">
                <a:moveTo>
                  <a:pt x="17805" y="98285"/>
                </a:moveTo>
                <a:lnTo>
                  <a:pt x="13754" y="94297"/>
                </a:lnTo>
                <a:lnTo>
                  <a:pt x="4064" y="94297"/>
                </a:lnTo>
                <a:lnTo>
                  <a:pt x="0" y="98285"/>
                </a:lnTo>
                <a:lnTo>
                  <a:pt x="0" y="107010"/>
                </a:lnTo>
                <a:lnTo>
                  <a:pt x="4064" y="110947"/>
                </a:lnTo>
                <a:lnTo>
                  <a:pt x="11341" y="110947"/>
                </a:lnTo>
                <a:lnTo>
                  <a:pt x="13754" y="110159"/>
                </a:lnTo>
                <a:lnTo>
                  <a:pt x="15392" y="108572"/>
                </a:lnTo>
                <a:lnTo>
                  <a:pt x="17018" y="107784"/>
                </a:lnTo>
                <a:lnTo>
                  <a:pt x="17805" y="105397"/>
                </a:lnTo>
                <a:lnTo>
                  <a:pt x="17805" y="98285"/>
                </a:lnTo>
                <a:close/>
              </a:path>
              <a:path w="18414" h="111125">
                <a:moveTo>
                  <a:pt x="17805" y="51511"/>
                </a:moveTo>
                <a:lnTo>
                  <a:pt x="13754" y="47548"/>
                </a:lnTo>
                <a:lnTo>
                  <a:pt x="8902" y="47548"/>
                </a:lnTo>
                <a:lnTo>
                  <a:pt x="4064" y="46748"/>
                </a:lnTo>
                <a:lnTo>
                  <a:pt x="0" y="50711"/>
                </a:lnTo>
                <a:lnTo>
                  <a:pt x="0" y="60210"/>
                </a:lnTo>
                <a:lnTo>
                  <a:pt x="4064" y="64198"/>
                </a:lnTo>
                <a:lnTo>
                  <a:pt x="11341" y="64198"/>
                </a:lnTo>
                <a:lnTo>
                  <a:pt x="13754" y="63411"/>
                </a:lnTo>
                <a:lnTo>
                  <a:pt x="17018" y="60210"/>
                </a:lnTo>
                <a:lnTo>
                  <a:pt x="17805" y="57848"/>
                </a:lnTo>
                <a:lnTo>
                  <a:pt x="17805" y="51511"/>
                </a:lnTo>
                <a:close/>
              </a:path>
              <a:path w="18414" h="111125">
                <a:moveTo>
                  <a:pt x="17805" y="3962"/>
                </a:moveTo>
                <a:lnTo>
                  <a:pt x="13754" y="12"/>
                </a:lnTo>
                <a:lnTo>
                  <a:pt x="4064" y="0"/>
                </a:lnTo>
                <a:lnTo>
                  <a:pt x="0" y="3962"/>
                </a:lnTo>
                <a:lnTo>
                  <a:pt x="0" y="13462"/>
                </a:lnTo>
                <a:lnTo>
                  <a:pt x="4064" y="17449"/>
                </a:lnTo>
                <a:lnTo>
                  <a:pt x="11341" y="17449"/>
                </a:lnTo>
                <a:lnTo>
                  <a:pt x="13754" y="16637"/>
                </a:lnTo>
                <a:lnTo>
                  <a:pt x="17018" y="13462"/>
                </a:lnTo>
                <a:lnTo>
                  <a:pt x="17805" y="11099"/>
                </a:lnTo>
                <a:lnTo>
                  <a:pt x="17805" y="3962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5325"/>
              </a:lnSpc>
              <a:spcBef>
                <a:spcPts val="95"/>
              </a:spcBef>
            </a:pPr>
            <a:r>
              <a:rPr dirty="0" spc="-10"/>
              <a:t>Thanks!</a:t>
            </a:r>
          </a:p>
          <a:p>
            <a:pPr algn="ctr" marR="1270">
              <a:lnSpc>
                <a:spcPts val="1305"/>
              </a:lnSpc>
            </a:pPr>
            <a:r>
              <a:rPr dirty="0" sz="1250" b="0">
                <a:latin typeface="Verdana"/>
                <a:cs typeface="Verdana"/>
              </a:rPr>
              <a:t>for</a:t>
            </a:r>
            <a:r>
              <a:rPr dirty="0" sz="1250" spc="-85" b="0">
                <a:latin typeface="Verdana"/>
                <a:cs typeface="Verdana"/>
              </a:rPr>
              <a:t> </a:t>
            </a:r>
            <a:r>
              <a:rPr dirty="0" sz="1250" b="0">
                <a:latin typeface="Verdana"/>
                <a:cs typeface="Verdana"/>
              </a:rPr>
              <a:t>your</a:t>
            </a:r>
            <a:r>
              <a:rPr dirty="0" sz="1250" spc="-60" b="0">
                <a:latin typeface="Verdana"/>
                <a:cs typeface="Verdana"/>
              </a:rPr>
              <a:t> </a:t>
            </a:r>
            <a:r>
              <a:rPr dirty="0" sz="1250" b="0">
                <a:latin typeface="Verdana"/>
                <a:cs typeface="Verdana"/>
              </a:rPr>
              <a:t>attention,</a:t>
            </a:r>
            <a:r>
              <a:rPr dirty="0" sz="1250" spc="-80" b="0">
                <a:latin typeface="Verdana"/>
                <a:cs typeface="Verdana"/>
              </a:rPr>
              <a:t> </a:t>
            </a:r>
            <a:r>
              <a:rPr dirty="0" sz="1250" spc="-20" b="0">
                <a:latin typeface="Verdana"/>
                <a:cs typeface="Verdana"/>
              </a:rPr>
              <a:t>Sir!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71009" y="2729890"/>
            <a:ext cx="1427480" cy="449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77C5F9"/>
                </a:solidFill>
                <a:latin typeface="Tahoma"/>
                <a:cs typeface="Tahoma"/>
              </a:rPr>
              <a:t>Do</a:t>
            </a:r>
            <a:r>
              <a:rPr dirty="0" sz="900" spc="-35">
                <a:solidFill>
                  <a:srgbClr val="77C5F9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77C5F9"/>
                </a:solidFill>
                <a:latin typeface="Tahoma"/>
                <a:cs typeface="Tahoma"/>
              </a:rPr>
              <a:t>you</a:t>
            </a:r>
            <a:r>
              <a:rPr dirty="0" sz="900" spc="-45">
                <a:solidFill>
                  <a:srgbClr val="77C5F9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77C5F9"/>
                </a:solidFill>
                <a:latin typeface="Tahoma"/>
                <a:cs typeface="Tahoma"/>
              </a:rPr>
              <a:t>have</a:t>
            </a:r>
            <a:r>
              <a:rPr dirty="0" sz="900" spc="-5">
                <a:solidFill>
                  <a:srgbClr val="77C5F9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77C5F9"/>
                </a:solidFill>
                <a:latin typeface="Tahoma"/>
                <a:cs typeface="Tahoma"/>
              </a:rPr>
              <a:t>any</a:t>
            </a:r>
            <a:r>
              <a:rPr dirty="0" sz="900" spc="-15">
                <a:solidFill>
                  <a:srgbClr val="77C5F9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77C5F9"/>
                </a:solidFill>
                <a:latin typeface="Tahoma"/>
                <a:cs typeface="Tahoma"/>
              </a:rPr>
              <a:t>questions? </a:t>
            </a:r>
            <a:r>
              <a:rPr dirty="0" u="sng" sz="900" spc="-3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Tahoma"/>
                <a:cs typeface="Tahoma"/>
                <a:hlinkClick r:id="rId2"/>
              </a:rPr>
              <a:t>albivenanza057@gmail.com</a:t>
            </a:r>
            <a:endParaRPr sz="900">
              <a:latin typeface="Tahoma"/>
              <a:cs typeface="Tahoma"/>
            </a:endParaRPr>
          </a:p>
          <a:p>
            <a:pPr algn="r" marR="28575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565656"/>
                </a:solidFill>
                <a:latin typeface="Tahoma"/>
                <a:cs typeface="Tahoma"/>
              </a:rPr>
              <a:t>+62</a:t>
            </a:r>
            <a:r>
              <a:rPr dirty="0" sz="900" spc="-4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565656"/>
                </a:solidFill>
                <a:latin typeface="Tahoma"/>
                <a:cs typeface="Tahoma"/>
              </a:rPr>
              <a:t>89518530595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355" y="0"/>
            <a:ext cx="790955" cy="266852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295" y="922019"/>
            <a:ext cx="879348" cy="23652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2651" y="1107185"/>
            <a:ext cx="473075" cy="1146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45"/>
              </a:lnSpc>
              <a:spcBef>
                <a:spcPts val="95"/>
              </a:spcBef>
            </a:pPr>
            <a:r>
              <a:rPr dirty="0" sz="1250" spc="-20">
                <a:solidFill>
                  <a:srgbClr val="565656"/>
                </a:solidFill>
                <a:latin typeface="Tahoma"/>
                <a:cs typeface="Tahoma"/>
              </a:rPr>
              <a:t>Nama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dirty="0" sz="1250" spc="-25">
                <a:solidFill>
                  <a:srgbClr val="565656"/>
                </a:solidFill>
                <a:latin typeface="Tahoma"/>
                <a:cs typeface="Tahoma"/>
              </a:rPr>
              <a:t>NIM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ts val="1455"/>
              </a:lnSpc>
            </a:pPr>
            <a:r>
              <a:rPr dirty="0" sz="1250" spc="-10">
                <a:solidFill>
                  <a:srgbClr val="565656"/>
                </a:solidFill>
                <a:latin typeface="Tahoma"/>
                <a:cs typeface="Tahoma"/>
              </a:rPr>
              <a:t>Prodi</a:t>
            </a: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96100"/>
              </a:lnSpc>
              <a:spcBef>
                <a:spcPts val="204"/>
              </a:spcBef>
            </a:pPr>
            <a:r>
              <a:rPr dirty="0" sz="1250" spc="-10">
                <a:solidFill>
                  <a:srgbClr val="565656"/>
                </a:solidFill>
                <a:latin typeface="Tahoma"/>
                <a:cs typeface="Tahoma"/>
              </a:rPr>
              <a:t>Kelas Status </a:t>
            </a:r>
            <a:r>
              <a:rPr dirty="0" sz="1250" spc="-35">
                <a:solidFill>
                  <a:srgbClr val="565656"/>
                </a:solidFill>
                <a:latin typeface="Tahoma"/>
                <a:cs typeface="Tahoma"/>
              </a:rPr>
              <a:t>Matkul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5733" y="1099565"/>
            <a:ext cx="1829435" cy="978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</a:pP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dirty="0" sz="1250" spc="-8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Gei</a:t>
            </a:r>
            <a:r>
              <a:rPr dirty="0" sz="1250" spc="-5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Zhinjian</a:t>
            </a:r>
            <a:r>
              <a:rPr dirty="0" sz="1250" spc="-5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565656"/>
                </a:solidFill>
                <a:latin typeface="Tahoma"/>
                <a:cs typeface="Tahoma"/>
              </a:rPr>
              <a:t>Albivenanza</a:t>
            </a:r>
            <a:endParaRPr sz="1250">
              <a:latin typeface="Tahoma"/>
              <a:cs typeface="Tahoma"/>
            </a:endParaRPr>
          </a:p>
          <a:p>
            <a:pPr marL="60960">
              <a:lnSpc>
                <a:spcPct val="100000"/>
              </a:lnSpc>
            </a:pP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dirty="0" sz="1250" spc="-4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565656"/>
                </a:solidFill>
                <a:latin typeface="Tahoma"/>
                <a:cs typeface="Tahoma"/>
              </a:rPr>
              <a:t>231240001467</a:t>
            </a:r>
            <a:endParaRPr sz="1250">
              <a:latin typeface="Tahoma"/>
              <a:cs typeface="Tahoma"/>
            </a:endParaRPr>
          </a:p>
          <a:p>
            <a:pPr marL="29209">
              <a:lnSpc>
                <a:spcPct val="100000"/>
              </a:lnSpc>
              <a:spcBef>
                <a:spcPts val="5"/>
              </a:spcBef>
            </a:pP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dirty="0" sz="1250" spc="-10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Teknik</a:t>
            </a:r>
            <a:r>
              <a:rPr dirty="0" sz="1250" spc="-6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565656"/>
                </a:solidFill>
                <a:latin typeface="Tahoma"/>
                <a:cs typeface="Tahoma"/>
              </a:rPr>
              <a:t>Informatika</a:t>
            </a:r>
            <a:endParaRPr sz="125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</a:pP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dirty="0" sz="1250" spc="-20">
                <a:solidFill>
                  <a:srgbClr val="565656"/>
                </a:solidFill>
                <a:latin typeface="Tahoma"/>
                <a:cs typeface="Tahoma"/>
              </a:rPr>
              <a:t> TIF-</a:t>
            </a: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DC</a:t>
            </a:r>
            <a:r>
              <a:rPr dirty="0" sz="1250" spc="-6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565656"/>
                </a:solidFill>
                <a:latin typeface="Tahoma"/>
                <a:cs typeface="Tahoma"/>
              </a:rPr>
              <a:t>2023/2024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dirty="0" sz="1250" spc="-3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565656"/>
                </a:solidFill>
                <a:latin typeface="Tahoma"/>
                <a:cs typeface="Tahoma"/>
              </a:rPr>
              <a:t>Mahasiswa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1641" y="2052624"/>
            <a:ext cx="36195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dirty="0" sz="1250" spc="-3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 spc="-25">
                <a:solidFill>
                  <a:srgbClr val="565656"/>
                </a:solidFill>
                <a:latin typeface="Tahoma"/>
                <a:cs typeface="Tahoma"/>
              </a:rPr>
              <a:t>STI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2651" y="2235199"/>
            <a:ext cx="1793239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Kampus</a:t>
            </a:r>
            <a:r>
              <a:rPr dirty="0" sz="1250" spc="-8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:</a:t>
            </a:r>
            <a:r>
              <a:rPr dirty="0" sz="1250" spc="-9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65656"/>
                </a:solidFill>
                <a:latin typeface="Tahoma"/>
                <a:cs typeface="Tahoma"/>
              </a:rPr>
              <a:t>UNISNU</a:t>
            </a:r>
            <a:r>
              <a:rPr dirty="0" sz="1250" spc="-10">
                <a:solidFill>
                  <a:srgbClr val="565656"/>
                </a:solidFill>
                <a:latin typeface="Tahoma"/>
                <a:cs typeface="Tahoma"/>
              </a:rPr>
              <a:t> Jepara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980944" y="579119"/>
            <a:ext cx="2143125" cy="2133600"/>
            <a:chOff x="2980944" y="579119"/>
            <a:chExt cx="2143125" cy="21336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092" y="646175"/>
              <a:ext cx="2010156" cy="200710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0944" y="579119"/>
              <a:ext cx="2142744" cy="213360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523" y="68579"/>
            <a:ext cx="2255520" cy="891540"/>
            <a:chOff x="1523" y="68579"/>
            <a:chExt cx="2255520" cy="891540"/>
          </a:xfrm>
        </p:grpSpPr>
        <p:sp>
          <p:nvSpPr>
            <p:cNvPr id="10" name="object 10" descr=""/>
            <p:cNvSpPr/>
            <p:nvPr/>
          </p:nvSpPr>
          <p:spPr>
            <a:xfrm>
              <a:off x="1523" y="68579"/>
              <a:ext cx="1052830" cy="748030"/>
            </a:xfrm>
            <a:custGeom>
              <a:avLst/>
              <a:gdLst/>
              <a:ahLst/>
              <a:cxnLst/>
              <a:rect l="l" t="t" r="r" b="b"/>
              <a:pathLst>
                <a:path w="1052830" h="748030">
                  <a:moveTo>
                    <a:pt x="0" y="0"/>
                  </a:moveTo>
                  <a:lnTo>
                    <a:pt x="0" y="12826"/>
                  </a:lnTo>
                  <a:lnTo>
                    <a:pt x="510755" y="745490"/>
                  </a:lnTo>
                  <a:lnTo>
                    <a:pt x="511238" y="745109"/>
                  </a:lnTo>
                  <a:lnTo>
                    <a:pt x="513651" y="747903"/>
                  </a:lnTo>
                  <a:lnTo>
                    <a:pt x="1052550" y="267462"/>
                  </a:lnTo>
                  <a:lnTo>
                    <a:pt x="1047686" y="262000"/>
                  </a:lnTo>
                  <a:lnTo>
                    <a:pt x="514159" y="737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0519" y="589787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651" y="0"/>
                  </a:moveTo>
                  <a:lnTo>
                    <a:pt x="134226" y="6223"/>
                  </a:lnTo>
                  <a:lnTo>
                    <a:pt x="90627" y="24511"/>
                  </a:lnTo>
                  <a:lnTo>
                    <a:pt x="53644" y="52959"/>
                  </a:lnTo>
                  <a:lnTo>
                    <a:pt x="25018" y="89916"/>
                  </a:lnTo>
                  <a:lnTo>
                    <a:pt x="6553" y="133477"/>
                  </a:lnTo>
                  <a:lnTo>
                    <a:pt x="0" y="181864"/>
                  </a:lnTo>
                  <a:lnTo>
                    <a:pt x="6489" y="230632"/>
                  </a:lnTo>
                  <a:lnTo>
                    <a:pt x="24841" y="274447"/>
                  </a:lnTo>
                  <a:lnTo>
                    <a:pt x="53339" y="311531"/>
                  </a:lnTo>
                  <a:lnTo>
                    <a:pt x="90284" y="340233"/>
                  </a:lnTo>
                  <a:lnTo>
                    <a:pt x="133946" y="358775"/>
                  </a:lnTo>
                  <a:lnTo>
                    <a:pt x="182651" y="365252"/>
                  </a:lnTo>
                  <a:lnTo>
                    <a:pt x="231089" y="358521"/>
                  </a:lnTo>
                  <a:lnTo>
                    <a:pt x="274688" y="339852"/>
                  </a:lnTo>
                  <a:lnTo>
                    <a:pt x="311683" y="311277"/>
                  </a:lnTo>
                  <a:lnTo>
                    <a:pt x="340296" y="274193"/>
                  </a:lnTo>
                  <a:lnTo>
                    <a:pt x="358775" y="230505"/>
                  </a:lnTo>
                  <a:lnTo>
                    <a:pt x="365328" y="181864"/>
                  </a:lnTo>
                  <a:lnTo>
                    <a:pt x="358825" y="133731"/>
                  </a:lnTo>
                  <a:lnTo>
                    <a:pt x="340474" y="90424"/>
                  </a:lnTo>
                  <a:lnTo>
                    <a:pt x="311975" y="53593"/>
                  </a:lnTo>
                  <a:lnTo>
                    <a:pt x="275043" y="25018"/>
                  </a:lnTo>
                  <a:lnTo>
                    <a:pt x="231368" y="6604"/>
                  </a:lnTo>
                  <a:lnTo>
                    <a:pt x="182651" y="0"/>
                  </a:lnTo>
                  <a:close/>
                </a:path>
              </a:pathLst>
            </a:custGeom>
            <a:solidFill>
              <a:srgbClr val="77C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7471" y="586739"/>
              <a:ext cx="231140" cy="373380"/>
            </a:xfrm>
            <a:custGeom>
              <a:avLst/>
              <a:gdLst/>
              <a:ahLst/>
              <a:cxnLst/>
              <a:rect l="l" t="t" r="r" b="b"/>
              <a:pathLst>
                <a:path w="231140" h="373380">
                  <a:moveTo>
                    <a:pt x="185305" y="0"/>
                  </a:moveTo>
                  <a:lnTo>
                    <a:pt x="136080" y="6350"/>
                  </a:lnTo>
                  <a:lnTo>
                    <a:pt x="91821" y="25018"/>
                  </a:lnTo>
                  <a:lnTo>
                    <a:pt x="54305" y="54101"/>
                  </a:lnTo>
                  <a:lnTo>
                    <a:pt x="25323" y="91820"/>
                  </a:lnTo>
                  <a:lnTo>
                    <a:pt x="6642" y="136270"/>
                  </a:lnTo>
                  <a:lnTo>
                    <a:pt x="0" y="185674"/>
                  </a:lnTo>
                  <a:lnTo>
                    <a:pt x="6362" y="235712"/>
                  </a:lnTo>
                  <a:lnTo>
                    <a:pt x="24968" y="280415"/>
                  </a:lnTo>
                  <a:lnTo>
                    <a:pt x="54000" y="318388"/>
                  </a:lnTo>
                  <a:lnTo>
                    <a:pt x="91643" y="347471"/>
                  </a:lnTo>
                  <a:lnTo>
                    <a:pt x="136029" y="366268"/>
                  </a:lnTo>
                  <a:lnTo>
                    <a:pt x="185305" y="372999"/>
                  </a:lnTo>
                  <a:lnTo>
                    <a:pt x="230771" y="366521"/>
                  </a:lnTo>
                  <a:lnTo>
                    <a:pt x="185305" y="366521"/>
                  </a:lnTo>
                  <a:lnTo>
                    <a:pt x="149174" y="362965"/>
                  </a:lnTo>
                  <a:lnTo>
                    <a:pt x="85001" y="335788"/>
                  </a:lnTo>
                  <a:lnTo>
                    <a:pt x="36245" y="286893"/>
                  </a:lnTo>
                  <a:lnTo>
                    <a:pt x="9207" y="221995"/>
                  </a:lnTo>
                  <a:lnTo>
                    <a:pt x="5575" y="185674"/>
                  </a:lnTo>
                  <a:lnTo>
                    <a:pt x="9207" y="149478"/>
                  </a:lnTo>
                  <a:lnTo>
                    <a:pt x="36245" y="85216"/>
                  </a:lnTo>
                  <a:lnTo>
                    <a:pt x="84658" y="36321"/>
                  </a:lnTo>
                  <a:lnTo>
                    <a:pt x="149059" y="9270"/>
                  </a:lnTo>
                  <a:lnTo>
                    <a:pt x="185305" y="5587"/>
                  </a:lnTo>
                  <a:lnTo>
                    <a:pt x="226910" y="5587"/>
                  </a:lnTo>
                  <a:lnTo>
                    <a:pt x="185305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777" y="592327"/>
              <a:ext cx="186118" cy="36093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92" y="632459"/>
              <a:ext cx="280416" cy="28041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046987" y="321563"/>
              <a:ext cx="1097280" cy="120650"/>
            </a:xfrm>
            <a:custGeom>
              <a:avLst/>
              <a:gdLst/>
              <a:ahLst/>
              <a:cxnLst/>
              <a:rect l="l" t="t" r="r" b="b"/>
              <a:pathLst>
                <a:path w="1097280" h="120650">
                  <a:moveTo>
                    <a:pt x="749" y="0"/>
                  </a:moveTo>
                  <a:lnTo>
                    <a:pt x="0" y="7238"/>
                  </a:lnTo>
                  <a:lnTo>
                    <a:pt x="1096391" y="120268"/>
                  </a:lnTo>
                  <a:lnTo>
                    <a:pt x="1097153" y="113029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407" y="230123"/>
              <a:ext cx="187452" cy="1889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1972" y="341375"/>
              <a:ext cx="195072" cy="198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6" y="1257426"/>
            <a:ext cx="31946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Kontrak</a:t>
            </a:r>
            <a:r>
              <a:rPr dirty="0" sz="3000" spc="-35"/>
              <a:t> </a:t>
            </a:r>
            <a:r>
              <a:rPr dirty="0" sz="3000" spc="-10"/>
              <a:t>Kuliah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2300097" y="508457"/>
            <a:ext cx="1132840" cy="964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150" spc="-25" b="1">
                <a:solidFill>
                  <a:srgbClr val="565656"/>
                </a:solidFill>
                <a:latin typeface="Verdana"/>
                <a:cs typeface="Verdana"/>
              </a:rPr>
              <a:t>01</a:t>
            </a:r>
            <a:endParaRPr sz="615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4027" y="0"/>
            <a:ext cx="431165" cy="1688464"/>
            <a:chOff x="224027" y="0"/>
            <a:chExt cx="431165" cy="1688464"/>
          </a:xfrm>
        </p:grpSpPr>
        <p:sp>
          <p:nvSpPr>
            <p:cNvPr id="5" name="object 5" descr=""/>
            <p:cNvSpPr/>
            <p:nvPr/>
          </p:nvSpPr>
          <p:spPr>
            <a:xfrm>
              <a:off x="425195" y="0"/>
              <a:ext cx="7620" cy="1688464"/>
            </a:xfrm>
            <a:custGeom>
              <a:avLst/>
              <a:gdLst/>
              <a:ahLst/>
              <a:cxnLst/>
              <a:rect l="l" t="t" r="r" b="b"/>
              <a:pathLst>
                <a:path w="7620" h="1688464">
                  <a:moveTo>
                    <a:pt x="7313" y="0"/>
                  </a:moveTo>
                  <a:lnTo>
                    <a:pt x="0" y="0"/>
                  </a:lnTo>
                  <a:lnTo>
                    <a:pt x="0" y="1688083"/>
                  </a:lnTo>
                  <a:lnTo>
                    <a:pt x="7313" y="1688083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6887" y="12039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651" y="0"/>
                  </a:moveTo>
                  <a:lnTo>
                    <a:pt x="133946" y="6603"/>
                  </a:lnTo>
                  <a:lnTo>
                    <a:pt x="90271" y="25018"/>
                  </a:lnTo>
                  <a:lnTo>
                    <a:pt x="53339" y="53847"/>
                  </a:lnTo>
                  <a:lnTo>
                    <a:pt x="24841" y="90931"/>
                  </a:lnTo>
                  <a:lnTo>
                    <a:pt x="6489" y="134746"/>
                  </a:lnTo>
                  <a:lnTo>
                    <a:pt x="0" y="183387"/>
                  </a:lnTo>
                  <a:lnTo>
                    <a:pt x="6553" y="231901"/>
                  </a:lnTo>
                  <a:lnTo>
                    <a:pt x="25018" y="275716"/>
                  </a:lnTo>
                  <a:lnTo>
                    <a:pt x="53632" y="312674"/>
                  </a:lnTo>
                  <a:lnTo>
                    <a:pt x="90627" y="341249"/>
                  </a:lnTo>
                  <a:lnTo>
                    <a:pt x="134213" y="359537"/>
                  </a:lnTo>
                  <a:lnTo>
                    <a:pt x="182651" y="365759"/>
                  </a:lnTo>
                  <a:lnTo>
                    <a:pt x="231343" y="359282"/>
                  </a:lnTo>
                  <a:lnTo>
                    <a:pt x="275018" y="340740"/>
                  </a:lnTo>
                  <a:lnTo>
                    <a:pt x="311950" y="312038"/>
                  </a:lnTo>
                  <a:lnTo>
                    <a:pt x="340448" y="275081"/>
                  </a:lnTo>
                  <a:lnTo>
                    <a:pt x="358800" y="231520"/>
                  </a:lnTo>
                  <a:lnTo>
                    <a:pt x="365290" y="183387"/>
                  </a:lnTo>
                  <a:lnTo>
                    <a:pt x="358736" y="134493"/>
                  </a:lnTo>
                  <a:lnTo>
                    <a:pt x="340271" y="90550"/>
                  </a:lnTo>
                  <a:lnTo>
                    <a:pt x="311657" y="53593"/>
                  </a:lnTo>
                  <a:lnTo>
                    <a:pt x="274662" y="24891"/>
                  </a:lnTo>
                  <a:lnTo>
                    <a:pt x="231063" y="6476"/>
                  </a:lnTo>
                  <a:lnTo>
                    <a:pt x="182651" y="0"/>
                  </a:lnTo>
                  <a:close/>
                </a:path>
              </a:pathLst>
            </a:custGeom>
            <a:solidFill>
              <a:srgbClr val="77C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3839" y="117347"/>
              <a:ext cx="227965" cy="373380"/>
            </a:xfrm>
            <a:custGeom>
              <a:avLst/>
              <a:gdLst/>
              <a:ahLst/>
              <a:cxnLst/>
              <a:rect l="l" t="t" r="r" b="b"/>
              <a:pathLst>
                <a:path w="227965" h="373380">
                  <a:moveTo>
                    <a:pt x="185788" y="0"/>
                  </a:moveTo>
                  <a:lnTo>
                    <a:pt x="136588" y="6604"/>
                  </a:lnTo>
                  <a:lnTo>
                    <a:pt x="92252" y="25400"/>
                  </a:lnTo>
                  <a:lnTo>
                    <a:pt x="54610" y="54737"/>
                  </a:lnTo>
                  <a:lnTo>
                    <a:pt x="25488" y="92582"/>
                  </a:lnTo>
                  <a:lnTo>
                    <a:pt x="6667" y="137287"/>
                  </a:lnTo>
                  <a:lnTo>
                    <a:pt x="0" y="187198"/>
                  </a:lnTo>
                  <a:lnTo>
                    <a:pt x="6616" y="236600"/>
                  </a:lnTo>
                  <a:lnTo>
                    <a:pt x="25311" y="281305"/>
                  </a:lnTo>
                  <a:lnTo>
                    <a:pt x="54317" y="319150"/>
                  </a:lnTo>
                  <a:lnTo>
                    <a:pt x="91897" y="348361"/>
                  </a:lnTo>
                  <a:lnTo>
                    <a:pt x="136309" y="367030"/>
                  </a:lnTo>
                  <a:lnTo>
                    <a:pt x="185788" y="373380"/>
                  </a:lnTo>
                  <a:lnTo>
                    <a:pt x="227317" y="367792"/>
                  </a:lnTo>
                  <a:lnTo>
                    <a:pt x="185788" y="367792"/>
                  </a:lnTo>
                  <a:lnTo>
                    <a:pt x="149606" y="364236"/>
                  </a:lnTo>
                  <a:lnTo>
                    <a:pt x="85318" y="337057"/>
                  </a:lnTo>
                  <a:lnTo>
                    <a:pt x="36995" y="288036"/>
                  </a:lnTo>
                  <a:lnTo>
                    <a:pt x="10007" y="223393"/>
                  </a:lnTo>
                  <a:lnTo>
                    <a:pt x="6375" y="187198"/>
                  </a:lnTo>
                  <a:lnTo>
                    <a:pt x="10007" y="150622"/>
                  </a:lnTo>
                  <a:lnTo>
                    <a:pt x="36995" y="85598"/>
                  </a:lnTo>
                  <a:lnTo>
                    <a:pt x="85648" y="36322"/>
                  </a:lnTo>
                  <a:lnTo>
                    <a:pt x="149720" y="9270"/>
                  </a:lnTo>
                  <a:lnTo>
                    <a:pt x="185788" y="5587"/>
                  </a:lnTo>
                  <a:lnTo>
                    <a:pt x="227393" y="5587"/>
                  </a:lnTo>
                  <a:lnTo>
                    <a:pt x="185788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628" y="122935"/>
              <a:ext cx="185775" cy="36220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" y="164591"/>
              <a:ext cx="280415" cy="27889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327" y="731519"/>
              <a:ext cx="185928" cy="18745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3" y="1179575"/>
              <a:ext cx="112775" cy="1127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24028" y="83819"/>
              <a:ext cx="431165" cy="1228725"/>
            </a:xfrm>
            <a:custGeom>
              <a:avLst/>
              <a:gdLst/>
              <a:ahLst/>
              <a:cxnLst/>
              <a:rect l="l" t="t" r="r" b="b"/>
              <a:pathLst>
                <a:path w="431165" h="1228725">
                  <a:moveTo>
                    <a:pt x="17551" y="1219454"/>
                  </a:moveTo>
                  <a:lnTo>
                    <a:pt x="16751" y="1217803"/>
                  </a:lnTo>
                  <a:lnTo>
                    <a:pt x="15951" y="1215390"/>
                  </a:lnTo>
                  <a:lnTo>
                    <a:pt x="14376" y="1213866"/>
                  </a:lnTo>
                  <a:lnTo>
                    <a:pt x="13563" y="1212215"/>
                  </a:lnTo>
                  <a:lnTo>
                    <a:pt x="11176" y="1211453"/>
                  </a:lnTo>
                  <a:lnTo>
                    <a:pt x="3987" y="1211453"/>
                  </a:lnTo>
                  <a:lnTo>
                    <a:pt x="0" y="1215390"/>
                  </a:lnTo>
                  <a:lnTo>
                    <a:pt x="0" y="1224280"/>
                  </a:lnTo>
                  <a:lnTo>
                    <a:pt x="3987" y="1228217"/>
                  </a:lnTo>
                  <a:lnTo>
                    <a:pt x="13576" y="1228217"/>
                  </a:lnTo>
                  <a:lnTo>
                    <a:pt x="17551" y="1224280"/>
                  </a:lnTo>
                  <a:lnTo>
                    <a:pt x="17551" y="1219454"/>
                  </a:lnTo>
                  <a:close/>
                </a:path>
                <a:path w="431165" h="1228725">
                  <a:moveTo>
                    <a:pt x="64655" y="1217803"/>
                  </a:moveTo>
                  <a:lnTo>
                    <a:pt x="63855" y="1215390"/>
                  </a:lnTo>
                  <a:lnTo>
                    <a:pt x="60667" y="1212215"/>
                  </a:lnTo>
                  <a:lnTo>
                    <a:pt x="58280" y="1211453"/>
                  </a:lnTo>
                  <a:lnTo>
                    <a:pt x="51092" y="1211453"/>
                  </a:lnTo>
                  <a:lnTo>
                    <a:pt x="47104" y="1215390"/>
                  </a:lnTo>
                  <a:lnTo>
                    <a:pt x="47104" y="1224280"/>
                  </a:lnTo>
                  <a:lnTo>
                    <a:pt x="51092" y="1228217"/>
                  </a:lnTo>
                  <a:lnTo>
                    <a:pt x="60667" y="1228217"/>
                  </a:lnTo>
                  <a:lnTo>
                    <a:pt x="64655" y="1224280"/>
                  </a:lnTo>
                  <a:lnTo>
                    <a:pt x="64655" y="1217803"/>
                  </a:lnTo>
                  <a:close/>
                </a:path>
                <a:path w="431165" h="1228725">
                  <a:moveTo>
                    <a:pt x="111785" y="1217803"/>
                  </a:moveTo>
                  <a:lnTo>
                    <a:pt x="110985" y="1215390"/>
                  </a:lnTo>
                  <a:lnTo>
                    <a:pt x="107759" y="1212215"/>
                  </a:lnTo>
                  <a:lnTo>
                    <a:pt x="105371" y="1211453"/>
                  </a:lnTo>
                  <a:lnTo>
                    <a:pt x="98183" y="1211453"/>
                  </a:lnTo>
                  <a:lnTo>
                    <a:pt x="94195" y="1215390"/>
                  </a:lnTo>
                  <a:lnTo>
                    <a:pt x="94195" y="1224280"/>
                  </a:lnTo>
                  <a:lnTo>
                    <a:pt x="98183" y="1228217"/>
                  </a:lnTo>
                  <a:lnTo>
                    <a:pt x="107759" y="1228217"/>
                  </a:lnTo>
                  <a:lnTo>
                    <a:pt x="111785" y="1224280"/>
                  </a:lnTo>
                  <a:lnTo>
                    <a:pt x="111785" y="1217803"/>
                  </a:lnTo>
                  <a:close/>
                </a:path>
                <a:path w="431165" h="1228725">
                  <a:moveTo>
                    <a:pt x="336486" y="8001"/>
                  </a:moveTo>
                  <a:lnTo>
                    <a:pt x="335686" y="6350"/>
                  </a:lnTo>
                  <a:lnTo>
                    <a:pt x="334886" y="3937"/>
                  </a:lnTo>
                  <a:lnTo>
                    <a:pt x="333298" y="2413"/>
                  </a:lnTo>
                  <a:lnTo>
                    <a:pt x="332498" y="762"/>
                  </a:lnTo>
                  <a:lnTo>
                    <a:pt x="330085" y="0"/>
                  </a:lnTo>
                  <a:lnTo>
                    <a:pt x="322897" y="0"/>
                  </a:lnTo>
                  <a:lnTo>
                    <a:pt x="318897" y="3937"/>
                  </a:lnTo>
                  <a:lnTo>
                    <a:pt x="318897" y="12700"/>
                  </a:lnTo>
                  <a:lnTo>
                    <a:pt x="322897" y="16764"/>
                  </a:lnTo>
                  <a:lnTo>
                    <a:pt x="332498" y="16764"/>
                  </a:lnTo>
                  <a:lnTo>
                    <a:pt x="336486" y="12700"/>
                  </a:lnTo>
                  <a:lnTo>
                    <a:pt x="336486" y="8001"/>
                  </a:lnTo>
                  <a:close/>
                </a:path>
                <a:path w="431165" h="1228725">
                  <a:moveTo>
                    <a:pt x="383578" y="6350"/>
                  </a:moveTo>
                  <a:lnTo>
                    <a:pt x="382778" y="3937"/>
                  </a:lnTo>
                  <a:lnTo>
                    <a:pt x="379590" y="762"/>
                  </a:lnTo>
                  <a:lnTo>
                    <a:pt x="377202" y="0"/>
                  </a:lnTo>
                  <a:lnTo>
                    <a:pt x="370027" y="0"/>
                  </a:lnTo>
                  <a:lnTo>
                    <a:pt x="366014" y="3937"/>
                  </a:lnTo>
                  <a:lnTo>
                    <a:pt x="366014" y="12700"/>
                  </a:lnTo>
                  <a:lnTo>
                    <a:pt x="370027" y="16764"/>
                  </a:lnTo>
                  <a:lnTo>
                    <a:pt x="379590" y="16764"/>
                  </a:lnTo>
                  <a:lnTo>
                    <a:pt x="383578" y="12700"/>
                  </a:lnTo>
                  <a:lnTo>
                    <a:pt x="383578" y="6350"/>
                  </a:lnTo>
                  <a:close/>
                </a:path>
                <a:path w="431165" h="1228725">
                  <a:moveTo>
                    <a:pt x="430682" y="6350"/>
                  </a:moveTo>
                  <a:lnTo>
                    <a:pt x="429882" y="3937"/>
                  </a:lnTo>
                  <a:lnTo>
                    <a:pt x="426681" y="762"/>
                  </a:lnTo>
                  <a:lnTo>
                    <a:pt x="424307" y="0"/>
                  </a:lnTo>
                  <a:lnTo>
                    <a:pt x="417106" y="0"/>
                  </a:lnTo>
                  <a:lnTo>
                    <a:pt x="413131" y="3937"/>
                  </a:lnTo>
                  <a:lnTo>
                    <a:pt x="413131" y="12700"/>
                  </a:lnTo>
                  <a:lnTo>
                    <a:pt x="417106" y="16764"/>
                  </a:lnTo>
                  <a:lnTo>
                    <a:pt x="426681" y="16764"/>
                  </a:lnTo>
                  <a:lnTo>
                    <a:pt x="430682" y="12700"/>
                  </a:lnTo>
                  <a:lnTo>
                    <a:pt x="430682" y="635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4147" y="1738883"/>
            <a:ext cx="431291" cy="1548382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93191" y="2010157"/>
            <a:ext cx="74930" cy="1278255"/>
            <a:chOff x="393191" y="2010157"/>
            <a:chExt cx="74930" cy="1278255"/>
          </a:xfrm>
        </p:grpSpPr>
        <p:sp>
          <p:nvSpPr>
            <p:cNvPr id="15" name="object 15" descr=""/>
            <p:cNvSpPr/>
            <p:nvPr/>
          </p:nvSpPr>
          <p:spPr>
            <a:xfrm>
              <a:off x="426719" y="2010157"/>
              <a:ext cx="7620" cy="1278255"/>
            </a:xfrm>
            <a:custGeom>
              <a:avLst/>
              <a:gdLst/>
              <a:ahLst/>
              <a:cxnLst/>
              <a:rect l="l" t="t" r="r" b="b"/>
              <a:pathLst>
                <a:path w="7620" h="1278254">
                  <a:moveTo>
                    <a:pt x="7299" y="0"/>
                  </a:moveTo>
                  <a:lnTo>
                    <a:pt x="0" y="0"/>
                  </a:lnTo>
                  <a:lnTo>
                    <a:pt x="0" y="1278255"/>
                  </a:lnTo>
                  <a:lnTo>
                    <a:pt x="7299" y="1278255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715" y="2319527"/>
              <a:ext cx="73151" cy="7315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191" y="2724911"/>
              <a:ext cx="73151" cy="73151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5184647" y="0"/>
            <a:ext cx="76200" cy="1480185"/>
            <a:chOff x="5184647" y="0"/>
            <a:chExt cx="76200" cy="1480185"/>
          </a:xfrm>
        </p:grpSpPr>
        <p:sp>
          <p:nvSpPr>
            <p:cNvPr id="19" name="object 19" descr=""/>
            <p:cNvSpPr/>
            <p:nvPr/>
          </p:nvSpPr>
          <p:spPr>
            <a:xfrm>
              <a:off x="5218175" y="0"/>
              <a:ext cx="7620" cy="1480185"/>
            </a:xfrm>
            <a:custGeom>
              <a:avLst/>
              <a:gdLst/>
              <a:ahLst/>
              <a:cxnLst/>
              <a:rect l="l" t="t" r="r" b="b"/>
              <a:pathLst>
                <a:path w="7620" h="1480185">
                  <a:moveTo>
                    <a:pt x="7301" y="0"/>
                  </a:moveTo>
                  <a:lnTo>
                    <a:pt x="0" y="0"/>
                  </a:lnTo>
                  <a:lnTo>
                    <a:pt x="0" y="1479677"/>
                  </a:lnTo>
                  <a:lnTo>
                    <a:pt x="7301" y="1479677"/>
                  </a:lnTo>
                  <a:lnTo>
                    <a:pt x="7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4647" y="896111"/>
              <a:ext cx="73150" cy="7315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7695" y="211835"/>
              <a:ext cx="73150" cy="731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48884" y="1059179"/>
            <a:ext cx="113030" cy="17780"/>
          </a:xfrm>
          <a:custGeom>
            <a:avLst/>
            <a:gdLst/>
            <a:ahLst/>
            <a:cxnLst/>
            <a:rect l="l" t="t" r="r" b="b"/>
            <a:pathLst>
              <a:path w="113029" h="17780">
                <a:moveTo>
                  <a:pt x="17526" y="7366"/>
                </a:moveTo>
                <a:lnTo>
                  <a:pt x="16764" y="4953"/>
                </a:lnTo>
                <a:lnTo>
                  <a:pt x="15113" y="3302"/>
                </a:lnTo>
                <a:lnTo>
                  <a:pt x="13589" y="762"/>
                </a:lnTo>
                <a:lnTo>
                  <a:pt x="11176" y="0"/>
                </a:lnTo>
                <a:lnTo>
                  <a:pt x="4826" y="0"/>
                </a:lnTo>
                <a:lnTo>
                  <a:pt x="762" y="4064"/>
                </a:lnTo>
                <a:lnTo>
                  <a:pt x="762" y="9017"/>
                </a:lnTo>
                <a:lnTo>
                  <a:pt x="0" y="13716"/>
                </a:lnTo>
                <a:lnTo>
                  <a:pt x="3937" y="17780"/>
                </a:lnTo>
                <a:lnTo>
                  <a:pt x="13589" y="17780"/>
                </a:lnTo>
                <a:lnTo>
                  <a:pt x="17526" y="13716"/>
                </a:lnTo>
                <a:lnTo>
                  <a:pt x="17526" y="7366"/>
                </a:lnTo>
                <a:close/>
              </a:path>
              <a:path w="113029" h="17780">
                <a:moveTo>
                  <a:pt x="64643" y="7366"/>
                </a:moveTo>
                <a:lnTo>
                  <a:pt x="63881" y="4953"/>
                </a:lnTo>
                <a:lnTo>
                  <a:pt x="62230" y="3302"/>
                </a:lnTo>
                <a:lnTo>
                  <a:pt x="61468" y="762"/>
                </a:lnTo>
                <a:lnTo>
                  <a:pt x="59055" y="0"/>
                </a:lnTo>
                <a:lnTo>
                  <a:pt x="51816" y="0"/>
                </a:lnTo>
                <a:lnTo>
                  <a:pt x="47752" y="4064"/>
                </a:lnTo>
                <a:lnTo>
                  <a:pt x="47752" y="13716"/>
                </a:lnTo>
                <a:lnTo>
                  <a:pt x="51816" y="17780"/>
                </a:lnTo>
                <a:lnTo>
                  <a:pt x="60706" y="17780"/>
                </a:lnTo>
                <a:lnTo>
                  <a:pt x="64643" y="13716"/>
                </a:lnTo>
                <a:lnTo>
                  <a:pt x="64643" y="7366"/>
                </a:lnTo>
                <a:close/>
              </a:path>
              <a:path w="113029" h="17780">
                <a:moveTo>
                  <a:pt x="112522" y="7366"/>
                </a:moveTo>
                <a:lnTo>
                  <a:pt x="111633" y="4953"/>
                </a:lnTo>
                <a:lnTo>
                  <a:pt x="110109" y="3302"/>
                </a:lnTo>
                <a:lnTo>
                  <a:pt x="108458" y="762"/>
                </a:lnTo>
                <a:lnTo>
                  <a:pt x="106172" y="0"/>
                </a:lnTo>
                <a:lnTo>
                  <a:pt x="98933" y="0"/>
                </a:lnTo>
                <a:lnTo>
                  <a:pt x="94996" y="4064"/>
                </a:lnTo>
                <a:lnTo>
                  <a:pt x="94996" y="13716"/>
                </a:lnTo>
                <a:lnTo>
                  <a:pt x="98933" y="17780"/>
                </a:lnTo>
                <a:lnTo>
                  <a:pt x="108458" y="17780"/>
                </a:lnTo>
                <a:lnTo>
                  <a:pt x="112522" y="13716"/>
                </a:lnTo>
                <a:lnTo>
                  <a:pt x="112522" y="7366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694813" y="1275333"/>
            <a:ext cx="799465" cy="71564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500" spc="-10">
                <a:solidFill>
                  <a:srgbClr val="77C5F9"/>
                </a:solidFill>
                <a:latin typeface="Tahoma"/>
                <a:cs typeface="Tahoma"/>
              </a:rPr>
              <a:t>Keaktifan</a:t>
            </a:r>
            <a:endParaRPr sz="1500">
              <a:latin typeface="Tahoma"/>
              <a:cs typeface="Tahoma"/>
            </a:endParaRPr>
          </a:p>
          <a:p>
            <a:pPr marL="122555">
              <a:lnSpc>
                <a:spcPct val="100000"/>
              </a:lnSpc>
              <a:spcBef>
                <a:spcPts val="800"/>
              </a:spcBef>
            </a:pPr>
            <a:r>
              <a:rPr dirty="0" sz="1800" spc="-25" b="1">
                <a:solidFill>
                  <a:srgbClr val="565656"/>
                </a:solidFill>
                <a:latin typeface="Tahoma"/>
                <a:cs typeface="Tahoma"/>
              </a:rPr>
              <a:t>10%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2346" y="1156217"/>
            <a:ext cx="575945" cy="71183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500" spc="-10">
                <a:solidFill>
                  <a:srgbClr val="77C5F9"/>
                </a:solidFill>
                <a:latin typeface="Tahoma"/>
                <a:cs typeface="Tahoma"/>
              </a:rPr>
              <a:t>Tugas</a:t>
            </a:r>
            <a:endParaRPr sz="15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  <a:spcBef>
                <a:spcPts val="810"/>
              </a:spcBef>
            </a:pPr>
            <a:r>
              <a:rPr dirty="0" sz="1750" spc="-25" b="1">
                <a:solidFill>
                  <a:srgbClr val="565656"/>
                </a:solidFill>
                <a:latin typeface="Tahoma"/>
                <a:cs typeface="Tahoma"/>
              </a:rPr>
              <a:t>20%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5176" y="1248679"/>
            <a:ext cx="688340" cy="69596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450" spc="-10">
                <a:solidFill>
                  <a:srgbClr val="77C5F9"/>
                </a:solidFill>
                <a:latin typeface="Tahoma"/>
                <a:cs typeface="Tahoma"/>
              </a:rPr>
              <a:t>Presensi</a:t>
            </a:r>
            <a:endParaRPr sz="145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805"/>
              </a:spcBef>
            </a:pPr>
            <a:r>
              <a:rPr dirty="0" sz="1700" spc="-25" b="1">
                <a:solidFill>
                  <a:srgbClr val="565656"/>
                </a:solidFill>
                <a:latin typeface="Tahoma"/>
                <a:cs typeface="Tahoma"/>
              </a:rPr>
              <a:t>20%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9979" y="138683"/>
            <a:ext cx="2124455" cy="1027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2072" y="347598"/>
            <a:ext cx="231775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Persentase</a:t>
            </a:r>
            <a:r>
              <a:rPr dirty="0" spc="-85"/>
              <a:t> </a:t>
            </a:r>
            <a:r>
              <a:rPr dirty="0" spc="-20"/>
              <a:t>Nilai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7403" y="989075"/>
            <a:ext cx="316991" cy="31394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2860548" y="979931"/>
            <a:ext cx="327660" cy="330835"/>
            <a:chOff x="2860548" y="979931"/>
            <a:chExt cx="327660" cy="33083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5704" y="1194815"/>
              <a:ext cx="117348" cy="9601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860548" y="979931"/>
              <a:ext cx="327660" cy="330835"/>
            </a:xfrm>
            <a:custGeom>
              <a:avLst/>
              <a:gdLst/>
              <a:ahLst/>
              <a:cxnLst/>
              <a:rect l="l" t="t" r="r" b="b"/>
              <a:pathLst>
                <a:path w="327660" h="330834">
                  <a:moveTo>
                    <a:pt x="290068" y="311912"/>
                  </a:moveTo>
                  <a:lnTo>
                    <a:pt x="56896" y="311912"/>
                  </a:lnTo>
                  <a:lnTo>
                    <a:pt x="56896" y="173482"/>
                  </a:lnTo>
                  <a:lnTo>
                    <a:pt x="37592" y="173482"/>
                  </a:lnTo>
                  <a:lnTo>
                    <a:pt x="37592" y="311912"/>
                  </a:lnTo>
                  <a:lnTo>
                    <a:pt x="37592" y="325882"/>
                  </a:lnTo>
                  <a:lnTo>
                    <a:pt x="39751" y="325882"/>
                  </a:lnTo>
                  <a:lnTo>
                    <a:pt x="39751" y="330581"/>
                  </a:lnTo>
                  <a:lnTo>
                    <a:pt x="287909" y="330581"/>
                  </a:lnTo>
                  <a:lnTo>
                    <a:pt x="287909" y="325882"/>
                  </a:lnTo>
                  <a:lnTo>
                    <a:pt x="290068" y="325882"/>
                  </a:lnTo>
                  <a:lnTo>
                    <a:pt x="290068" y="311912"/>
                  </a:lnTo>
                  <a:close/>
                </a:path>
                <a:path w="327660" h="330834">
                  <a:moveTo>
                    <a:pt x="327533" y="135763"/>
                  </a:moveTo>
                  <a:lnTo>
                    <a:pt x="323850" y="128524"/>
                  </a:lnTo>
                  <a:lnTo>
                    <a:pt x="317881" y="123571"/>
                  </a:lnTo>
                  <a:lnTo>
                    <a:pt x="310642" y="117348"/>
                  </a:lnTo>
                  <a:lnTo>
                    <a:pt x="310642" y="147828"/>
                  </a:lnTo>
                  <a:lnTo>
                    <a:pt x="304546" y="153924"/>
                  </a:lnTo>
                  <a:lnTo>
                    <a:pt x="302133" y="155067"/>
                  </a:lnTo>
                  <a:lnTo>
                    <a:pt x="297307" y="155067"/>
                  </a:lnTo>
                  <a:lnTo>
                    <a:pt x="292481" y="152654"/>
                  </a:lnTo>
                  <a:lnTo>
                    <a:pt x="193167" y="67945"/>
                  </a:lnTo>
                  <a:lnTo>
                    <a:pt x="169291" y="47371"/>
                  </a:lnTo>
                  <a:lnTo>
                    <a:pt x="166878" y="46101"/>
                  </a:lnTo>
                  <a:lnTo>
                    <a:pt x="162052" y="46101"/>
                  </a:lnTo>
                  <a:lnTo>
                    <a:pt x="159639" y="47371"/>
                  </a:lnTo>
                  <a:lnTo>
                    <a:pt x="42418" y="146685"/>
                  </a:lnTo>
                  <a:lnTo>
                    <a:pt x="41275" y="147828"/>
                  </a:lnTo>
                  <a:lnTo>
                    <a:pt x="40005" y="147828"/>
                  </a:lnTo>
                  <a:lnTo>
                    <a:pt x="34036" y="152654"/>
                  </a:lnTo>
                  <a:lnTo>
                    <a:pt x="31623" y="153924"/>
                  </a:lnTo>
                  <a:lnTo>
                    <a:pt x="30353" y="155067"/>
                  </a:lnTo>
                  <a:lnTo>
                    <a:pt x="25527" y="155067"/>
                  </a:lnTo>
                  <a:lnTo>
                    <a:pt x="23114" y="153924"/>
                  </a:lnTo>
                  <a:lnTo>
                    <a:pt x="17018" y="147828"/>
                  </a:lnTo>
                  <a:lnTo>
                    <a:pt x="17018" y="141859"/>
                  </a:lnTo>
                  <a:lnTo>
                    <a:pt x="21844" y="138176"/>
                  </a:lnTo>
                  <a:lnTo>
                    <a:pt x="159639" y="21844"/>
                  </a:lnTo>
                  <a:lnTo>
                    <a:pt x="162052" y="20574"/>
                  </a:lnTo>
                  <a:lnTo>
                    <a:pt x="166878" y="20574"/>
                  </a:lnTo>
                  <a:lnTo>
                    <a:pt x="169291" y="21844"/>
                  </a:lnTo>
                  <a:lnTo>
                    <a:pt x="170434" y="22987"/>
                  </a:lnTo>
                  <a:lnTo>
                    <a:pt x="305816" y="138176"/>
                  </a:lnTo>
                  <a:lnTo>
                    <a:pt x="309372" y="141859"/>
                  </a:lnTo>
                  <a:lnTo>
                    <a:pt x="310642" y="147828"/>
                  </a:lnTo>
                  <a:lnTo>
                    <a:pt x="310642" y="117348"/>
                  </a:lnTo>
                  <a:lnTo>
                    <a:pt x="290068" y="99314"/>
                  </a:lnTo>
                  <a:lnTo>
                    <a:pt x="290068" y="82423"/>
                  </a:lnTo>
                  <a:lnTo>
                    <a:pt x="290068" y="40030"/>
                  </a:lnTo>
                  <a:lnTo>
                    <a:pt x="270764" y="40030"/>
                  </a:lnTo>
                  <a:lnTo>
                    <a:pt x="270764" y="82423"/>
                  </a:lnTo>
                  <a:lnTo>
                    <a:pt x="251460" y="66675"/>
                  </a:lnTo>
                  <a:lnTo>
                    <a:pt x="251460" y="49784"/>
                  </a:lnTo>
                  <a:lnTo>
                    <a:pt x="251460" y="39878"/>
                  </a:lnTo>
                  <a:lnTo>
                    <a:pt x="290068" y="39878"/>
                  </a:lnTo>
                  <a:lnTo>
                    <a:pt x="290068" y="25400"/>
                  </a:lnTo>
                  <a:lnTo>
                    <a:pt x="285242" y="20574"/>
                  </a:lnTo>
                  <a:lnTo>
                    <a:pt x="236855" y="20574"/>
                  </a:lnTo>
                  <a:lnTo>
                    <a:pt x="232029" y="25400"/>
                  </a:lnTo>
                  <a:lnTo>
                    <a:pt x="232029" y="49784"/>
                  </a:lnTo>
                  <a:lnTo>
                    <a:pt x="198120" y="20574"/>
                  </a:lnTo>
                  <a:lnTo>
                    <a:pt x="182626" y="7239"/>
                  </a:lnTo>
                  <a:lnTo>
                    <a:pt x="177673" y="2413"/>
                  </a:lnTo>
                  <a:lnTo>
                    <a:pt x="170434" y="0"/>
                  </a:lnTo>
                  <a:lnTo>
                    <a:pt x="164465" y="1270"/>
                  </a:lnTo>
                  <a:lnTo>
                    <a:pt x="157226" y="1270"/>
                  </a:lnTo>
                  <a:lnTo>
                    <a:pt x="151130" y="3683"/>
                  </a:lnTo>
                  <a:lnTo>
                    <a:pt x="145161" y="7239"/>
                  </a:lnTo>
                  <a:lnTo>
                    <a:pt x="9779" y="123571"/>
                  </a:lnTo>
                  <a:lnTo>
                    <a:pt x="3302" y="131699"/>
                  </a:lnTo>
                  <a:lnTo>
                    <a:pt x="0" y="140843"/>
                  </a:lnTo>
                  <a:lnTo>
                    <a:pt x="127" y="150495"/>
                  </a:lnTo>
                  <a:lnTo>
                    <a:pt x="27940" y="174371"/>
                  </a:lnTo>
                  <a:lnTo>
                    <a:pt x="34036" y="174371"/>
                  </a:lnTo>
                  <a:lnTo>
                    <a:pt x="37592" y="173101"/>
                  </a:lnTo>
                  <a:lnTo>
                    <a:pt x="56896" y="173101"/>
                  </a:lnTo>
                  <a:lnTo>
                    <a:pt x="56896" y="158750"/>
                  </a:lnTo>
                  <a:lnTo>
                    <a:pt x="61214" y="155067"/>
                  </a:lnTo>
                  <a:lnTo>
                    <a:pt x="164465" y="67945"/>
                  </a:lnTo>
                  <a:lnTo>
                    <a:pt x="270764" y="158750"/>
                  </a:lnTo>
                  <a:lnTo>
                    <a:pt x="270764" y="311277"/>
                  </a:lnTo>
                  <a:lnTo>
                    <a:pt x="290068" y="311277"/>
                  </a:lnTo>
                  <a:lnTo>
                    <a:pt x="290068" y="173101"/>
                  </a:lnTo>
                  <a:lnTo>
                    <a:pt x="293624" y="174371"/>
                  </a:lnTo>
                  <a:lnTo>
                    <a:pt x="299720" y="174371"/>
                  </a:lnTo>
                  <a:lnTo>
                    <a:pt x="305562" y="173101"/>
                  </a:lnTo>
                  <a:lnTo>
                    <a:pt x="311023" y="171958"/>
                  </a:lnTo>
                  <a:lnTo>
                    <a:pt x="320421" y="165481"/>
                  </a:lnTo>
                  <a:lnTo>
                    <a:pt x="326390" y="155575"/>
                  </a:lnTo>
                  <a:lnTo>
                    <a:pt x="326517" y="155067"/>
                  </a:lnTo>
                  <a:lnTo>
                    <a:pt x="327533" y="143002"/>
                  </a:lnTo>
                  <a:lnTo>
                    <a:pt x="327533" y="135763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5516" y="1095755"/>
              <a:ext cx="77724" cy="7772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025140" y="123291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4859" y="0"/>
                  </a:moveTo>
                  <a:lnTo>
                    <a:pt x="4826" y="0"/>
                  </a:lnTo>
                  <a:lnTo>
                    <a:pt x="0" y="4825"/>
                  </a:lnTo>
                  <a:lnTo>
                    <a:pt x="0" y="14858"/>
                  </a:lnTo>
                  <a:lnTo>
                    <a:pt x="4826" y="19812"/>
                  </a:lnTo>
                  <a:lnTo>
                    <a:pt x="14859" y="19812"/>
                  </a:lnTo>
                  <a:lnTo>
                    <a:pt x="19812" y="14858"/>
                  </a:lnTo>
                  <a:lnTo>
                    <a:pt x="19812" y="4825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56565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9979" y="1866899"/>
            <a:ext cx="300227" cy="33680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" y="2587751"/>
            <a:ext cx="2670047" cy="621792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863344" y="2061170"/>
            <a:ext cx="584200" cy="71564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765"/>
              </a:spcBef>
            </a:pPr>
            <a:r>
              <a:rPr dirty="0" sz="1500" spc="-25">
                <a:solidFill>
                  <a:srgbClr val="77C5F9"/>
                </a:solidFill>
                <a:latin typeface="Tahoma"/>
                <a:cs typeface="Tahoma"/>
              </a:rPr>
              <a:t>UTS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800" spc="-25" b="1">
                <a:solidFill>
                  <a:srgbClr val="565656"/>
                </a:solidFill>
                <a:latin typeface="Tahoma"/>
                <a:cs typeface="Tahoma"/>
              </a:rPr>
              <a:t>25%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14727" y="1731263"/>
            <a:ext cx="289560" cy="330707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3510153" y="2208824"/>
            <a:ext cx="596900" cy="75057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ctr" marL="56515">
              <a:lnSpc>
                <a:spcPct val="100000"/>
              </a:lnSpc>
              <a:spcBef>
                <a:spcPts val="840"/>
              </a:spcBef>
            </a:pPr>
            <a:r>
              <a:rPr dirty="0" sz="1550" spc="-25">
                <a:solidFill>
                  <a:srgbClr val="77C5F9"/>
                </a:solidFill>
                <a:latin typeface="Tahoma"/>
                <a:cs typeface="Tahoma"/>
              </a:rPr>
              <a:t>UAS</a:t>
            </a:r>
            <a:endParaRPr sz="1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1850" spc="-25" b="1">
                <a:solidFill>
                  <a:srgbClr val="565656"/>
                </a:solidFill>
                <a:latin typeface="Tahoma"/>
                <a:cs typeface="Tahoma"/>
              </a:rPr>
              <a:t>25%</a:t>
            </a:r>
            <a:endParaRPr sz="1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18844" y="455675"/>
            <a:ext cx="3011805" cy="2377440"/>
          </a:xfrm>
          <a:custGeom>
            <a:avLst/>
            <a:gdLst/>
            <a:ahLst/>
            <a:cxnLst/>
            <a:rect l="l" t="t" r="r" b="b"/>
            <a:pathLst>
              <a:path w="3011804" h="2377440">
                <a:moveTo>
                  <a:pt x="1649349" y="126"/>
                </a:moveTo>
                <a:lnTo>
                  <a:pt x="1598549" y="0"/>
                </a:lnTo>
                <a:lnTo>
                  <a:pt x="1550289" y="253"/>
                </a:lnTo>
                <a:lnTo>
                  <a:pt x="1502029" y="1142"/>
                </a:lnTo>
                <a:lnTo>
                  <a:pt x="1484122" y="1777"/>
                </a:lnTo>
                <a:lnTo>
                  <a:pt x="1456055" y="2412"/>
                </a:lnTo>
                <a:lnTo>
                  <a:pt x="1405636" y="4317"/>
                </a:lnTo>
                <a:lnTo>
                  <a:pt x="1391031" y="5079"/>
                </a:lnTo>
                <a:lnTo>
                  <a:pt x="1310258" y="8254"/>
                </a:lnTo>
                <a:lnTo>
                  <a:pt x="1242060" y="12191"/>
                </a:lnTo>
                <a:lnTo>
                  <a:pt x="1164589" y="16001"/>
                </a:lnTo>
                <a:lnTo>
                  <a:pt x="1008126" y="25780"/>
                </a:lnTo>
                <a:lnTo>
                  <a:pt x="956056" y="29971"/>
                </a:lnTo>
                <a:lnTo>
                  <a:pt x="903986" y="34797"/>
                </a:lnTo>
                <a:lnTo>
                  <a:pt x="852169" y="40639"/>
                </a:lnTo>
                <a:lnTo>
                  <a:pt x="800481" y="47497"/>
                </a:lnTo>
                <a:lnTo>
                  <a:pt x="748792" y="55625"/>
                </a:lnTo>
                <a:lnTo>
                  <a:pt x="697738" y="65150"/>
                </a:lnTo>
                <a:lnTo>
                  <a:pt x="647064" y="76453"/>
                </a:lnTo>
                <a:lnTo>
                  <a:pt x="596773" y="89407"/>
                </a:lnTo>
                <a:lnTo>
                  <a:pt x="546988" y="104393"/>
                </a:lnTo>
                <a:lnTo>
                  <a:pt x="497839" y="121538"/>
                </a:lnTo>
                <a:lnTo>
                  <a:pt x="452881" y="139826"/>
                </a:lnTo>
                <a:lnTo>
                  <a:pt x="408813" y="160527"/>
                </a:lnTo>
                <a:lnTo>
                  <a:pt x="365760" y="183387"/>
                </a:lnTo>
                <a:lnTo>
                  <a:pt x="323850" y="208533"/>
                </a:lnTo>
                <a:lnTo>
                  <a:pt x="283463" y="235965"/>
                </a:lnTo>
                <a:lnTo>
                  <a:pt x="244856" y="265556"/>
                </a:lnTo>
                <a:lnTo>
                  <a:pt x="208153" y="297179"/>
                </a:lnTo>
                <a:lnTo>
                  <a:pt x="173736" y="330961"/>
                </a:lnTo>
                <a:lnTo>
                  <a:pt x="141605" y="366775"/>
                </a:lnTo>
                <a:lnTo>
                  <a:pt x="112268" y="404494"/>
                </a:lnTo>
                <a:lnTo>
                  <a:pt x="85852" y="444245"/>
                </a:lnTo>
                <a:lnTo>
                  <a:pt x="62611" y="485901"/>
                </a:lnTo>
                <a:lnTo>
                  <a:pt x="42671" y="529463"/>
                </a:lnTo>
                <a:lnTo>
                  <a:pt x="26415" y="574801"/>
                </a:lnTo>
                <a:lnTo>
                  <a:pt x="13843" y="623315"/>
                </a:lnTo>
                <a:lnTo>
                  <a:pt x="6222" y="667003"/>
                </a:lnTo>
                <a:lnTo>
                  <a:pt x="6096" y="669163"/>
                </a:lnTo>
                <a:lnTo>
                  <a:pt x="5461" y="672338"/>
                </a:lnTo>
                <a:lnTo>
                  <a:pt x="1524" y="713613"/>
                </a:lnTo>
                <a:lnTo>
                  <a:pt x="1396" y="718311"/>
                </a:lnTo>
                <a:lnTo>
                  <a:pt x="1015" y="721613"/>
                </a:lnTo>
                <a:lnTo>
                  <a:pt x="889" y="734694"/>
                </a:lnTo>
                <a:lnTo>
                  <a:pt x="0" y="760348"/>
                </a:lnTo>
                <a:lnTo>
                  <a:pt x="253" y="767714"/>
                </a:lnTo>
                <a:lnTo>
                  <a:pt x="127" y="771144"/>
                </a:lnTo>
                <a:lnTo>
                  <a:pt x="762" y="784097"/>
                </a:lnTo>
                <a:lnTo>
                  <a:pt x="1650" y="811021"/>
                </a:lnTo>
                <a:lnTo>
                  <a:pt x="6477" y="861948"/>
                </a:lnTo>
                <a:lnTo>
                  <a:pt x="13969" y="912876"/>
                </a:lnTo>
                <a:lnTo>
                  <a:pt x="23875" y="963802"/>
                </a:lnTo>
                <a:lnTo>
                  <a:pt x="35814" y="1014602"/>
                </a:lnTo>
                <a:lnTo>
                  <a:pt x="49530" y="1065276"/>
                </a:lnTo>
                <a:lnTo>
                  <a:pt x="64515" y="1115821"/>
                </a:lnTo>
                <a:lnTo>
                  <a:pt x="80644" y="1165859"/>
                </a:lnTo>
                <a:lnTo>
                  <a:pt x="97281" y="1215644"/>
                </a:lnTo>
                <a:lnTo>
                  <a:pt x="114300" y="1264792"/>
                </a:lnTo>
                <a:lnTo>
                  <a:pt x="148209" y="1360296"/>
                </a:lnTo>
                <a:lnTo>
                  <a:pt x="165734" y="1408048"/>
                </a:lnTo>
                <a:lnTo>
                  <a:pt x="183642" y="1455800"/>
                </a:lnTo>
                <a:lnTo>
                  <a:pt x="202184" y="1503298"/>
                </a:lnTo>
                <a:lnTo>
                  <a:pt x="221361" y="1550542"/>
                </a:lnTo>
                <a:lnTo>
                  <a:pt x="241300" y="1597266"/>
                </a:lnTo>
                <a:lnTo>
                  <a:pt x="262255" y="1643506"/>
                </a:lnTo>
                <a:lnTo>
                  <a:pt x="284225" y="1689100"/>
                </a:lnTo>
                <a:lnTo>
                  <a:pt x="307213" y="1733943"/>
                </a:lnTo>
                <a:lnTo>
                  <a:pt x="331597" y="1777923"/>
                </a:lnTo>
                <a:lnTo>
                  <a:pt x="357250" y="1820926"/>
                </a:lnTo>
                <a:lnTo>
                  <a:pt x="384301" y="1862836"/>
                </a:lnTo>
                <a:lnTo>
                  <a:pt x="413004" y="1903552"/>
                </a:lnTo>
                <a:lnTo>
                  <a:pt x="443356" y="1942972"/>
                </a:lnTo>
                <a:lnTo>
                  <a:pt x="475614" y="1980958"/>
                </a:lnTo>
                <a:lnTo>
                  <a:pt x="509650" y="2017433"/>
                </a:lnTo>
                <a:lnTo>
                  <a:pt x="545845" y="2052256"/>
                </a:lnTo>
                <a:lnTo>
                  <a:pt x="577469" y="2079752"/>
                </a:lnTo>
                <a:lnTo>
                  <a:pt x="611886" y="2106980"/>
                </a:lnTo>
                <a:lnTo>
                  <a:pt x="648969" y="2133777"/>
                </a:lnTo>
                <a:lnTo>
                  <a:pt x="688467" y="2159965"/>
                </a:lnTo>
                <a:lnTo>
                  <a:pt x="730123" y="2185416"/>
                </a:lnTo>
                <a:lnTo>
                  <a:pt x="773938" y="2209965"/>
                </a:lnTo>
                <a:lnTo>
                  <a:pt x="819023" y="2233460"/>
                </a:lnTo>
                <a:lnTo>
                  <a:pt x="865505" y="2255723"/>
                </a:lnTo>
                <a:lnTo>
                  <a:pt x="913130" y="2276627"/>
                </a:lnTo>
                <a:lnTo>
                  <a:pt x="961644" y="2295982"/>
                </a:lnTo>
                <a:lnTo>
                  <a:pt x="1010793" y="2313647"/>
                </a:lnTo>
                <a:lnTo>
                  <a:pt x="1060323" y="2329484"/>
                </a:lnTo>
                <a:lnTo>
                  <a:pt x="1109980" y="2343302"/>
                </a:lnTo>
                <a:lnTo>
                  <a:pt x="1159510" y="2354960"/>
                </a:lnTo>
                <a:lnTo>
                  <a:pt x="1208658" y="2364295"/>
                </a:lnTo>
                <a:lnTo>
                  <a:pt x="1257300" y="2371178"/>
                </a:lnTo>
                <a:lnTo>
                  <a:pt x="1304925" y="2375408"/>
                </a:lnTo>
                <a:lnTo>
                  <a:pt x="1351533" y="2376855"/>
                </a:lnTo>
                <a:lnTo>
                  <a:pt x="1378712" y="2376385"/>
                </a:lnTo>
                <a:lnTo>
                  <a:pt x="1430908" y="2372131"/>
                </a:lnTo>
                <a:lnTo>
                  <a:pt x="1502410" y="2357196"/>
                </a:lnTo>
                <a:lnTo>
                  <a:pt x="1548003" y="2341270"/>
                </a:lnTo>
                <a:lnTo>
                  <a:pt x="1592961" y="2321052"/>
                </a:lnTo>
                <a:lnTo>
                  <a:pt x="1637283" y="2297277"/>
                </a:lnTo>
                <a:lnTo>
                  <a:pt x="1680972" y="2270709"/>
                </a:lnTo>
                <a:lnTo>
                  <a:pt x="1723770" y="2242134"/>
                </a:lnTo>
                <a:lnTo>
                  <a:pt x="1765935" y="2212276"/>
                </a:lnTo>
                <a:lnTo>
                  <a:pt x="1886966" y="2122741"/>
                </a:lnTo>
                <a:lnTo>
                  <a:pt x="1925320" y="2095436"/>
                </a:lnTo>
                <a:lnTo>
                  <a:pt x="2545334" y="1667509"/>
                </a:lnTo>
                <a:lnTo>
                  <a:pt x="2587371" y="1638045"/>
                </a:lnTo>
                <a:lnTo>
                  <a:pt x="2628900" y="1607908"/>
                </a:lnTo>
                <a:lnTo>
                  <a:pt x="2669921" y="1576958"/>
                </a:lnTo>
                <a:lnTo>
                  <a:pt x="2709926" y="1544955"/>
                </a:lnTo>
                <a:lnTo>
                  <a:pt x="2748660" y="1511808"/>
                </a:lnTo>
                <a:lnTo>
                  <a:pt x="2785872" y="1477390"/>
                </a:lnTo>
                <a:lnTo>
                  <a:pt x="2821305" y="1441322"/>
                </a:lnTo>
                <a:lnTo>
                  <a:pt x="2854579" y="1403730"/>
                </a:lnTo>
                <a:lnTo>
                  <a:pt x="2885567" y="1364233"/>
                </a:lnTo>
                <a:lnTo>
                  <a:pt x="2913634" y="1322831"/>
                </a:lnTo>
                <a:lnTo>
                  <a:pt x="2938907" y="1279143"/>
                </a:lnTo>
                <a:lnTo>
                  <a:pt x="2959989" y="1234693"/>
                </a:lnTo>
                <a:lnTo>
                  <a:pt x="2977388" y="1188973"/>
                </a:lnTo>
                <a:lnTo>
                  <a:pt x="2991104" y="1142238"/>
                </a:lnTo>
                <a:lnTo>
                  <a:pt x="2992628" y="1135252"/>
                </a:lnTo>
                <a:lnTo>
                  <a:pt x="2994152" y="1129919"/>
                </a:lnTo>
                <a:lnTo>
                  <a:pt x="2996565" y="1116710"/>
                </a:lnTo>
                <a:lnTo>
                  <a:pt x="3001264" y="1094613"/>
                </a:lnTo>
                <a:lnTo>
                  <a:pt x="3003931" y="1077848"/>
                </a:lnTo>
                <a:lnTo>
                  <a:pt x="3004947" y="1068577"/>
                </a:lnTo>
                <a:lnTo>
                  <a:pt x="3007995" y="1046352"/>
                </a:lnTo>
                <a:lnTo>
                  <a:pt x="3009646" y="1025270"/>
                </a:lnTo>
                <a:lnTo>
                  <a:pt x="3009900" y="1018539"/>
                </a:lnTo>
                <a:lnTo>
                  <a:pt x="3011423" y="997711"/>
                </a:lnTo>
                <a:lnTo>
                  <a:pt x="3011423" y="948689"/>
                </a:lnTo>
                <a:lnTo>
                  <a:pt x="3010027" y="927988"/>
                </a:lnTo>
                <a:lnTo>
                  <a:pt x="3009900" y="921003"/>
                </a:lnTo>
                <a:lnTo>
                  <a:pt x="3009265" y="915415"/>
                </a:lnTo>
                <a:lnTo>
                  <a:pt x="3008248" y="899667"/>
                </a:lnTo>
                <a:lnTo>
                  <a:pt x="3005455" y="878204"/>
                </a:lnTo>
                <a:lnTo>
                  <a:pt x="3004693" y="869950"/>
                </a:lnTo>
                <a:lnTo>
                  <a:pt x="3003677" y="864234"/>
                </a:lnTo>
                <a:lnTo>
                  <a:pt x="3002026" y="850772"/>
                </a:lnTo>
                <a:lnTo>
                  <a:pt x="2997835" y="828801"/>
                </a:lnTo>
                <a:lnTo>
                  <a:pt x="2996184" y="819022"/>
                </a:lnTo>
                <a:lnTo>
                  <a:pt x="2994914" y="813434"/>
                </a:lnTo>
                <a:lnTo>
                  <a:pt x="2992755" y="802132"/>
                </a:lnTo>
                <a:lnTo>
                  <a:pt x="2987167" y="780541"/>
                </a:lnTo>
                <a:lnTo>
                  <a:pt x="2984500" y="768603"/>
                </a:lnTo>
                <a:lnTo>
                  <a:pt x="2982722" y="762888"/>
                </a:lnTo>
                <a:lnTo>
                  <a:pt x="2980435" y="753998"/>
                </a:lnTo>
                <a:lnTo>
                  <a:pt x="2973959" y="733425"/>
                </a:lnTo>
                <a:lnTo>
                  <a:pt x="2969641" y="718819"/>
                </a:lnTo>
                <a:lnTo>
                  <a:pt x="2967482" y="712977"/>
                </a:lnTo>
                <a:lnTo>
                  <a:pt x="2965450" y="706627"/>
                </a:lnTo>
                <a:lnTo>
                  <a:pt x="2958210" y="687704"/>
                </a:lnTo>
                <a:lnTo>
                  <a:pt x="2951734" y="669925"/>
                </a:lnTo>
                <a:lnTo>
                  <a:pt x="2949321" y="664463"/>
                </a:lnTo>
                <a:lnTo>
                  <a:pt x="2947670" y="660019"/>
                </a:lnTo>
                <a:lnTo>
                  <a:pt x="2930906" y="622172"/>
                </a:lnTo>
                <a:lnTo>
                  <a:pt x="2928239" y="616965"/>
                </a:lnTo>
                <a:lnTo>
                  <a:pt x="2927222" y="614552"/>
                </a:lnTo>
                <a:lnTo>
                  <a:pt x="2907284" y="575817"/>
                </a:lnTo>
                <a:lnTo>
                  <a:pt x="2880995" y="530986"/>
                </a:lnTo>
                <a:lnTo>
                  <a:pt x="2852039" y="487933"/>
                </a:lnTo>
                <a:lnTo>
                  <a:pt x="2820543" y="446913"/>
                </a:lnTo>
                <a:lnTo>
                  <a:pt x="2788285" y="409575"/>
                </a:lnTo>
                <a:lnTo>
                  <a:pt x="2754248" y="374141"/>
                </a:lnTo>
                <a:lnTo>
                  <a:pt x="2718435" y="340486"/>
                </a:lnTo>
                <a:lnTo>
                  <a:pt x="2681223" y="308609"/>
                </a:lnTo>
                <a:lnTo>
                  <a:pt x="2642489" y="278510"/>
                </a:lnTo>
                <a:lnTo>
                  <a:pt x="2602484" y="250062"/>
                </a:lnTo>
                <a:lnTo>
                  <a:pt x="2561209" y="223392"/>
                </a:lnTo>
                <a:lnTo>
                  <a:pt x="2518664" y="198373"/>
                </a:lnTo>
                <a:lnTo>
                  <a:pt x="2475230" y="175132"/>
                </a:lnTo>
                <a:lnTo>
                  <a:pt x="2430653" y="153415"/>
                </a:lnTo>
                <a:lnTo>
                  <a:pt x="2385314" y="133222"/>
                </a:lnTo>
                <a:lnTo>
                  <a:pt x="2339213" y="114680"/>
                </a:lnTo>
                <a:lnTo>
                  <a:pt x="2292477" y="97789"/>
                </a:lnTo>
                <a:lnTo>
                  <a:pt x="2244852" y="82295"/>
                </a:lnTo>
                <a:lnTo>
                  <a:pt x="2196972" y="68325"/>
                </a:lnTo>
                <a:lnTo>
                  <a:pt x="2148840" y="55879"/>
                </a:lnTo>
                <a:lnTo>
                  <a:pt x="2100326" y="44830"/>
                </a:lnTo>
                <a:lnTo>
                  <a:pt x="2051558" y="35178"/>
                </a:lnTo>
                <a:lnTo>
                  <a:pt x="2001901" y="27050"/>
                </a:lnTo>
                <a:lnTo>
                  <a:pt x="1952117" y="20065"/>
                </a:lnTo>
                <a:lnTo>
                  <a:pt x="1901952" y="14096"/>
                </a:lnTo>
                <a:lnTo>
                  <a:pt x="1851786" y="9397"/>
                </a:lnTo>
                <a:lnTo>
                  <a:pt x="1801368" y="5714"/>
                </a:lnTo>
                <a:lnTo>
                  <a:pt x="1750822" y="2920"/>
                </a:lnTo>
                <a:lnTo>
                  <a:pt x="1700149" y="1015"/>
                </a:lnTo>
                <a:lnTo>
                  <a:pt x="1649349" y="126"/>
                </a:lnTo>
                <a:close/>
              </a:path>
            </a:pathLst>
          </a:custGeom>
          <a:solidFill>
            <a:srgbClr val="D3E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27" y="419176"/>
            <a:ext cx="968375" cy="8274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50" spc="-25"/>
              <a:t>02</a:t>
            </a:r>
            <a:endParaRPr sz="5250"/>
          </a:p>
        </p:txBody>
      </p:sp>
      <p:grpSp>
        <p:nvGrpSpPr>
          <p:cNvPr id="4" name="object 4" descr=""/>
          <p:cNvGrpSpPr/>
          <p:nvPr/>
        </p:nvGrpSpPr>
        <p:grpSpPr>
          <a:xfrm>
            <a:off x="224027" y="0"/>
            <a:ext cx="431165" cy="1688464"/>
            <a:chOff x="224027" y="0"/>
            <a:chExt cx="431165" cy="1688464"/>
          </a:xfrm>
        </p:grpSpPr>
        <p:sp>
          <p:nvSpPr>
            <p:cNvPr id="5" name="object 5" descr=""/>
            <p:cNvSpPr/>
            <p:nvPr/>
          </p:nvSpPr>
          <p:spPr>
            <a:xfrm>
              <a:off x="425195" y="0"/>
              <a:ext cx="7620" cy="1688464"/>
            </a:xfrm>
            <a:custGeom>
              <a:avLst/>
              <a:gdLst/>
              <a:ahLst/>
              <a:cxnLst/>
              <a:rect l="l" t="t" r="r" b="b"/>
              <a:pathLst>
                <a:path w="7620" h="1688464">
                  <a:moveTo>
                    <a:pt x="7313" y="0"/>
                  </a:moveTo>
                  <a:lnTo>
                    <a:pt x="0" y="0"/>
                  </a:lnTo>
                  <a:lnTo>
                    <a:pt x="0" y="1688083"/>
                  </a:lnTo>
                  <a:lnTo>
                    <a:pt x="7313" y="1688083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6887" y="12039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82651" y="0"/>
                  </a:moveTo>
                  <a:lnTo>
                    <a:pt x="133946" y="6603"/>
                  </a:lnTo>
                  <a:lnTo>
                    <a:pt x="90271" y="25018"/>
                  </a:lnTo>
                  <a:lnTo>
                    <a:pt x="53339" y="53847"/>
                  </a:lnTo>
                  <a:lnTo>
                    <a:pt x="24841" y="90931"/>
                  </a:lnTo>
                  <a:lnTo>
                    <a:pt x="6489" y="134746"/>
                  </a:lnTo>
                  <a:lnTo>
                    <a:pt x="0" y="183387"/>
                  </a:lnTo>
                  <a:lnTo>
                    <a:pt x="6553" y="231901"/>
                  </a:lnTo>
                  <a:lnTo>
                    <a:pt x="25018" y="275716"/>
                  </a:lnTo>
                  <a:lnTo>
                    <a:pt x="53632" y="312674"/>
                  </a:lnTo>
                  <a:lnTo>
                    <a:pt x="90627" y="341249"/>
                  </a:lnTo>
                  <a:lnTo>
                    <a:pt x="134213" y="359537"/>
                  </a:lnTo>
                  <a:lnTo>
                    <a:pt x="182651" y="365759"/>
                  </a:lnTo>
                  <a:lnTo>
                    <a:pt x="231343" y="359282"/>
                  </a:lnTo>
                  <a:lnTo>
                    <a:pt x="275018" y="340740"/>
                  </a:lnTo>
                  <a:lnTo>
                    <a:pt x="311950" y="312038"/>
                  </a:lnTo>
                  <a:lnTo>
                    <a:pt x="340448" y="275081"/>
                  </a:lnTo>
                  <a:lnTo>
                    <a:pt x="358800" y="231520"/>
                  </a:lnTo>
                  <a:lnTo>
                    <a:pt x="365290" y="183387"/>
                  </a:lnTo>
                  <a:lnTo>
                    <a:pt x="358736" y="134493"/>
                  </a:lnTo>
                  <a:lnTo>
                    <a:pt x="340271" y="90550"/>
                  </a:lnTo>
                  <a:lnTo>
                    <a:pt x="311657" y="53593"/>
                  </a:lnTo>
                  <a:lnTo>
                    <a:pt x="274662" y="24891"/>
                  </a:lnTo>
                  <a:lnTo>
                    <a:pt x="231063" y="6476"/>
                  </a:lnTo>
                  <a:lnTo>
                    <a:pt x="182651" y="0"/>
                  </a:lnTo>
                  <a:close/>
                </a:path>
              </a:pathLst>
            </a:custGeom>
            <a:solidFill>
              <a:srgbClr val="77C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3839" y="117347"/>
              <a:ext cx="227965" cy="373380"/>
            </a:xfrm>
            <a:custGeom>
              <a:avLst/>
              <a:gdLst/>
              <a:ahLst/>
              <a:cxnLst/>
              <a:rect l="l" t="t" r="r" b="b"/>
              <a:pathLst>
                <a:path w="227965" h="373380">
                  <a:moveTo>
                    <a:pt x="185788" y="0"/>
                  </a:moveTo>
                  <a:lnTo>
                    <a:pt x="136588" y="6604"/>
                  </a:lnTo>
                  <a:lnTo>
                    <a:pt x="92252" y="25400"/>
                  </a:lnTo>
                  <a:lnTo>
                    <a:pt x="54610" y="54737"/>
                  </a:lnTo>
                  <a:lnTo>
                    <a:pt x="25488" y="92582"/>
                  </a:lnTo>
                  <a:lnTo>
                    <a:pt x="6667" y="137287"/>
                  </a:lnTo>
                  <a:lnTo>
                    <a:pt x="0" y="187198"/>
                  </a:lnTo>
                  <a:lnTo>
                    <a:pt x="6616" y="236600"/>
                  </a:lnTo>
                  <a:lnTo>
                    <a:pt x="25311" y="281305"/>
                  </a:lnTo>
                  <a:lnTo>
                    <a:pt x="54317" y="319150"/>
                  </a:lnTo>
                  <a:lnTo>
                    <a:pt x="91897" y="348361"/>
                  </a:lnTo>
                  <a:lnTo>
                    <a:pt x="136309" y="367030"/>
                  </a:lnTo>
                  <a:lnTo>
                    <a:pt x="185788" y="373380"/>
                  </a:lnTo>
                  <a:lnTo>
                    <a:pt x="227317" y="367792"/>
                  </a:lnTo>
                  <a:lnTo>
                    <a:pt x="185788" y="367792"/>
                  </a:lnTo>
                  <a:lnTo>
                    <a:pt x="149606" y="364236"/>
                  </a:lnTo>
                  <a:lnTo>
                    <a:pt x="85318" y="337057"/>
                  </a:lnTo>
                  <a:lnTo>
                    <a:pt x="36995" y="288036"/>
                  </a:lnTo>
                  <a:lnTo>
                    <a:pt x="10007" y="223393"/>
                  </a:lnTo>
                  <a:lnTo>
                    <a:pt x="6375" y="187198"/>
                  </a:lnTo>
                  <a:lnTo>
                    <a:pt x="10007" y="150622"/>
                  </a:lnTo>
                  <a:lnTo>
                    <a:pt x="36995" y="85598"/>
                  </a:lnTo>
                  <a:lnTo>
                    <a:pt x="85648" y="36322"/>
                  </a:lnTo>
                  <a:lnTo>
                    <a:pt x="149720" y="9270"/>
                  </a:lnTo>
                  <a:lnTo>
                    <a:pt x="185788" y="5587"/>
                  </a:lnTo>
                  <a:lnTo>
                    <a:pt x="227393" y="5587"/>
                  </a:lnTo>
                  <a:lnTo>
                    <a:pt x="185788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628" y="122935"/>
              <a:ext cx="185775" cy="36220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" y="164591"/>
              <a:ext cx="280415" cy="27889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327" y="731519"/>
              <a:ext cx="185928" cy="18745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3" y="1179575"/>
              <a:ext cx="112775" cy="1127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24028" y="83819"/>
              <a:ext cx="431165" cy="1228725"/>
            </a:xfrm>
            <a:custGeom>
              <a:avLst/>
              <a:gdLst/>
              <a:ahLst/>
              <a:cxnLst/>
              <a:rect l="l" t="t" r="r" b="b"/>
              <a:pathLst>
                <a:path w="431165" h="1228725">
                  <a:moveTo>
                    <a:pt x="17551" y="1219454"/>
                  </a:moveTo>
                  <a:lnTo>
                    <a:pt x="16751" y="1217803"/>
                  </a:lnTo>
                  <a:lnTo>
                    <a:pt x="15951" y="1215390"/>
                  </a:lnTo>
                  <a:lnTo>
                    <a:pt x="14376" y="1213866"/>
                  </a:lnTo>
                  <a:lnTo>
                    <a:pt x="13563" y="1212215"/>
                  </a:lnTo>
                  <a:lnTo>
                    <a:pt x="11176" y="1211453"/>
                  </a:lnTo>
                  <a:lnTo>
                    <a:pt x="3987" y="1211453"/>
                  </a:lnTo>
                  <a:lnTo>
                    <a:pt x="0" y="1215390"/>
                  </a:lnTo>
                  <a:lnTo>
                    <a:pt x="0" y="1224280"/>
                  </a:lnTo>
                  <a:lnTo>
                    <a:pt x="3987" y="1228217"/>
                  </a:lnTo>
                  <a:lnTo>
                    <a:pt x="13576" y="1228217"/>
                  </a:lnTo>
                  <a:lnTo>
                    <a:pt x="17551" y="1224280"/>
                  </a:lnTo>
                  <a:lnTo>
                    <a:pt x="17551" y="1219454"/>
                  </a:lnTo>
                  <a:close/>
                </a:path>
                <a:path w="431165" h="1228725">
                  <a:moveTo>
                    <a:pt x="64655" y="1217803"/>
                  </a:moveTo>
                  <a:lnTo>
                    <a:pt x="63855" y="1215390"/>
                  </a:lnTo>
                  <a:lnTo>
                    <a:pt x="60667" y="1212215"/>
                  </a:lnTo>
                  <a:lnTo>
                    <a:pt x="58280" y="1211453"/>
                  </a:lnTo>
                  <a:lnTo>
                    <a:pt x="51092" y="1211453"/>
                  </a:lnTo>
                  <a:lnTo>
                    <a:pt x="47104" y="1215390"/>
                  </a:lnTo>
                  <a:lnTo>
                    <a:pt x="47104" y="1224280"/>
                  </a:lnTo>
                  <a:lnTo>
                    <a:pt x="51092" y="1228217"/>
                  </a:lnTo>
                  <a:lnTo>
                    <a:pt x="60667" y="1228217"/>
                  </a:lnTo>
                  <a:lnTo>
                    <a:pt x="64655" y="1224280"/>
                  </a:lnTo>
                  <a:lnTo>
                    <a:pt x="64655" y="1217803"/>
                  </a:lnTo>
                  <a:close/>
                </a:path>
                <a:path w="431165" h="1228725">
                  <a:moveTo>
                    <a:pt x="111785" y="1217803"/>
                  </a:moveTo>
                  <a:lnTo>
                    <a:pt x="110985" y="1215390"/>
                  </a:lnTo>
                  <a:lnTo>
                    <a:pt x="107759" y="1212215"/>
                  </a:lnTo>
                  <a:lnTo>
                    <a:pt x="105371" y="1211453"/>
                  </a:lnTo>
                  <a:lnTo>
                    <a:pt x="98183" y="1211453"/>
                  </a:lnTo>
                  <a:lnTo>
                    <a:pt x="94195" y="1215390"/>
                  </a:lnTo>
                  <a:lnTo>
                    <a:pt x="94195" y="1224280"/>
                  </a:lnTo>
                  <a:lnTo>
                    <a:pt x="98183" y="1228217"/>
                  </a:lnTo>
                  <a:lnTo>
                    <a:pt x="107759" y="1228217"/>
                  </a:lnTo>
                  <a:lnTo>
                    <a:pt x="111785" y="1224280"/>
                  </a:lnTo>
                  <a:lnTo>
                    <a:pt x="111785" y="1217803"/>
                  </a:lnTo>
                  <a:close/>
                </a:path>
                <a:path w="431165" h="1228725">
                  <a:moveTo>
                    <a:pt x="336486" y="8001"/>
                  </a:moveTo>
                  <a:lnTo>
                    <a:pt x="335686" y="6350"/>
                  </a:lnTo>
                  <a:lnTo>
                    <a:pt x="334886" y="3937"/>
                  </a:lnTo>
                  <a:lnTo>
                    <a:pt x="333298" y="2413"/>
                  </a:lnTo>
                  <a:lnTo>
                    <a:pt x="332498" y="762"/>
                  </a:lnTo>
                  <a:lnTo>
                    <a:pt x="330085" y="0"/>
                  </a:lnTo>
                  <a:lnTo>
                    <a:pt x="322897" y="0"/>
                  </a:lnTo>
                  <a:lnTo>
                    <a:pt x="318897" y="3937"/>
                  </a:lnTo>
                  <a:lnTo>
                    <a:pt x="318897" y="12700"/>
                  </a:lnTo>
                  <a:lnTo>
                    <a:pt x="322897" y="16764"/>
                  </a:lnTo>
                  <a:lnTo>
                    <a:pt x="332498" y="16764"/>
                  </a:lnTo>
                  <a:lnTo>
                    <a:pt x="336486" y="12700"/>
                  </a:lnTo>
                  <a:lnTo>
                    <a:pt x="336486" y="8001"/>
                  </a:lnTo>
                  <a:close/>
                </a:path>
                <a:path w="431165" h="1228725">
                  <a:moveTo>
                    <a:pt x="383578" y="6350"/>
                  </a:moveTo>
                  <a:lnTo>
                    <a:pt x="382778" y="3937"/>
                  </a:lnTo>
                  <a:lnTo>
                    <a:pt x="379590" y="762"/>
                  </a:lnTo>
                  <a:lnTo>
                    <a:pt x="377202" y="0"/>
                  </a:lnTo>
                  <a:lnTo>
                    <a:pt x="370027" y="0"/>
                  </a:lnTo>
                  <a:lnTo>
                    <a:pt x="366014" y="3937"/>
                  </a:lnTo>
                  <a:lnTo>
                    <a:pt x="366014" y="12700"/>
                  </a:lnTo>
                  <a:lnTo>
                    <a:pt x="370027" y="16764"/>
                  </a:lnTo>
                  <a:lnTo>
                    <a:pt x="379590" y="16764"/>
                  </a:lnTo>
                  <a:lnTo>
                    <a:pt x="383578" y="12700"/>
                  </a:lnTo>
                  <a:lnTo>
                    <a:pt x="383578" y="6350"/>
                  </a:lnTo>
                  <a:close/>
                </a:path>
                <a:path w="431165" h="1228725">
                  <a:moveTo>
                    <a:pt x="430682" y="6350"/>
                  </a:moveTo>
                  <a:lnTo>
                    <a:pt x="429882" y="3937"/>
                  </a:lnTo>
                  <a:lnTo>
                    <a:pt x="426681" y="762"/>
                  </a:lnTo>
                  <a:lnTo>
                    <a:pt x="424307" y="0"/>
                  </a:lnTo>
                  <a:lnTo>
                    <a:pt x="417106" y="0"/>
                  </a:lnTo>
                  <a:lnTo>
                    <a:pt x="413131" y="3937"/>
                  </a:lnTo>
                  <a:lnTo>
                    <a:pt x="413131" y="12700"/>
                  </a:lnTo>
                  <a:lnTo>
                    <a:pt x="417106" y="16764"/>
                  </a:lnTo>
                  <a:lnTo>
                    <a:pt x="426681" y="16764"/>
                  </a:lnTo>
                  <a:lnTo>
                    <a:pt x="430682" y="12700"/>
                  </a:lnTo>
                  <a:lnTo>
                    <a:pt x="430682" y="635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4147" y="1738883"/>
            <a:ext cx="431291" cy="1548382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93191" y="2010157"/>
            <a:ext cx="74930" cy="1278255"/>
            <a:chOff x="393191" y="2010157"/>
            <a:chExt cx="74930" cy="1278255"/>
          </a:xfrm>
        </p:grpSpPr>
        <p:sp>
          <p:nvSpPr>
            <p:cNvPr id="15" name="object 15" descr=""/>
            <p:cNvSpPr/>
            <p:nvPr/>
          </p:nvSpPr>
          <p:spPr>
            <a:xfrm>
              <a:off x="426719" y="2010157"/>
              <a:ext cx="7620" cy="1278255"/>
            </a:xfrm>
            <a:custGeom>
              <a:avLst/>
              <a:gdLst/>
              <a:ahLst/>
              <a:cxnLst/>
              <a:rect l="l" t="t" r="r" b="b"/>
              <a:pathLst>
                <a:path w="7620" h="1278254">
                  <a:moveTo>
                    <a:pt x="7299" y="0"/>
                  </a:moveTo>
                  <a:lnTo>
                    <a:pt x="0" y="0"/>
                  </a:lnTo>
                  <a:lnTo>
                    <a:pt x="0" y="1278255"/>
                  </a:lnTo>
                  <a:lnTo>
                    <a:pt x="7299" y="1278255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715" y="2319527"/>
              <a:ext cx="73151" cy="7315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191" y="2724911"/>
              <a:ext cx="73151" cy="73151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5184647" y="0"/>
            <a:ext cx="76200" cy="1480185"/>
            <a:chOff x="5184647" y="0"/>
            <a:chExt cx="76200" cy="1480185"/>
          </a:xfrm>
        </p:grpSpPr>
        <p:sp>
          <p:nvSpPr>
            <p:cNvPr id="19" name="object 19" descr=""/>
            <p:cNvSpPr/>
            <p:nvPr/>
          </p:nvSpPr>
          <p:spPr>
            <a:xfrm>
              <a:off x="5218175" y="0"/>
              <a:ext cx="7620" cy="1480185"/>
            </a:xfrm>
            <a:custGeom>
              <a:avLst/>
              <a:gdLst/>
              <a:ahLst/>
              <a:cxnLst/>
              <a:rect l="l" t="t" r="r" b="b"/>
              <a:pathLst>
                <a:path w="7620" h="1480185">
                  <a:moveTo>
                    <a:pt x="7301" y="0"/>
                  </a:moveTo>
                  <a:lnTo>
                    <a:pt x="0" y="0"/>
                  </a:lnTo>
                  <a:lnTo>
                    <a:pt x="0" y="1479677"/>
                  </a:lnTo>
                  <a:lnTo>
                    <a:pt x="7301" y="1479677"/>
                  </a:lnTo>
                  <a:lnTo>
                    <a:pt x="7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4647" y="896111"/>
              <a:ext cx="73150" cy="7315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7695" y="211835"/>
              <a:ext cx="73150" cy="73151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423161" y="1116533"/>
            <a:ext cx="3287395" cy="1036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 spc="-25" b="1">
                <a:solidFill>
                  <a:srgbClr val="565656"/>
                </a:solidFill>
                <a:latin typeface="Verdana"/>
                <a:cs typeface="Verdana"/>
              </a:rPr>
              <a:t>Pengenalan</a:t>
            </a:r>
            <a:r>
              <a:rPr dirty="0" sz="2100" spc="-120" b="1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2100" spc="-10" b="1">
                <a:solidFill>
                  <a:srgbClr val="565656"/>
                </a:solidFill>
                <a:latin typeface="Verdana"/>
                <a:cs typeface="Verdana"/>
              </a:rPr>
              <a:t>Teknologi</a:t>
            </a:r>
            <a:endParaRPr sz="2100">
              <a:latin typeface="Verdana"/>
              <a:cs typeface="Verdana"/>
            </a:endParaRPr>
          </a:p>
          <a:p>
            <a:pPr algn="ctr" marL="13970">
              <a:lnSpc>
                <a:spcPct val="100000"/>
              </a:lnSpc>
              <a:spcBef>
                <a:spcPts val="5"/>
              </a:spcBef>
            </a:pPr>
            <a:r>
              <a:rPr dirty="0" sz="2100" spc="-50" b="1">
                <a:solidFill>
                  <a:srgbClr val="565656"/>
                </a:solidFill>
                <a:latin typeface="Verdana"/>
                <a:cs typeface="Verdana"/>
              </a:rPr>
              <a:t>&amp;</a:t>
            </a:r>
            <a:endParaRPr sz="2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2100" b="1">
                <a:solidFill>
                  <a:srgbClr val="565656"/>
                </a:solidFill>
                <a:latin typeface="Verdana"/>
                <a:cs typeface="Verdana"/>
              </a:rPr>
              <a:t>Sistem</a:t>
            </a:r>
            <a:r>
              <a:rPr dirty="0" sz="2100" spc="-90" b="1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2100" spc="-10" b="1">
                <a:solidFill>
                  <a:srgbClr val="565656"/>
                </a:solidFill>
                <a:latin typeface="Verdana"/>
                <a:cs typeface="Verdana"/>
              </a:rPr>
              <a:t>Informasi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28488" y="109727"/>
            <a:ext cx="112395" cy="16510"/>
          </a:xfrm>
          <a:custGeom>
            <a:avLst/>
            <a:gdLst/>
            <a:ahLst/>
            <a:cxnLst/>
            <a:rect l="l" t="t" r="r" b="b"/>
            <a:pathLst>
              <a:path w="112395" h="16510">
                <a:moveTo>
                  <a:pt x="17653" y="7874"/>
                </a:moveTo>
                <a:lnTo>
                  <a:pt x="16891" y="6223"/>
                </a:lnTo>
                <a:lnTo>
                  <a:pt x="16002" y="3810"/>
                </a:lnTo>
                <a:lnTo>
                  <a:pt x="14478" y="2286"/>
                </a:lnTo>
                <a:lnTo>
                  <a:pt x="13589" y="762"/>
                </a:lnTo>
                <a:lnTo>
                  <a:pt x="11176" y="0"/>
                </a:lnTo>
                <a:lnTo>
                  <a:pt x="4064" y="0"/>
                </a:lnTo>
                <a:lnTo>
                  <a:pt x="0" y="3810"/>
                </a:lnTo>
                <a:lnTo>
                  <a:pt x="0" y="12446"/>
                </a:lnTo>
                <a:lnTo>
                  <a:pt x="4064" y="16256"/>
                </a:lnTo>
                <a:lnTo>
                  <a:pt x="13589" y="16256"/>
                </a:lnTo>
                <a:lnTo>
                  <a:pt x="17653" y="12446"/>
                </a:lnTo>
                <a:lnTo>
                  <a:pt x="17653" y="7874"/>
                </a:lnTo>
                <a:close/>
              </a:path>
              <a:path w="112395" h="16510">
                <a:moveTo>
                  <a:pt x="65024" y="6223"/>
                </a:moveTo>
                <a:lnTo>
                  <a:pt x="64262" y="3810"/>
                </a:lnTo>
                <a:lnTo>
                  <a:pt x="61087" y="762"/>
                </a:lnTo>
                <a:lnTo>
                  <a:pt x="58674" y="0"/>
                </a:lnTo>
                <a:lnTo>
                  <a:pt x="51308" y="0"/>
                </a:lnTo>
                <a:lnTo>
                  <a:pt x="47371" y="3810"/>
                </a:lnTo>
                <a:lnTo>
                  <a:pt x="47371" y="12446"/>
                </a:lnTo>
                <a:lnTo>
                  <a:pt x="51308" y="16256"/>
                </a:lnTo>
                <a:lnTo>
                  <a:pt x="61087" y="16256"/>
                </a:lnTo>
                <a:lnTo>
                  <a:pt x="65024" y="12446"/>
                </a:lnTo>
                <a:lnTo>
                  <a:pt x="65024" y="6223"/>
                </a:lnTo>
                <a:close/>
              </a:path>
              <a:path w="112395" h="16510">
                <a:moveTo>
                  <a:pt x="112395" y="6223"/>
                </a:moveTo>
                <a:lnTo>
                  <a:pt x="111506" y="3810"/>
                </a:lnTo>
                <a:lnTo>
                  <a:pt x="108331" y="762"/>
                </a:lnTo>
                <a:lnTo>
                  <a:pt x="105918" y="0"/>
                </a:lnTo>
                <a:lnTo>
                  <a:pt x="98679" y="0"/>
                </a:lnTo>
                <a:lnTo>
                  <a:pt x="94742" y="3810"/>
                </a:lnTo>
                <a:lnTo>
                  <a:pt x="94742" y="12446"/>
                </a:lnTo>
                <a:lnTo>
                  <a:pt x="98679" y="16256"/>
                </a:lnTo>
                <a:lnTo>
                  <a:pt x="108331" y="16256"/>
                </a:lnTo>
                <a:lnTo>
                  <a:pt x="112395" y="12446"/>
                </a:lnTo>
                <a:lnTo>
                  <a:pt x="112395" y="6223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61204" y="717803"/>
            <a:ext cx="112395" cy="17780"/>
          </a:xfrm>
          <a:custGeom>
            <a:avLst/>
            <a:gdLst/>
            <a:ahLst/>
            <a:cxnLst/>
            <a:rect l="l" t="t" r="r" b="b"/>
            <a:pathLst>
              <a:path w="112395" h="17779">
                <a:moveTo>
                  <a:pt x="17653" y="7366"/>
                </a:moveTo>
                <a:lnTo>
                  <a:pt x="16891" y="4953"/>
                </a:lnTo>
                <a:lnTo>
                  <a:pt x="13589" y="1651"/>
                </a:lnTo>
                <a:lnTo>
                  <a:pt x="11176" y="762"/>
                </a:lnTo>
                <a:lnTo>
                  <a:pt x="8890" y="762"/>
                </a:lnTo>
                <a:lnTo>
                  <a:pt x="3937" y="0"/>
                </a:lnTo>
                <a:lnTo>
                  <a:pt x="0" y="4064"/>
                </a:lnTo>
                <a:lnTo>
                  <a:pt x="0" y="13716"/>
                </a:lnTo>
                <a:lnTo>
                  <a:pt x="3937" y="17780"/>
                </a:lnTo>
                <a:lnTo>
                  <a:pt x="13589" y="17780"/>
                </a:lnTo>
                <a:lnTo>
                  <a:pt x="17653" y="13716"/>
                </a:lnTo>
                <a:lnTo>
                  <a:pt x="17653" y="7366"/>
                </a:lnTo>
                <a:close/>
              </a:path>
              <a:path w="112395" h="17779">
                <a:moveTo>
                  <a:pt x="65024" y="7366"/>
                </a:moveTo>
                <a:lnTo>
                  <a:pt x="64262" y="4953"/>
                </a:lnTo>
                <a:lnTo>
                  <a:pt x="61087" y="1651"/>
                </a:lnTo>
                <a:lnTo>
                  <a:pt x="58674" y="762"/>
                </a:lnTo>
                <a:lnTo>
                  <a:pt x="56134" y="762"/>
                </a:lnTo>
                <a:lnTo>
                  <a:pt x="51308" y="0"/>
                </a:lnTo>
                <a:lnTo>
                  <a:pt x="47371" y="4064"/>
                </a:lnTo>
                <a:lnTo>
                  <a:pt x="47371" y="13716"/>
                </a:lnTo>
                <a:lnTo>
                  <a:pt x="51308" y="17780"/>
                </a:lnTo>
                <a:lnTo>
                  <a:pt x="61087" y="17780"/>
                </a:lnTo>
                <a:lnTo>
                  <a:pt x="65024" y="13716"/>
                </a:lnTo>
                <a:lnTo>
                  <a:pt x="65024" y="7366"/>
                </a:lnTo>
                <a:close/>
              </a:path>
              <a:path w="112395" h="17779">
                <a:moveTo>
                  <a:pt x="112395" y="7366"/>
                </a:moveTo>
                <a:lnTo>
                  <a:pt x="111506" y="4953"/>
                </a:lnTo>
                <a:lnTo>
                  <a:pt x="108331" y="1651"/>
                </a:lnTo>
                <a:lnTo>
                  <a:pt x="105918" y="762"/>
                </a:lnTo>
                <a:lnTo>
                  <a:pt x="103505" y="762"/>
                </a:lnTo>
                <a:lnTo>
                  <a:pt x="98679" y="0"/>
                </a:lnTo>
                <a:lnTo>
                  <a:pt x="94742" y="4064"/>
                </a:lnTo>
                <a:lnTo>
                  <a:pt x="94742" y="13716"/>
                </a:lnTo>
                <a:lnTo>
                  <a:pt x="98679" y="17780"/>
                </a:lnTo>
                <a:lnTo>
                  <a:pt x="108331" y="17780"/>
                </a:lnTo>
                <a:lnTo>
                  <a:pt x="112395" y="13716"/>
                </a:lnTo>
                <a:lnTo>
                  <a:pt x="112395" y="7366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527803" y="1523"/>
            <a:ext cx="1320165" cy="717550"/>
            <a:chOff x="4527803" y="1523"/>
            <a:chExt cx="1320165" cy="717550"/>
          </a:xfrm>
        </p:grpSpPr>
        <p:sp>
          <p:nvSpPr>
            <p:cNvPr id="5" name="object 5" descr=""/>
            <p:cNvSpPr/>
            <p:nvPr/>
          </p:nvSpPr>
          <p:spPr>
            <a:xfrm>
              <a:off x="4594859" y="1523"/>
              <a:ext cx="1252855" cy="545465"/>
            </a:xfrm>
            <a:custGeom>
              <a:avLst/>
              <a:gdLst/>
              <a:ahLst/>
              <a:cxnLst/>
              <a:rect l="l" t="t" r="r" b="b"/>
              <a:pathLst>
                <a:path w="1252854" h="545465">
                  <a:moveTo>
                    <a:pt x="1252727" y="0"/>
                  </a:moveTo>
                  <a:lnTo>
                    <a:pt x="751204" y="530605"/>
                  </a:lnTo>
                  <a:lnTo>
                    <a:pt x="3048" y="185165"/>
                  </a:lnTo>
                  <a:lnTo>
                    <a:pt x="0" y="191769"/>
                  </a:lnTo>
                  <a:lnTo>
                    <a:pt x="745998" y="536193"/>
                  </a:lnTo>
                  <a:lnTo>
                    <a:pt x="742314" y="540003"/>
                  </a:lnTo>
                  <a:lnTo>
                    <a:pt x="747649" y="545083"/>
                  </a:lnTo>
                  <a:lnTo>
                    <a:pt x="752982" y="539368"/>
                  </a:lnTo>
                  <a:lnTo>
                    <a:pt x="758570" y="542035"/>
                  </a:lnTo>
                  <a:lnTo>
                    <a:pt x="761618" y="535431"/>
                  </a:lnTo>
                  <a:lnTo>
                    <a:pt x="758189" y="533780"/>
                  </a:lnTo>
                  <a:lnTo>
                    <a:pt x="1252727" y="10667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70931" y="350519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59">
                  <a:moveTo>
                    <a:pt x="182625" y="0"/>
                  </a:moveTo>
                  <a:lnTo>
                    <a:pt x="133984" y="6603"/>
                  </a:lnTo>
                  <a:lnTo>
                    <a:pt x="90296" y="25018"/>
                  </a:lnTo>
                  <a:lnTo>
                    <a:pt x="53339" y="53720"/>
                  </a:lnTo>
                  <a:lnTo>
                    <a:pt x="24891" y="90677"/>
                  </a:lnTo>
                  <a:lnTo>
                    <a:pt x="6476" y="134238"/>
                  </a:lnTo>
                  <a:lnTo>
                    <a:pt x="0" y="182498"/>
                  </a:lnTo>
                  <a:lnTo>
                    <a:pt x="6603" y="231394"/>
                  </a:lnTo>
                  <a:lnTo>
                    <a:pt x="25018" y="275208"/>
                  </a:lnTo>
                  <a:lnTo>
                    <a:pt x="53593" y="312292"/>
                  </a:lnTo>
                  <a:lnTo>
                    <a:pt x="90677" y="340867"/>
                  </a:lnTo>
                  <a:lnTo>
                    <a:pt x="134238" y="359282"/>
                  </a:lnTo>
                  <a:lnTo>
                    <a:pt x="182625" y="365759"/>
                  </a:lnTo>
                  <a:lnTo>
                    <a:pt x="231393" y="359282"/>
                  </a:lnTo>
                  <a:lnTo>
                    <a:pt x="275081" y="340740"/>
                  </a:lnTo>
                  <a:lnTo>
                    <a:pt x="311912" y="311911"/>
                  </a:lnTo>
                  <a:lnTo>
                    <a:pt x="340487" y="274827"/>
                  </a:lnTo>
                  <a:lnTo>
                    <a:pt x="358775" y="231139"/>
                  </a:lnTo>
                  <a:lnTo>
                    <a:pt x="365251" y="182498"/>
                  </a:lnTo>
                  <a:lnTo>
                    <a:pt x="358775" y="133984"/>
                  </a:lnTo>
                  <a:lnTo>
                    <a:pt x="340232" y="90169"/>
                  </a:lnTo>
                  <a:lnTo>
                    <a:pt x="311657" y="53212"/>
                  </a:lnTo>
                  <a:lnTo>
                    <a:pt x="274700" y="24510"/>
                  </a:lnTo>
                  <a:lnTo>
                    <a:pt x="231139" y="6222"/>
                  </a:lnTo>
                  <a:lnTo>
                    <a:pt x="182625" y="0"/>
                  </a:lnTo>
                  <a:close/>
                </a:path>
              </a:pathLst>
            </a:custGeom>
            <a:solidFill>
              <a:srgbClr val="77C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66359" y="347471"/>
              <a:ext cx="230504" cy="371475"/>
            </a:xfrm>
            <a:custGeom>
              <a:avLst/>
              <a:gdLst/>
              <a:ahLst/>
              <a:cxnLst/>
              <a:rect l="l" t="t" r="r" b="b"/>
              <a:pathLst>
                <a:path w="230504" h="371475">
                  <a:moveTo>
                    <a:pt x="186436" y="0"/>
                  </a:moveTo>
                  <a:lnTo>
                    <a:pt x="137032" y="6604"/>
                  </a:lnTo>
                  <a:lnTo>
                    <a:pt x="92582" y="25273"/>
                  </a:lnTo>
                  <a:lnTo>
                    <a:pt x="54863" y="54356"/>
                  </a:lnTo>
                  <a:lnTo>
                    <a:pt x="25526" y="91948"/>
                  </a:lnTo>
                  <a:lnTo>
                    <a:pt x="6730" y="136017"/>
                  </a:lnTo>
                  <a:lnTo>
                    <a:pt x="0" y="185293"/>
                  </a:lnTo>
                  <a:lnTo>
                    <a:pt x="6603" y="234950"/>
                  </a:lnTo>
                  <a:lnTo>
                    <a:pt x="25400" y="279400"/>
                  </a:lnTo>
                  <a:lnTo>
                    <a:pt x="54482" y="316992"/>
                  </a:lnTo>
                  <a:lnTo>
                    <a:pt x="92201" y="346075"/>
                  </a:lnTo>
                  <a:lnTo>
                    <a:pt x="136778" y="364744"/>
                  </a:lnTo>
                  <a:lnTo>
                    <a:pt x="186436" y="371475"/>
                  </a:lnTo>
                  <a:lnTo>
                    <a:pt x="228091" y="365887"/>
                  </a:lnTo>
                  <a:lnTo>
                    <a:pt x="186436" y="365887"/>
                  </a:lnTo>
                  <a:lnTo>
                    <a:pt x="150113" y="362204"/>
                  </a:lnTo>
                  <a:lnTo>
                    <a:pt x="85598" y="335152"/>
                  </a:lnTo>
                  <a:lnTo>
                    <a:pt x="37084" y="286257"/>
                  </a:lnTo>
                  <a:lnTo>
                    <a:pt x="10032" y="221995"/>
                  </a:lnTo>
                  <a:lnTo>
                    <a:pt x="6350" y="185293"/>
                  </a:lnTo>
                  <a:lnTo>
                    <a:pt x="10032" y="148970"/>
                  </a:lnTo>
                  <a:lnTo>
                    <a:pt x="37084" y="84708"/>
                  </a:lnTo>
                  <a:lnTo>
                    <a:pt x="85978" y="36194"/>
                  </a:lnTo>
                  <a:lnTo>
                    <a:pt x="150240" y="9270"/>
                  </a:lnTo>
                  <a:lnTo>
                    <a:pt x="186436" y="5587"/>
                  </a:lnTo>
                  <a:lnTo>
                    <a:pt x="230124" y="5587"/>
                  </a:lnTo>
                  <a:lnTo>
                    <a:pt x="186436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795" y="353059"/>
              <a:ext cx="186562" cy="3602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3603" y="393191"/>
              <a:ext cx="280415" cy="28041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7803" y="109727"/>
              <a:ext cx="185927" cy="18592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8987" y="109727"/>
              <a:ext cx="111250" cy="11125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30479" y="665479"/>
            <a:ext cx="1875155" cy="23120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78765" indent="127635">
              <a:lnSpc>
                <a:spcPct val="101000"/>
              </a:lnSpc>
              <a:spcBef>
                <a:spcPts val="85"/>
              </a:spcBef>
            </a:pP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Adalah</a:t>
            </a:r>
            <a:r>
              <a:rPr dirty="0" sz="1000" spc="-7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istilah</a:t>
            </a:r>
            <a:r>
              <a:rPr dirty="0" sz="1000" spc="-4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terhadap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berbagai</a:t>
            </a:r>
            <a:r>
              <a:rPr dirty="0" sz="1000" spc="-6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macam</a:t>
            </a:r>
            <a:r>
              <a:rPr dirty="0" sz="1000" spc="-2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hal </a:t>
            </a:r>
            <a:r>
              <a:rPr dirty="0" sz="1000" spc="-25">
                <a:solidFill>
                  <a:srgbClr val="565656"/>
                </a:solidFill>
                <a:latin typeface="Tahoma"/>
                <a:cs typeface="Tahoma"/>
              </a:rPr>
              <a:t>dan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kemampuan</a:t>
            </a:r>
            <a:r>
              <a:rPr dirty="0" sz="1000" spc="-2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yang</a:t>
            </a:r>
            <a:r>
              <a:rPr dirty="0" sz="1000" spc="-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65656"/>
                </a:solidFill>
                <a:latin typeface="Tahoma"/>
                <a:cs typeface="Tahoma"/>
              </a:rPr>
              <a:t>digunakan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dalam</a:t>
            </a:r>
            <a:r>
              <a:rPr dirty="0" sz="1000" spc="-7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pembentukan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65656"/>
                </a:solidFill>
                <a:latin typeface="Tahoma"/>
                <a:cs typeface="Tahoma"/>
              </a:rPr>
              <a:t>dan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penyimpanan</a:t>
            </a:r>
            <a:r>
              <a:rPr dirty="0" sz="1000" spc="1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sekaligus penyebaran</a:t>
            </a:r>
            <a:r>
              <a:rPr dirty="0" sz="1000" spc="-6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informasi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350" spc="-10">
                <a:solidFill>
                  <a:srgbClr val="565656"/>
                </a:solidFill>
                <a:latin typeface="Verdana"/>
                <a:cs typeface="Verdana"/>
              </a:rPr>
              <a:t>Perlunya</a:t>
            </a:r>
            <a:r>
              <a:rPr dirty="0" sz="1350" spc="-8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565656"/>
                </a:solidFill>
                <a:latin typeface="Verdana"/>
                <a:cs typeface="Verdana"/>
              </a:rPr>
              <a:t>Teknologi</a:t>
            </a: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350" spc="-10">
                <a:solidFill>
                  <a:srgbClr val="565656"/>
                </a:solidFill>
                <a:latin typeface="Verdana"/>
                <a:cs typeface="Verdana"/>
              </a:rPr>
              <a:t>Informasi:</a:t>
            </a:r>
            <a:endParaRPr sz="1350">
              <a:latin typeface="Verdana"/>
              <a:cs typeface="Verdana"/>
            </a:endParaRPr>
          </a:p>
          <a:p>
            <a:pPr marL="81915" indent="-69215">
              <a:lnSpc>
                <a:spcPct val="100000"/>
              </a:lnSpc>
              <a:spcBef>
                <a:spcPts val="705"/>
              </a:spcBef>
              <a:buChar char="-"/>
              <a:tabLst>
                <a:tab pos="81915" algn="l"/>
              </a:tabLst>
            </a:pP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Kompleksitas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 tugas</a:t>
            </a:r>
            <a:r>
              <a:rPr dirty="0" sz="1000" spc="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managemen</a:t>
            </a:r>
            <a:endParaRPr sz="1000">
              <a:latin typeface="Tahoma"/>
              <a:cs typeface="Tahoma"/>
            </a:endParaRPr>
          </a:p>
          <a:p>
            <a:pPr marL="81915" indent="-69215">
              <a:lnSpc>
                <a:spcPct val="100000"/>
              </a:lnSpc>
              <a:buChar char="-"/>
              <a:tabLst>
                <a:tab pos="81915" algn="l"/>
              </a:tabLst>
            </a:pP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Pengaruh</a:t>
            </a:r>
            <a:r>
              <a:rPr dirty="0" sz="1000" spc="1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Globalisasi</a:t>
            </a:r>
            <a:endParaRPr sz="1000">
              <a:latin typeface="Tahoma"/>
              <a:cs typeface="Tahoma"/>
            </a:endParaRPr>
          </a:p>
          <a:p>
            <a:pPr marL="81915" indent="-69215">
              <a:lnSpc>
                <a:spcPct val="100000"/>
              </a:lnSpc>
              <a:buChar char="-"/>
              <a:tabLst>
                <a:tab pos="81915" algn="l"/>
              </a:tabLst>
            </a:pP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Perlunya</a:t>
            </a:r>
            <a:r>
              <a:rPr dirty="0" sz="1000" spc="5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565656"/>
                </a:solidFill>
                <a:latin typeface="Tahoma"/>
                <a:cs typeface="Tahoma"/>
              </a:rPr>
              <a:t>response-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time</a:t>
            </a:r>
            <a:r>
              <a:rPr dirty="0" sz="1000" spc="4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cepat</a:t>
            </a:r>
            <a:endParaRPr sz="1000">
              <a:latin typeface="Tahoma"/>
              <a:cs typeface="Tahoma"/>
            </a:endParaRPr>
          </a:p>
          <a:p>
            <a:pPr marL="82550" indent="-69850">
              <a:lnSpc>
                <a:spcPct val="100000"/>
              </a:lnSpc>
              <a:spcBef>
                <a:spcPts val="105"/>
              </a:spcBef>
              <a:buChar char="-"/>
              <a:tabLst>
                <a:tab pos="82550" algn="l"/>
              </a:tabLst>
            </a:pP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Tekanan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persaingan</a:t>
            </a:r>
            <a:r>
              <a:rPr dirty="0" sz="1000" spc="-5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bisnis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Apa</a:t>
            </a:r>
            <a:r>
              <a:rPr dirty="0" spc="-85"/>
              <a:t> </a:t>
            </a:r>
            <a:r>
              <a:rPr dirty="0"/>
              <a:t>itu</a:t>
            </a:r>
            <a:r>
              <a:rPr dirty="0" spc="-25"/>
              <a:t> </a:t>
            </a:r>
            <a:r>
              <a:rPr dirty="0"/>
              <a:t>Teknologi</a:t>
            </a:r>
            <a:r>
              <a:rPr dirty="0" spc="-95"/>
              <a:t> </a:t>
            </a:r>
            <a:r>
              <a:rPr dirty="0" spc="-10"/>
              <a:t>Informasi?</a:t>
            </a:r>
          </a:p>
        </p:txBody>
      </p:sp>
      <p:grpSp>
        <p:nvGrpSpPr>
          <p:cNvPr id="14" name="object 14" descr=""/>
          <p:cNvGrpSpPr/>
          <p:nvPr/>
        </p:nvGrpSpPr>
        <p:grpSpPr>
          <a:xfrm>
            <a:off x="28955" y="2848355"/>
            <a:ext cx="1236345" cy="448309"/>
            <a:chOff x="28955" y="2848355"/>
            <a:chExt cx="1236345" cy="448309"/>
          </a:xfrm>
        </p:grpSpPr>
        <p:sp>
          <p:nvSpPr>
            <p:cNvPr id="15" name="object 15" descr=""/>
            <p:cNvSpPr/>
            <p:nvPr/>
          </p:nvSpPr>
          <p:spPr>
            <a:xfrm>
              <a:off x="28956" y="2921507"/>
              <a:ext cx="1127760" cy="375285"/>
            </a:xfrm>
            <a:custGeom>
              <a:avLst/>
              <a:gdLst/>
              <a:ahLst/>
              <a:cxnLst/>
              <a:rect l="l" t="t" r="r" b="b"/>
              <a:pathLst>
                <a:path w="1127760" h="375285">
                  <a:moveTo>
                    <a:pt x="330542" y="4775"/>
                  </a:moveTo>
                  <a:lnTo>
                    <a:pt x="325031" y="0"/>
                  </a:lnTo>
                  <a:lnTo>
                    <a:pt x="0" y="374789"/>
                  </a:lnTo>
                  <a:lnTo>
                    <a:pt x="9652" y="374789"/>
                  </a:lnTo>
                  <a:lnTo>
                    <a:pt x="330542" y="4775"/>
                  </a:lnTo>
                  <a:close/>
                </a:path>
                <a:path w="1127760" h="375285">
                  <a:moveTo>
                    <a:pt x="1127163" y="293992"/>
                  </a:moveTo>
                  <a:lnTo>
                    <a:pt x="358914" y="20485"/>
                  </a:lnTo>
                  <a:lnTo>
                    <a:pt x="356463" y="27355"/>
                  </a:lnTo>
                  <a:lnTo>
                    <a:pt x="1124712" y="300863"/>
                  </a:lnTo>
                  <a:lnTo>
                    <a:pt x="1127163" y="293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944" y="3127247"/>
              <a:ext cx="188975" cy="16916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655" y="2848355"/>
              <a:ext cx="185928" cy="187452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02635" y="781811"/>
            <a:ext cx="2258567" cy="19598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11986" y="133857"/>
            <a:ext cx="243903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565656"/>
                </a:solidFill>
                <a:latin typeface="Verdana"/>
                <a:cs typeface="Verdana"/>
              </a:rPr>
              <a:t>Fungsi</a:t>
            </a:r>
            <a:r>
              <a:rPr dirty="0" sz="2000" spc="-40" b="1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565656"/>
                </a:solidFill>
                <a:latin typeface="Verdana"/>
                <a:cs typeface="Verdana"/>
              </a:rPr>
              <a:t>Teknologi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565656"/>
                </a:solidFill>
                <a:latin typeface="Verdana"/>
                <a:cs typeface="Verdana"/>
              </a:rPr>
              <a:t>Informasi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42466" y="853261"/>
            <a:ext cx="64643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77C5F9"/>
                </a:solidFill>
                <a:latin typeface="Tahoma"/>
                <a:cs typeface="Tahoma"/>
              </a:rPr>
              <a:t>Menangka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42466" y="1026032"/>
            <a:ext cx="1035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77C5F9"/>
                </a:solidFill>
                <a:latin typeface="Tahoma"/>
                <a:cs typeface="Tahoma"/>
              </a:rPr>
              <a:t>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42466" y="1200149"/>
            <a:ext cx="603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77C5F9"/>
                </a:solidFill>
                <a:latin typeface="Tahoma"/>
                <a:cs typeface="Tahoma"/>
              </a:rPr>
              <a:t>(Capture)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42466" y="1463420"/>
            <a:ext cx="1339850" cy="4857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099"/>
              </a:lnSpc>
              <a:spcBef>
                <a:spcPts val="80"/>
              </a:spcBef>
            </a:pP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Proses</a:t>
            </a:r>
            <a:r>
              <a:rPr dirty="0" sz="1000" spc="315">
                <a:solidFill>
                  <a:srgbClr val="565656"/>
                </a:solidFill>
                <a:latin typeface="Tahoma"/>
                <a:cs typeface="Tahoma"/>
              </a:rPr>
              <a:t>  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pengambilan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data-</a:t>
            </a:r>
            <a:r>
              <a:rPr dirty="0" sz="1000" spc="18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data</a:t>
            </a:r>
            <a:r>
              <a:rPr dirty="0" sz="1000" spc="204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yang</a:t>
            </a:r>
            <a:r>
              <a:rPr dirty="0" sz="1000" spc="19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dapat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</a:t>
            </a:r>
            <a:r>
              <a:rPr dirty="0" sz="1000" spc="-3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adikan</a:t>
            </a:r>
            <a:r>
              <a:rPr dirty="0" sz="1000" spc="-3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informasi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95496" y="877018"/>
            <a:ext cx="1590675" cy="101028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100" spc="-10">
                <a:solidFill>
                  <a:srgbClr val="77C5F9"/>
                </a:solidFill>
                <a:latin typeface="Tahoma"/>
                <a:cs typeface="Tahoma"/>
              </a:rPr>
              <a:t>(Processing)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1099"/>
              </a:lnSpc>
              <a:spcBef>
                <a:spcPts val="600"/>
              </a:spcBef>
            </a:pP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Proses</a:t>
            </a:r>
            <a:r>
              <a:rPr dirty="0" sz="1000" spc="-5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pengolahan pengorganisasian</a:t>
            </a:r>
            <a:r>
              <a:rPr dirty="0" sz="1000" spc="-1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data-</a:t>
            </a:r>
            <a:r>
              <a:rPr dirty="0" sz="1000" spc="-8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data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sehingga</a:t>
            </a:r>
            <a:r>
              <a:rPr dirty="0" sz="1000" spc="-5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dapat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</a:t>
            </a:r>
            <a:r>
              <a:rPr dirty="0" sz="1000" spc="-6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adikan</a:t>
            </a:r>
            <a:r>
              <a:rPr dirty="0" sz="1000" spc="-4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satu</a:t>
            </a:r>
            <a:r>
              <a:rPr dirty="0" sz="1000" spc="-3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informasi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9333" y="587197"/>
            <a:ext cx="76073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25" b="0">
                <a:solidFill>
                  <a:srgbClr val="77C5F9"/>
                </a:solidFill>
                <a:latin typeface="Verdana"/>
                <a:cs typeface="Verdana"/>
              </a:rPr>
              <a:t>02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99333" y="1077213"/>
            <a:ext cx="6134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77C5F9"/>
                </a:solidFill>
                <a:latin typeface="Tahoma"/>
                <a:cs typeface="Tahoma"/>
              </a:rPr>
              <a:t>Mengolah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24380" y="1979167"/>
            <a:ext cx="1173480" cy="1066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77C5F9"/>
                </a:solidFill>
                <a:latin typeface="Tahoma"/>
                <a:cs typeface="Tahoma"/>
              </a:rPr>
              <a:t>Menghasilkan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77C5F9"/>
                </a:solidFill>
                <a:latin typeface="Tahoma"/>
                <a:cs typeface="Tahoma"/>
              </a:rPr>
              <a:t>(Generating)</a:t>
            </a:r>
            <a:endParaRPr sz="1100">
              <a:latin typeface="Tahoma"/>
              <a:cs typeface="Tahoma"/>
            </a:endParaRPr>
          </a:p>
          <a:p>
            <a:pPr algn="just" marL="12700" marR="5080">
              <a:lnSpc>
                <a:spcPct val="101099"/>
              </a:lnSpc>
              <a:spcBef>
                <a:spcPts val="700"/>
              </a:spcBef>
            </a:pP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Hasil</a:t>
            </a:r>
            <a:r>
              <a:rPr dirty="0" sz="1000" spc="8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dari</a:t>
            </a:r>
            <a:r>
              <a:rPr dirty="0" sz="1000" spc="9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data</a:t>
            </a:r>
            <a:r>
              <a:rPr dirty="0" sz="1000" spc="9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yang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sudah</a:t>
            </a:r>
            <a:r>
              <a:rPr dirty="0" sz="1000" spc="7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dipross</a:t>
            </a:r>
            <a:r>
              <a:rPr dirty="0" sz="1000" spc="8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65656"/>
                </a:solidFill>
                <a:latin typeface="Tahoma"/>
                <a:cs typeface="Tahoma"/>
              </a:rPr>
              <a:t>dapat </a:t>
            </a:r>
            <a:r>
              <a:rPr dirty="0" sz="1000">
                <a:solidFill>
                  <a:srgbClr val="565656"/>
                </a:solidFill>
                <a:latin typeface="Tahoma"/>
                <a:cs typeface="Tahoma"/>
              </a:rPr>
              <a:t>ditampilkan</a:t>
            </a:r>
            <a:r>
              <a:rPr dirty="0" sz="1000" spc="30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65656"/>
                </a:solidFill>
                <a:latin typeface="Tahoma"/>
                <a:cs typeface="Tahoma"/>
              </a:rPr>
              <a:t>sebagai informasi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75634" y="1984349"/>
            <a:ext cx="131889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77C5F9"/>
                </a:solidFill>
                <a:latin typeface="Tahoma"/>
                <a:cs typeface="Tahoma"/>
              </a:rPr>
              <a:t>Menyimpan</a:t>
            </a:r>
            <a:r>
              <a:rPr dirty="0" sz="1050" spc="-30">
                <a:solidFill>
                  <a:srgbClr val="77C5F9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77C5F9"/>
                </a:solidFill>
                <a:latin typeface="Tahoma"/>
                <a:cs typeface="Tahoma"/>
              </a:rPr>
              <a:t>(Storage),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75634" y="2124862"/>
            <a:ext cx="96011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77C5F9"/>
                </a:solidFill>
                <a:latin typeface="Tahoma"/>
                <a:cs typeface="Tahoma"/>
              </a:rPr>
              <a:t>Mencari</a:t>
            </a:r>
            <a:r>
              <a:rPr dirty="0" sz="1050" spc="-45">
                <a:solidFill>
                  <a:srgbClr val="77C5F9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77C5F9"/>
                </a:solidFill>
                <a:latin typeface="Tahoma"/>
                <a:cs typeface="Tahoma"/>
              </a:rPr>
              <a:t>kembali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75634" y="2264155"/>
            <a:ext cx="13176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77C5F9"/>
                </a:solidFill>
                <a:latin typeface="Tahoma"/>
                <a:cs typeface="Tahoma"/>
              </a:rPr>
              <a:t>(Retrival),</a:t>
            </a:r>
            <a:r>
              <a:rPr dirty="0" sz="1050" spc="-35">
                <a:solidFill>
                  <a:srgbClr val="77C5F9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77C5F9"/>
                </a:solidFill>
                <a:latin typeface="Tahoma"/>
                <a:cs typeface="Tahoma"/>
              </a:rPr>
              <a:t>Penyebaran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77158" y="2656433"/>
            <a:ext cx="78740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solidFill>
                  <a:srgbClr val="565656"/>
                </a:solidFill>
                <a:latin typeface="Tahoma"/>
                <a:cs typeface="Tahoma"/>
              </a:rPr>
              <a:t>Rangkaian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950" spc="-10">
                <a:solidFill>
                  <a:srgbClr val="565656"/>
                </a:solidFill>
                <a:latin typeface="Tahoma"/>
                <a:cs typeface="Tahoma"/>
              </a:rPr>
              <a:t>pengaplikasian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18841" y="1970938"/>
            <a:ext cx="158178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0">
                <a:solidFill>
                  <a:srgbClr val="77C5F9"/>
                </a:solidFill>
                <a:latin typeface="Verdana"/>
                <a:cs typeface="Verdana"/>
              </a:rPr>
              <a:t>0</a:t>
            </a:r>
            <a:r>
              <a:rPr dirty="0" sz="4400" spc="320">
                <a:solidFill>
                  <a:srgbClr val="77C5F9"/>
                </a:solidFill>
                <a:latin typeface="Verdana"/>
                <a:cs typeface="Verdana"/>
              </a:rPr>
              <a:t>4</a:t>
            </a:r>
            <a:r>
              <a:rPr dirty="0" sz="1050" spc="-30">
                <a:solidFill>
                  <a:srgbClr val="77C5F9"/>
                </a:solidFill>
                <a:latin typeface="Tahoma"/>
                <a:cs typeface="Tahoma"/>
              </a:rPr>
              <a:t>(</a:t>
            </a:r>
            <a:r>
              <a:rPr dirty="0" sz="1050" spc="-35">
                <a:solidFill>
                  <a:srgbClr val="77C5F9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77C5F9"/>
                </a:solidFill>
                <a:latin typeface="Tahoma"/>
                <a:cs typeface="Tahoma"/>
              </a:rPr>
              <a:t>r</a:t>
            </a:r>
            <a:r>
              <a:rPr dirty="0" sz="1050" spc="-35">
                <a:solidFill>
                  <a:srgbClr val="77C5F9"/>
                </a:solidFill>
                <a:latin typeface="Tahoma"/>
                <a:cs typeface="Tahoma"/>
              </a:rPr>
              <a:t>ansmissi</a:t>
            </a:r>
            <a:r>
              <a:rPr dirty="0" sz="1050" spc="-50">
                <a:solidFill>
                  <a:srgbClr val="77C5F9"/>
                </a:solidFill>
                <a:latin typeface="Tahoma"/>
                <a:cs typeface="Tahoma"/>
              </a:rPr>
              <a:t>o</a:t>
            </a:r>
            <a:r>
              <a:rPr dirty="0" sz="1050" spc="-35">
                <a:solidFill>
                  <a:srgbClr val="77C5F9"/>
                </a:solidFill>
                <a:latin typeface="Tahoma"/>
                <a:cs typeface="Tahoma"/>
              </a:rPr>
              <a:t>n)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08203" y="794461"/>
            <a:ext cx="760095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25">
                <a:solidFill>
                  <a:srgbClr val="77C5F9"/>
                </a:solidFill>
                <a:latin typeface="Verdana"/>
                <a:cs typeface="Verdana"/>
              </a:rPr>
              <a:t>01</a:t>
            </a:r>
            <a:endParaRPr sz="46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7412" y="1937105"/>
            <a:ext cx="760095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25">
                <a:solidFill>
                  <a:srgbClr val="77C5F9"/>
                </a:solidFill>
                <a:latin typeface="Verdana"/>
                <a:cs typeface="Verdana"/>
              </a:rPr>
              <a:t>03</a:t>
            </a:r>
            <a:endParaRPr sz="46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523" y="94487"/>
            <a:ext cx="1280160" cy="469900"/>
            <a:chOff x="1523" y="94487"/>
            <a:chExt cx="1280160" cy="469900"/>
          </a:xfrm>
        </p:grpSpPr>
        <p:sp>
          <p:nvSpPr>
            <p:cNvPr id="19" name="object 19" descr=""/>
            <p:cNvSpPr/>
            <p:nvPr/>
          </p:nvSpPr>
          <p:spPr>
            <a:xfrm>
              <a:off x="1524" y="172211"/>
              <a:ext cx="1160780" cy="284480"/>
            </a:xfrm>
            <a:custGeom>
              <a:avLst/>
              <a:gdLst/>
              <a:ahLst/>
              <a:cxnLst/>
              <a:rect l="l" t="t" r="r" b="b"/>
              <a:pathLst>
                <a:path w="1160780" h="284480">
                  <a:moveTo>
                    <a:pt x="370014" y="21590"/>
                  </a:moveTo>
                  <a:lnTo>
                    <a:pt x="365975" y="15494"/>
                  </a:lnTo>
                  <a:lnTo>
                    <a:pt x="0" y="257302"/>
                  </a:lnTo>
                  <a:lnTo>
                    <a:pt x="0" y="266065"/>
                  </a:lnTo>
                  <a:lnTo>
                    <a:pt x="370014" y="21590"/>
                  </a:lnTo>
                  <a:close/>
                </a:path>
                <a:path w="1160780" h="284480">
                  <a:moveTo>
                    <a:pt x="1160754" y="277622"/>
                  </a:moveTo>
                  <a:lnTo>
                    <a:pt x="370827" y="0"/>
                  </a:lnTo>
                  <a:lnTo>
                    <a:pt x="368401" y="6858"/>
                  </a:lnTo>
                  <a:lnTo>
                    <a:pt x="1158341" y="284480"/>
                  </a:lnTo>
                  <a:lnTo>
                    <a:pt x="1160754" y="277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51" y="94487"/>
              <a:ext cx="187452" cy="18592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232" y="377951"/>
              <a:ext cx="187452" cy="185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18032" y="231647"/>
            <a:ext cx="112395" cy="17780"/>
          </a:xfrm>
          <a:custGeom>
            <a:avLst/>
            <a:gdLst/>
            <a:ahLst/>
            <a:cxnLst/>
            <a:rect l="l" t="t" r="r" b="b"/>
            <a:pathLst>
              <a:path w="112394" h="17779">
                <a:moveTo>
                  <a:pt x="17665" y="6604"/>
                </a:moveTo>
                <a:lnTo>
                  <a:pt x="16840" y="4064"/>
                </a:lnTo>
                <a:lnTo>
                  <a:pt x="13652" y="762"/>
                </a:lnTo>
                <a:lnTo>
                  <a:pt x="11226" y="0"/>
                </a:lnTo>
                <a:lnTo>
                  <a:pt x="4000" y="0"/>
                </a:lnTo>
                <a:lnTo>
                  <a:pt x="0" y="4064"/>
                </a:lnTo>
                <a:lnTo>
                  <a:pt x="0" y="13716"/>
                </a:lnTo>
                <a:lnTo>
                  <a:pt x="4000" y="17780"/>
                </a:lnTo>
                <a:lnTo>
                  <a:pt x="13652" y="17780"/>
                </a:lnTo>
                <a:lnTo>
                  <a:pt x="17665" y="13716"/>
                </a:lnTo>
                <a:lnTo>
                  <a:pt x="17665" y="6604"/>
                </a:lnTo>
                <a:close/>
              </a:path>
              <a:path w="112394" h="17779">
                <a:moveTo>
                  <a:pt x="64973" y="6604"/>
                </a:moveTo>
                <a:lnTo>
                  <a:pt x="64198" y="4064"/>
                </a:lnTo>
                <a:lnTo>
                  <a:pt x="60972" y="762"/>
                </a:lnTo>
                <a:lnTo>
                  <a:pt x="58597" y="0"/>
                </a:lnTo>
                <a:lnTo>
                  <a:pt x="52158" y="0"/>
                </a:lnTo>
                <a:lnTo>
                  <a:pt x="48133" y="4064"/>
                </a:lnTo>
                <a:lnTo>
                  <a:pt x="48133" y="9017"/>
                </a:lnTo>
                <a:lnTo>
                  <a:pt x="47358" y="13716"/>
                </a:lnTo>
                <a:lnTo>
                  <a:pt x="51371" y="17780"/>
                </a:lnTo>
                <a:lnTo>
                  <a:pt x="60972" y="17780"/>
                </a:lnTo>
                <a:lnTo>
                  <a:pt x="64973" y="13716"/>
                </a:lnTo>
                <a:lnTo>
                  <a:pt x="64973" y="6604"/>
                </a:lnTo>
                <a:close/>
              </a:path>
              <a:path w="112394" h="17779">
                <a:moveTo>
                  <a:pt x="112344" y="6604"/>
                </a:moveTo>
                <a:lnTo>
                  <a:pt x="111544" y="4064"/>
                </a:lnTo>
                <a:lnTo>
                  <a:pt x="109918" y="2413"/>
                </a:lnTo>
                <a:lnTo>
                  <a:pt x="109131" y="762"/>
                </a:lnTo>
                <a:lnTo>
                  <a:pt x="106718" y="0"/>
                </a:lnTo>
                <a:lnTo>
                  <a:pt x="99491" y="0"/>
                </a:lnTo>
                <a:lnTo>
                  <a:pt x="95491" y="4064"/>
                </a:lnTo>
                <a:lnTo>
                  <a:pt x="95491" y="13716"/>
                </a:lnTo>
                <a:lnTo>
                  <a:pt x="99491" y="17780"/>
                </a:lnTo>
                <a:lnTo>
                  <a:pt x="108331" y="17780"/>
                </a:lnTo>
                <a:lnTo>
                  <a:pt x="112344" y="13716"/>
                </a:lnTo>
                <a:lnTo>
                  <a:pt x="112344" y="6604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548884" y="1010411"/>
            <a:ext cx="113030" cy="17780"/>
          </a:xfrm>
          <a:custGeom>
            <a:avLst/>
            <a:gdLst/>
            <a:ahLst/>
            <a:cxnLst/>
            <a:rect l="l" t="t" r="r" b="b"/>
            <a:pathLst>
              <a:path w="113029" h="17780">
                <a:moveTo>
                  <a:pt x="17526" y="7366"/>
                </a:moveTo>
                <a:lnTo>
                  <a:pt x="16764" y="4953"/>
                </a:lnTo>
                <a:lnTo>
                  <a:pt x="15113" y="3302"/>
                </a:lnTo>
                <a:lnTo>
                  <a:pt x="13589" y="762"/>
                </a:lnTo>
                <a:lnTo>
                  <a:pt x="11176" y="0"/>
                </a:lnTo>
                <a:lnTo>
                  <a:pt x="4826" y="0"/>
                </a:lnTo>
                <a:lnTo>
                  <a:pt x="762" y="4064"/>
                </a:lnTo>
                <a:lnTo>
                  <a:pt x="762" y="9017"/>
                </a:lnTo>
                <a:lnTo>
                  <a:pt x="0" y="13716"/>
                </a:lnTo>
                <a:lnTo>
                  <a:pt x="3937" y="17780"/>
                </a:lnTo>
                <a:lnTo>
                  <a:pt x="13589" y="17780"/>
                </a:lnTo>
                <a:lnTo>
                  <a:pt x="17526" y="13716"/>
                </a:lnTo>
                <a:lnTo>
                  <a:pt x="17526" y="7366"/>
                </a:lnTo>
                <a:close/>
              </a:path>
              <a:path w="113029" h="17780">
                <a:moveTo>
                  <a:pt x="64643" y="7366"/>
                </a:moveTo>
                <a:lnTo>
                  <a:pt x="63881" y="4953"/>
                </a:lnTo>
                <a:lnTo>
                  <a:pt x="62230" y="3302"/>
                </a:lnTo>
                <a:lnTo>
                  <a:pt x="61468" y="762"/>
                </a:lnTo>
                <a:lnTo>
                  <a:pt x="59055" y="0"/>
                </a:lnTo>
                <a:lnTo>
                  <a:pt x="51816" y="0"/>
                </a:lnTo>
                <a:lnTo>
                  <a:pt x="47752" y="4064"/>
                </a:lnTo>
                <a:lnTo>
                  <a:pt x="47752" y="13716"/>
                </a:lnTo>
                <a:lnTo>
                  <a:pt x="51816" y="17780"/>
                </a:lnTo>
                <a:lnTo>
                  <a:pt x="60706" y="17780"/>
                </a:lnTo>
                <a:lnTo>
                  <a:pt x="64643" y="13716"/>
                </a:lnTo>
                <a:lnTo>
                  <a:pt x="64643" y="7366"/>
                </a:lnTo>
                <a:close/>
              </a:path>
              <a:path w="113029" h="17780">
                <a:moveTo>
                  <a:pt x="112522" y="7366"/>
                </a:moveTo>
                <a:lnTo>
                  <a:pt x="111633" y="4953"/>
                </a:lnTo>
                <a:lnTo>
                  <a:pt x="110109" y="3302"/>
                </a:lnTo>
                <a:lnTo>
                  <a:pt x="108458" y="762"/>
                </a:lnTo>
                <a:lnTo>
                  <a:pt x="106172" y="0"/>
                </a:lnTo>
                <a:lnTo>
                  <a:pt x="98933" y="0"/>
                </a:lnTo>
                <a:lnTo>
                  <a:pt x="94996" y="4064"/>
                </a:lnTo>
                <a:lnTo>
                  <a:pt x="94996" y="13716"/>
                </a:lnTo>
                <a:lnTo>
                  <a:pt x="98933" y="17780"/>
                </a:lnTo>
                <a:lnTo>
                  <a:pt x="108458" y="17780"/>
                </a:lnTo>
                <a:lnTo>
                  <a:pt x="112522" y="13716"/>
                </a:lnTo>
                <a:lnTo>
                  <a:pt x="112522" y="7366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7647" y="292988"/>
            <a:ext cx="365061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Apa</a:t>
            </a:r>
            <a:r>
              <a:rPr dirty="0" spc="-50"/>
              <a:t> </a:t>
            </a:r>
            <a:r>
              <a:rPr dirty="0"/>
              <a:t>itu</a:t>
            </a:r>
            <a:r>
              <a:rPr dirty="0" spc="-15"/>
              <a:t> </a:t>
            </a:r>
            <a:r>
              <a:rPr dirty="0"/>
              <a:t>sistem</a:t>
            </a:r>
            <a:r>
              <a:rPr dirty="0" spc="-40"/>
              <a:t> </a:t>
            </a:r>
            <a:r>
              <a:rPr dirty="0" spc="-10"/>
              <a:t>informasi?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902966" y="703529"/>
            <a:ext cx="2132330" cy="20097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765" marR="5080" indent="109220">
              <a:lnSpc>
                <a:spcPct val="85100"/>
              </a:lnSpc>
              <a:spcBef>
                <a:spcPts val="295"/>
              </a:spcBef>
            </a:pPr>
            <a:r>
              <a:rPr dirty="0" sz="1050">
                <a:solidFill>
                  <a:srgbClr val="565656"/>
                </a:solidFill>
                <a:latin typeface="Tahoma"/>
                <a:cs typeface="Tahoma"/>
              </a:rPr>
              <a:t>Adalah</a:t>
            </a:r>
            <a:r>
              <a:rPr dirty="0" sz="1050" spc="-11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565656"/>
                </a:solidFill>
                <a:latin typeface="Tahoma"/>
                <a:cs typeface="Tahoma"/>
              </a:rPr>
              <a:t>sistem</a:t>
            </a:r>
            <a:r>
              <a:rPr dirty="0" sz="1050" spc="-5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565656"/>
                </a:solidFill>
                <a:latin typeface="Tahoma"/>
                <a:cs typeface="Tahoma"/>
              </a:rPr>
              <a:t>yang</a:t>
            </a:r>
            <a:r>
              <a:rPr dirty="0" sz="1050" spc="-4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565656"/>
                </a:solidFill>
                <a:latin typeface="Tahoma"/>
                <a:cs typeface="Tahoma"/>
              </a:rPr>
              <a:t>menggunakan </a:t>
            </a:r>
            <a:r>
              <a:rPr dirty="0" sz="1050" spc="-20">
                <a:solidFill>
                  <a:srgbClr val="565656"/>
                </a:solidFill>
                <a:latin typeface="Tahoma"/>
                <a:cs typeface="Tahoma"/>
              </a:rPr>
              <a:t>teknologi</a:t>
            </a:r>
            <a:r>
              <a:rPr dirty="0" sz="1050" spc="-6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565656"/>
                </a:solidFill>
                <a:latin typeface="Tahoma"/>
                <a:cs typeface="Tahoma"/>
              </a:rPr>
              <a:t>komputer </a:t>
            </a:r>
            <a:r>
              <a:rPr dirty="0" sz="1050" spc="-20">
                <a:solidFill>
                  <a:srgbClr val="565656"/>
                </a:solidFill>
                <a:latin typeface="Tahoma"/>
                <a:cs typeface="Tahoma"/>
              </a:rPr>
              <a:t>umtuk </a:t>
            </a:r>
            <a:r>
              <a:rPr dirty="0" sz="1050">
                <a:solidFill>
                  <a:srgbClr val="565656"/>
                </a:solidFill>
                <a:latin typeface="Tahoma"/>
                <a:cs typeface="Tahoma"/>
              </a:rPr>
              <a:t>mengunpulkan,</a:t>
            </a:r>
            <a:r>
              <a:rPr dirty="0" sz="1050" spc="-15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565656"/>
                </a:solidFill>
                <a:latin typeface="Tahoma"/>
                <a:cs typeface="Tahoma"/>
              </a:rPr>
              <a:t>memproses, menyimpan,</a:t>
            </a:r>
            <a:r>
              <a:rPr dirty="0" sz="1050" spc="-5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565656"/>
                </a:solidFill>
                <a:latin typeface="Tahoma"/>
                <a:cs typeface="Tahoma"/>
              </a:rPr>
              <a:t>menganalisis,</a:t>
            </a:r>
            <a:r>
              <a:rPr dirty="0" sz="1050" spc="-65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565656"/>
                </a:solidFill>
                <a:latin typeface="Tahoma"/>
                <a:cs typeface="Tahoma"/>
              </a:rPr>
              <a:t>dan </a:t>
            </a:r>
            <a:r>
              <a:rPr dirty="0" sz="1050" spc="-10">
                <a:solidFill>
                  <a:srgbClr val="565656"/>
                </a:solidFill>
                <a:latin typeface="Tahoma"/>
                <a:cs typeface="Tahoma"/>
              </a:rPr>
              <a:t>menyebarkan</a:t>
            </a:r>
            <a:r>
              <a:rPr dirty="0" sz="1050" spc="-60">
                <a:solidFill>
                  <a:srgbClr val="565656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565656"/>
                </a:solidFill>
                <a:latin typeface="Tahoma"/>
                <a:cs typeface="Tahoma"/>
              </a:rPr>
              <a:t>informasi</a:t>
            </a:r>
            <a:endParaRPr sz="1050">
              <a:latin typeface="Tahoma"/>
              <a:cs typeface="Tahoma"/>
            </a:endParaRPr>
          </a:p>
          <a:p>
            <a:pPr marL="135255" indent="-122555">
              <a:lnSpc>
                <a:spcPct val="100000"/>
              </a:lnSpc>
              <a:spcBef>
                <a:spcPts val="1180"/>
              </a:spcBef>
              <a:buFont typeface="Arial"/>
              <a:buChar char="●"/>
              <a:tabLst>
                <a:tab pos="135255" algn="l"/>
              </a:tabLst>
            </a:pPr>
            <a:r>
              <a:rPr dirty="0" sz="1050" b="1">
                <a:solidFill>
                  <a:srgbClr val="77C5F9"/>
                </a:solidFill>
                <a:latin typeface="Trebuchet MS"/>
                <a:cs typeface="Trebuchet MS"/>
              </a:rPr>
              <a:t>Data</a:t>
            </a:r>
            <a:r>
              <a:rPr dirty="0" sz="1050" spc="145" b="1">
                <a:solidFill>
                  <a:srgbClr val="77C5F9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7C5F9"/>
                </a:solidFill>
                <a:latin typeface="Trebuchet MS"/>
                <a:cs typeface="Trebuchet MS"/>
              </a:rPr>
              <a:t>:</a:t>
            </a:r>
            <a:r>
              <a:rPr dirty="0" sz="1050" spc="-50" b="1">
                <a:solidFill>
                  <a:srgbClr val="77C5F9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fakta</a:t>
            </a:r>
            <a:r>
              <a:rPr dirty="0" sz="850" spc="50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65656"/>
                </a:solidFill>
                <a:latin typeface="Trebuchet MS"/>
                <a:cs typeface="Trebuchet MS"/>
              </a:rPr>
              <a:t>mentah</a:t>
            </a:r>
            <a:endParaRPr sz="850">
              <a:latin typeface="Trebuchet MS"/>
              <a:cs typeface="Trebuchet MS"/>
            </a:endParaRPr>
          </a:p>
          <a:p>
            <a:pPr marL="135255" indent="-122555">
              <a:lnSpc>
                <a:spcPct val="100000"/>
              </a:lnSpc>
              <a:spcBef>
                <a:spcPts val="200"/>
              </a:spcBef>
              <a:buFont typeface="Arial"/>
              <a:buChar char="●"/>
              <a:tabLst>
                <a:tab pos="135255" algn="l"/>
              </a:tabLst>
            </a:pPr>
            <a:r>
              <a:rPr dirty="0" sz="1050" b="1">
                <a:solidFill>
                  <a:srgbClr val="77C5F9"/>
                </a:solidFill>
                <a:latin typeface="Trebuchet MS"/>
                <a:cs typeface="Trebuchet MS"/>
              </a:rPr>
              <a:t>Informasi</a:t>
            </a:r>
            <a:r>
              <a:rPr dirty="0" sz="1050" spc="310" b="1">
                <a:solidFill>
                  <a:srgbClr val="77C5F9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7C5F9"/>
                </a:solidFill>
                <a:latin typeface="Trebuchet MS"/>
                <a:cs typeface="Trebuchet MS"/>
              </a:rPr>
              <a:t>:</a:t>
            </a:r>
            <a:r>
              <a:rPr dirty="0" sz="1050" spc="-10" b="1">
                <a:solidFill>
                  <a:srgbClr val="77C5F9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data</a:t>
            </a:r>
            <a:r>
              <a:rPr dirty="0" sz="850" spc="85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65656"/>
                </a:solidFill>
                <a:latin typeface="Trebuchet MS"/>
                <a:cs typeface="Trebuchet MS"/>
              </a:rPr>
              <a:t>yang</a:t>
            </a:r>
            <a:endParaRPr sz="850">
              <a:latin typeface="Trebuchet MS"/>
              <a:cs typeface="Trebuchet MS"/>
            </a:endParaRPr>
          </a:p>
          <a:p>
            <a:pPr marL="34925">
              <a:lnSpc>
                <a:spcPts val="1005"/>
              </a:lnSpc>
              <a:spcBef>
                <a:spcPts val="200"/>
              </a:spcBef>
            </a:pP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telah</a:t>
            </a:r>
            <a:r>
              <a:rPr dirty="0" sz="850" spc="270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diorganisir</a:t>
            </a:r>
            <a:r>
              <a:rPr dirty="0" sz="850" spc="190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sehingga</a:t>
            </a:r>
            <a:r>
              <a:rPr dirty="0" sz="850" spc="235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memiliki</a:t>
            </a:r>
            <a:r>
              <a:rPr dirty="0" sz="850" spc="210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65656"/>
                </a:solidFill>
                <a:latin typeface="Trebuchet MS"/>
                <a:cs typeface="Trebuchet MS"/>
              </a:rPr>
              <a:t>arti</a:t>
            </a:r>
            <a:endParaRPr sz="850">
              <a:latin typeface="Trebuchet MS"/>
              <a:cs typeface="Trebuchet MS"/>
            </a:endParaRPr>
          </a:p>
          <a:p>
            <a:pPr marL="12700" marR="266065" indent="122555">
              <a:lnSpc>
                <a:spcPts val="1120"/>
              </a:lnSpc>
              <a:spcBef>
                <a:spcPts val="140"/>
              </a:spcBef>
              <a:buFont typeface="Arial"/>
              <a:buChar char="●"/>
              <a:tabLst>
                <a:tab pos="135255" algn="l"/>
              </a:tabLst>
            </a:pPr>
            <a:r>
              <a:rPr dirty="0" sz="1050" b="1">
                <a:solidFill>
                  <a:srgbClr val="77C5F9"/>
                </a:solidFill>
                <a:latin typeface="Trebuchet MS"/>
                <a:cs typeface="Trebuchet MS"/>
              </a:rPr>
              <a:t>Pengetahuan</a:t>
            </a:r>
            <a:r>
              <a:rPr dirty="0" sz="1050" spc="290" b="1">
                <a:solidFill>
                  <a:srgbClr val="77C5F9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77C5F9"/>
                </a:solidFill>
                <a:latin typeface="Trebuchet MS"/>
                <a:cs typeface="Trebuchet MS"/>
              </a:rPr>
              <a:t>:</a:t>
            </a:r>
            <a:r>
              <a:rPr dirty="0" sz="1050" spc="135" b="1">
                <a:solidFill>
                  <a:srgbClr val="77C5F9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informasi</a:t>
            </a:r>
            <a:r>
              <a:rPr dirty="0" sz="850" spc="125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65656"/>
                </a:solidFill>
                <a:latin typeface="Trebuchet MS"/>
                <a:cs typeface="Trebuchet MS"/>
              </a:rPr>
              <a:t>yang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diproses</a:t>
            </a:r>
            <a:r>
              <a:rPr dirty="0" sz="850" spc="335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sehingga</a:t>
            </a:r>
            <a:r>
              <a:rPr dirty="0" sz="850" spc="355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65656"/>
                </a:solidFill>
                <a:latin typeface="Trebuchet MS"/>
                <a:cs typeface="Trebuchet MS"/>
              </a:rPr>
              <a:t>memberikan</a:t>
            </a:r>
            <a:endParaRPr sz="850">
              <a:latin typeface="Trebuchet MS"/>
              <a:cs typeface="Trebuchet MS"/>
            </a:endParaRPr>
          </a:p>
          <a:p>
            <a:pPr marL="34925" marR="182245">
              <a:lnSpc>
                <a:spcPts val="1300"/>
              </a:lnSpc>
              <a:spcBef>
                <a:spcPts val="75"/>
              </a:spcBef>
            </a:pP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pengertahuan</a:t>
            </a:r>
            <a:r>
              <a:rPr dirty="0" sz="850" spc="210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dan</a:t>
            </a:r>
            <a:r>
              <a:rPr dirty="0" sz="850" spc="260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pemahaman</a:t>
            </a:r>
            <a:r>
              <a:rPr dirty="0" sz="850" spc="260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65656"/>
                </a:solidFill>
                <a:latin typeface="Trebuchet MS"/>
                <a:cs typeface="Trebuchet MS"/>
              </a:rPr>
              <a:t>untuk </a:t>
            </a:r>
            <a:r>
              <a:rPr dirty="0" sz="850">
                <a:solidFill>
                  <a:srgbClr val="565656"/>
                </a:solidFill>
                <a:latin typeface="Trebuchet MS"/>
                <a:cs typeface="Trebuchet MS"/>
              </a:rPr>
              <a:t>dapat</a:t>
            </a:r>
            <a:r>
              <a:rPr dirty="0" sz="850" spc="60">
                <a:solidFill>
                  <a:srgbClr val="565656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65656"/>
                </a:solidFill>
                <a:latin typeface="Trebuchet MS"/>
                <a:cs typeface="Trebuchet MS"/>
              </a:rPr>
              <a:t>diaplikasikan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84276" y="775715"/>
            <a:ext cx="2124710" cy="1876425"/>
            <a:chOff x="684276" y="775715"/>
            <a:chExt cx="2124710" cy="18764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76" y="775715"/>
              <a:ext cx="2124456" cy="187604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40664" y="2647190"/>
              <a:ext cx="1950720" cy="5080"/>
            </a:xfrm>
            <a:custGeom>
              <a:avLst/>
              <a:gdLst/>
              <a:ahLst/>
              <a:cxnLst/>
              <a:rect l="l" t="t" r="r" b="b"/>
              <a:pathLst>
                <a:path w="1950720" h="5080">
                  <a:moveTo>
                    <a:pt x="1950339" y="0"/>
                  </a:moveTo>
                  <a:lnTo>
                    <a:pt x="0" y="0"/>
                  </a:lnTo>
                  <a:lnTo>
                    <a:pt x="0" y="4568"/>
                  </a:lnTo>
                  <a:lnTo>
                    <a:pt x="1950339" y="4568"/>
                  </a:lnTo>
                  <a:lnTo>
                    <a:pt x="1950339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67384" y="2625857"/>
              <a:ext cx="605155" cy="22860"/>
            </a:xfrm>
            <a:custGeom>
              <a:avLst/>
              <a:gdLst/>
              <a:ahLst/>
              <a:cxnLst/>
              <a:rect l="l" t="t" r="r" b="b"/>
              <a:pathLst>
                <a:path w="605155" h="22860">
                  <a:moveTo>
                    <a:pt x="604799" y="0"/>
                  </a:moveTo>
                  <a:lnTo>
                    <a:pt x="0" y="0"/>
                  </a:lnTo>
                  <a:lnTo>
                    <a:pt x="0" y="22372"/>
                  </a:lnTo>
                  <a:lnTo>
                    <a:pt x="604799" y="22372"/>
                  </a:lnTo>
                  <a:lnTo>
                    <a:pt x="604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9368" y="2343911"/>
              <a:ext cx="736600" cy="307975"/>
            </a:xfrm>
            <a:custGeom>
              <a:avLst/>
              <a:gdLst/>
              <a:ahLst/>
              <a:cxnLst/>
              <a:rect l="l" t="t" r="r" b="b"/>
              <a:pathLst>
                <a:path w="736600" h="307975">
                  <a:moveTo>
                    <a:pt x="734568" y="306527"/>
                  </a:moveTo>
                  <a:lnTo>
                    <a:pt x="127127" y="306527"/>
                  </a:lnTo>
                  <a:lnTo>
                    <a:pt x="127127" y="307784"/>
                  </a:lnTo>
                  <a:lnTo>
                    <a:pt x="734568" y="307784"/>
                  </a:lnTo>
                  <a:lnTo>
                    <a:pt x="734568" y="306527"/>
                  </a:lnTo>
                  <a:close/>
                </a:path>
                <a:path w="736600" h="307975">
                  <a:moveTo>
                    <a:pt x="736092" y="281152"/>
                  </a:moveTo>
                  <a:lnTo>
                    <a:pt x="734187" y="281152"/>
                  </a:lnTo>
                  <a:lnTo>
                    <a:pt x="734187" y="280924"/>
                  </a:lnTo>
                  <a:lnTo>
                    <a:pt x="734568" y="280924"/>
                  </a:lnTo>
                  <a:lnTo>
                    <a:pt x="734187" y="280517"/>
                  </a:lnTo>
                  <a:lnTo>
                    <a:pt x="734187" y="279869"/>
                  </a:lnTo>
                  <a:lnTo>
                    <a:pt x="465074" y="279869"/>
                  </a:lnTo>
                  <a:lnTo>
                    <a:pt x="446532" y="233692"/>
                  </a:lnTo>
                  <a:lnTo>
                    <a:pt x="446532" y="284949"/>
                  </a:lnTo>
                  <a:lnTo>
                    <a:pt x="446532" y="302704"/>
                  </a:lnTo>
                  <a:lnTo>
                    <a:pt x="131229" y="302704"/>
                  </a:lnTo>
                  <a:lnTo>
                    <a:pt x="131229" y="284949"/>
                  </a:lnTo>
                  <a:lnTo>
                    <a:pt x="140106" y="284949"/>
                  </a:lnTo>
                  <a:lnTo>
                    <a:pt x="141630" y="285711"/>
                  </a:lnTo>
                  <a:lnTo>
                    <a:pt x="142392" y="284949"/>
                  </a:lnTo>
                  <a:lnTo>
                    <a:pt x="446532" y="284949"/>
                  </a:lnTo>
                  <a:lnTo>
                    <a:pt x="446532" y="233692"/>
                  </a:lnTo>
                  <a:lnTo>
                    <a:pt x="353568" y="1612"/>
                  </a:lnTo>
                  <a:lnTo>
                    <a:pt x="353568" y="812"/>
                  </a:lnTo>
                  <a:lnTo>
                    <a:pt x="351917" y="0"/>
                  </a:lnTo>
                  <a:lnTo>
                    <a:pt x="800" y="0"/>
                  </a:lnTo>
                  <a:lnTo>
                    <a:pt x="800" y="2413"/>
                  </a:lnTo>
                  <a:lnTo>
                    <a:pt x="0" y="3187"/>
                  </a:lnTo>
                  <a:lnTo>
                    <a:pt x="800" y="3987"/>
                  </a:lnTo>
                  <a:lnTo>
                    <a:pt x="138036" y="280111"/>
                  </a:lnTo>
                  <a:lnTo>
                    <a:pt x="127228" y="280111"/>
                  </a:lnTo>
                  <a:lnTo>
                    <a:pt x="126428" y="280924"/>
                  </a:lnTo>
                  <a:lnTo>
                    <a:pt x="138442" y="280924"/>
                  </a:lnTo>
                  <a:lnTo>
                    <a:pt x="138544" y="281152"/>
                  </a:lnTo>
                  <a:lnTo>
                    <a:pt x="125628" y="281152"/>
                  </a:lnTo>
                  <a:lnTo>
                    <a:pt x="125628" y="306514"/>
                  </a:lnTo>
                  <a:lnTo>
                    <a:pt x="735076" y="306514"/>
                  </a:lnTo>
                  <a:lnTo>
                    <a:pt x="735076" y="305257"/>
                  </a:lnTo>
                  <a:lnTo>
                    <a:pt x="736092" y="305257"/>
                  </a:lnTo>
                  <a:lnTo>
                    <a:pt x="736092" y="302704"/>
                  </a:lnTo>
                  <a:lnTo>
                    <a:pt x="732917" y="302704"/>
                  </a:lnTo>
                  <a:lnTo>
                    <a:pt x="732917" y="302450"/>
                  </a:lnTo>
                  <a:lnTo>
                    <a:pt x="736092" y="302450"/>
                  </a:lnTo>
                  <a:lnTo>
                    <a:pt x="736092" y="281152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28700" y="2345435"/>
              <a:ext cx="458470" cy="281940"/>
            </a:xfrm>
            <a:custGeom>
              <a:avLst/>
              <a:gdLst/>
              <a:ahLst/>
              <a:cxnLst/>
              <a:rect l="l" t="t" r="r" b="b"/>
              <a:pathLst>
                <a:path w="458469" h="281939">
                  <a:moveTo>
                    <a:pt x="347599" y="0"/>
                  </a:moveTo>
                  <a:lnTo>
                    <a:pt x="0" y="0"/>
                  </a:lnTo>
                  <a:lnTo>
                    <a:pt x="139484" y="281736"/>
                  </a:lnTo>
                  <a:lnTo>
                    <a:pt x="458343" y="281736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25652" y="2343911"/>
              <a:ext cx="466090" cy="287020"/>
            </a:xfrm>
            <a:custGeom>
              <a:avLst/>
              <a:gdLst/>
              <a:ahLst/>
              <a:cxnLst/>
              <a:rect l="l" t="t" r="r" b="b"/>
              <a:pathLst>
                <a:path w="466090" h="287019">
                  <a:moveTo>
                    <a:pt x="465836" y="283248"/>
                  </a:moveTo>
                  <a:lnTo>
                    <a:pt x="464947" y="282448"/>
                  </a:lnTo>
                  <a:lnTo>
                    <a:pt x="464312" y="280835"/>
                  </a:lnTo>
                  <a:lnTo>
                    <a:pt x="458597" y="266509"/>
                  </a:lnTo>
                  <a:lnTo>
                    <a:pt x="458597" y="280835"/>
                  </a:lnTo>
                  <a:lnTo>
                    <a:pt x="144068" y="280835"/>
                  </a:lnTo>
                  <a:lnTo>
                    <a:pt x="6400" y="5600"/>
                  </a:lnTo>
                  <a:lnTo>
                    <a:pt x="348869" y="5600"/>
                  </a:lnTo>
                  <a:lnTo>
                    <a:pt x="458597" y="280835"/>
                  </a:lnTo>
                  <a:lnTo>
                    <a:pt x="458597" y="266509"/>
                  </a:lnTo>
                  <a:lnTo>
                    <a:pt x="354584" y="5600"/>
                  </a:lnTo>
                  <a:lnTo>
                    <a:pt x="353060" y="1600"/>
                  </a:lnTo>
                  <a:lnTo>
                    <a:pt x="353060" y="812"/>
                  </a:lnTo>
                  <a:lnTo>
                    <a:pt x="351409" y="0"/>
                  </a:lnTo>
                  <a:lnTo>
                    <a:pt x="812" y="0"/>
                  </a:lnTo>
                  <a:lnTo>
                    <a:pt x="0" y="1600"/>
                  </a:lnTo>
                  <a:lnTo>
                    <a:pt x="0" y="4000"/>
                  </a:lnTo>
                  <a:lnTo>
                    <a:pt x="140068" y="284848"/>
                  </a:lnTo>
                  <a:lnTo>
                    <a:pt x="140068" y="285635"/>
                  </a:lnTo>
                  <a:lnTo>
                    <a:pt x="141668" y="286435"/>
                  </a:lnTo>
                  <a:lnTo>
                    <a:pt x="142468" y="285635"/>
                  </a:lnTo>
                  <a:lnTo>
                    <a:pt x="464185" y="285635"/>
                  </a:lnTo>
                  <a:lnTo>
                    <a:pt x="465836" y="284048"/>
                  </a:lnTo>
                  <a:lnTo>
                    <a:pt x="465836" y="283248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6204" y="2548127"/>
            <a:ext cx="2695956" cy="696466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1523" y="92963"/>
            <a:ext cx="1222375" cy="505459"/>
            <a:chOff x="1523" y="92963"/>
            <a:chExt cx="1222375" cy="505459"/>
          </a:xfrm>
        </p:grpSpPr>
        <p:sp>
          <p:nvSpPr>
            <p:cNvPr id="15" name="object 15" descr=""/>
            <p:cNvSpPr/>
            <p:nvPr/>
          </p:nvSpPr>
          <p:spPr>
            <a:xfrm>
              <a:off x="1524" y="175259"/>
              <a:ext cx="1127760" cy="423545"/>
            </a:xfrm>
            <a:custGeom>
              <a:avLst/>
              <a:gdLst/>
              <a:ahLst/>
              <a:cxnLst/>
              <a:rect l="l" t="t" r="r" b="b"/>
              <a:pathLst>
                <a:path w="1127760" h="423545">
                  <a:moveTo>
                    <a:pt x="392899" y="19177"/>
                  </a:moveTo>
                  <a:lnTo>
                    <a:pt x="387667" y="14097"/>
                  </a:lnTo>
                  <a:lnTo>
                    <a:pt x="0" y="412623"/>
                  </a:lnTo>
                  <a:lnTo>
                    <a:pt x="0" y="423164"/>
                  </a:lnTo>
                  <a:lnTo>
                    <a:pt x="392899" y="19177"/>
                  </a:lnTo>
                  <a:close/>
                </a:path>
                <a:path w="1127760" h="423545">
                  <a:moveTo>
                    <a:pt x="1127175" y="272415"/>
                  </a:moveTo>
                  <a:lnTo>
                    <a:pt x="396455" y="0"/>
                  </a:lnTo>
                  <a:lnTo>
                    <a:pt x="393903" y="6858"/>
                  </a:lnTo>
                  <a:lnTo>
                    <a:pt x="1124610" y="279273"/>
                  </a:lnTo>
                  <a:lnTo>
                    <a:pt x="1127175" y="2724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843" y="361187"/>
              <a:ext cx="185928" cy="18745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799" y="92963"/>
              <a:ext cx="187451" cy="185927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5074920" y="19811"/>
            <a:ext cx="772795" cy="879475"/>
            <a:chOff x="5074920" y="19811"/>
            <a:chExt cx="772795" cy="879475"/>
          </a:xfrm>
        </p:grpSpPr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3936" y="711707"/>
              <a:ext cx="187451" cy="187451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186172" y="19824"/>
              <a:ext cx="661670" cy="786130"/>
            </a:xfrm>
            <a:custGeom>
              <a:avLst/>
              <a:gdLst/>
              <a:ahLst/>
              <a:cxnLst/>
              <a:rect l="l" t="t" r="r" b="b"/>
              <a:pathLst>
                <a:path w="661670" h="786130">
                  <a:moveTo>
                    <a:pt x="473837" y="780910"/>
                  </a:moveTo>
                  <a:lnTo>
                    <a:pt x="5207" y="303390"/>
                  </a:lnTo>
                  <a:lnTo>
                    <a:pt x="0" y="308597"/>
                  </a:lnTo>
                  <a:lnTo>
                    <a:pt x="468630" y="785990"/>
                  </a:lnTo>
                  <a:lnTo>
                    <a:pt x="473837" y="780910"/>
                  </a:lnTo>
                  <a:close/>
                </a:path>
                <a:path w="661670" h="786130">
                  <a:moveTo>
                    <a:pt x="661289" y="0"/>
                  </a:moveTo>
                  <a:lnTo>
                    <a:pt x="13208" y="292214"/>
                  </a:lnTo>
                  <a:lnTo>
                    <a:pt x="16256" y="298818"/>
                  </a:lnTo>
                  <a:lnTo>
                    <a:pt x="661289" y="8001"/>
                  </a:lnTo>
                  <a:lnTo>
                    <a:pt x="6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77968" y="176783"/>
              <a:ext cx="367665" cy="365760"/>
            </a:xfrm>
            <a:custGeom>
              <a:avLst/>
              <a:gdLst/>
              <a:ahLst/>
              <a:cxnLst/>
              <a:rect l="l" t="t" r="r" b="b"/>
              <a:pathLst>
                <a:path w="367664" h="365759">
                  <a:moveTo>
                    <a:pt x="183642" y="0"/>
                  </a:moveTo>
                  <a:lnTo>
                    <a:pt x="134747" y="6603"/>
                  </a:lnTo>
                  <a:lnTo>
                    <a:pt x="90678" y="25018"/>
                  </a:lnTo>
                  <a:lnTo>
                    <a:pt x="53594" y="53593"/>
                  </a:lnTo>
                  <a:lnTo>
                    <a:pt x="24892" y="90677"/>
                  </a:lnTo>
                  <a:lnTo>
                    <a:pt x="6477" y="134238"/>
                  </a:lnTo>
                  <a:lnTo>
                    <a:pt x="0" y="182625"/>
                  </a:lnTo>
                  <a:lnTo>
                    <a:pt x="6604" y="231394"/>
                  </a:lnTo>
                  <a:lnTo>
                    <a:pt x="25146" y="275081"/>
                  </a:lnTo>
                  <a:lnTo>
                    <a:pt x="53848" y="311912"/>
                  </a:lnTo>
                  <a:lnTo>
                    <a:pt x="90932" y="340487"/>
                  </a:lnTo>
                  <a:lnTo>
                    <a:pt x="135001" y="358775"/>
                  </a:lnTo>
                  <a:lnTo>
                    <a:pt x="183642" y="365251"/>
                  </a:lnTo>
                  <a:lnTo>
                    <a:pt x="232537" y="358775"/>
                  </a:lnTo>
                  <a:lnTo>
                    <a:pt x="276606" y="340232"/>
                  </a:lnTo>
                  <a:lnTo>
                    <a:pt x="313690" y="311657"/>
                  </a:lnTo>
                  <a:lnTo>
                    <a:pt x="342392" y="274700"/>
                  </a:lnTo>
                  <a:lnTo>
                    <a:pt x="360807" y="231139"/>
                  </a:lnTo>
                  <a:lnTo>
                    <a:pt x="367284" y="182625"/>
                  </a:lnTo>
                  <a:lnTo>
                    <a:pt x="360680" y="134238"/>
                  </a:lnTo>
                  <a:lnTo>
                    <a:pt x="342138" y="90677"/>
                  </a:lnTo>
                  <a:lnTo>
                    <a:pt x="313436" y="53593"/>
                  </a:lnTo>
                  <a:lnTo>
                    <a:pt x="276352" y="25018"/>
                  </a:lnTo>
                  <a:lnTo>
                    <a:pt x="232283" y="6603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77C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74920" y="173735"/>
              <a:ext cx="234315" cy="372110"/>
            </a:xfrm>
            <a:custGeom>
              <a:avLst/>
              <a:gdLst/>
              <a:ahLst/>
              <a:cxnLst/>
              <a:rect l="l" t="t" r="r" b="b"/>
              <a:pathLst>
                <a:path w="234314" h="372109">
                  <a:moveTo>
                    <a:pt x="186435" y="0"/>
                  </a:moveTo>
                  <a:lnTo>
                    <a:pt x="137032" y="6604"/>
                  </a:lnTo>
                  <a:lnTo>
                    <a:pt x="92582" y="25273"/>
                  </a:lnTo>
                  <a:lnTo>
                    <a:pt x="54863" y="54229"/>
                  </a:lnTo>
                  <a:lnTo>
                    <a:pt x="25526" y="91948"/>
                  </a:lnTo>
                  <a:lnTo>
                    <a:pt x="6730" y="136270"/>
                  </a:lnTo>
                  <a:lnTo>
                    <a:pt x="0" y="185674"/>
                  </a:lnTo>
                  <a:lnTo>
                    <a:pt x="6603" y="235331"/>
                  </a:lnTo>
                  <a:lnTo>
                    <a:pt x="25400" y="279654"/>
                  </a:lnTo>
                  <a:lnTo>
                    <a:pt x="54482" y="317245"/>
                  </a:lnTo>
                  <a:lnTo>
                    <a:pt x="92201" y="346201"/>
                  </a:lnTo>
                  <a:lnTo>
                    <a:pt x="136778" y="364870"/>
                  </a:lnTo>
                  <a:lnTo>
                    <a:pt x="186435" y="371601"/>
                  </a:lnTo>
                  <a:lnTo>
                    <a:pt x="233933" y="365125"/>
                  </a:lnTo>
                  <a:lnTo>
                    <a:pt x="186435" y="365125"/>
                  </a:lnTo>
                  <a:lnTo>
                    <a:pt x="150113" y="361569"/>
                  </a:lnTo>
                  <a:lnTo>
                    <a:pt x="85343" y="334518"/>
                  </a:lnTo>
                  <a:lnTo>
                    <a:pt x="36321" y="285750"/>
                  </a:lnTo>
                  <a:lnTo>
                    <a:pt x="9270" y="221869"/>
                  </a:lnTo>
                  <a:lnTo>
                    <a:pt x="5587" y="185674"/>
                  </a:lnTo>
                  <a:lnTo>
                    <a:pt x="9270" y="149479"/>
                  </a:lnTo>
                  <a:lnTo>
                    <a:pt x="36321" y="85090"/>
                  </a:lnTo>
                  <a:lnTo>
                    <a:pt x="85216" y="36194"/>
                  </a:lnTo>
                  <a:lnTo>
                    <a:pt x="149859" y="9525"/>
                  </a:lnTo>
                  <a:lnTo>
                    <a:pt x="186435" y="6350"/>
                  </a:lnTo>
                  <a:lnTo>
                    <a:pt x="186435" y="5587"/>
                  </a:lnTo>
                  <a:lnTo>
                    <a:pt x="227710" y="5587"/>
                  </a:lnTo>
                  <a:lnTo>
                    <a:pt x="186435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1356" y="179323"/>
              <a:ext cx="186563" cy="35953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0640" y="219455"/>
              <a:ext cx="280415" cy="280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4360">
              <a:lnSpc>
                <a:spcPct val="100000"/>
              </a:lnSpc>
              <a:spcBef>
                <a:spcPts val="100"/>
              </a:spcBef>
            </a:pPr>
            <a:r>
              <a:rPr dirty="0"/>
              <a:t>Komponen</a:t>
            </a:r>
            <a:r>
              <a:rPr dirty="0" spc="-160"/>
              <a:t> </a:t>
            </a:r>
            <a:r>
              <a:rPr dirty="0"/>
              <a:t>Sistem</a:t>
            </a:r>
            <a:r>
              <a:rPr dirty="0" spc="-110"/>
              <a:t> </a:t>
            </a:r>
            <a:r>
              <a:rPr dirty="0" spc="-10"/>
              <a:t>Informasi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5363" y="0"/>
            <a:ext cx="310515" cy="2488565"/>
            <a:chOff x="245363" y="0"/>
            <a:chExt cx="310515" cy="2488565"/>
          </a:xfrm>
        </p:grpSpPr>
        <p:sp>
          <p:nvSpPr>
            <p:cNvPr id="4" name="object 4" descr=""/>
            <p:cNvSpPr/>
            <p:nvPr/>
          </p:nvSpPr>
          <p:spPr>
            <a:xfrm>
              <a:off x="397763" y="0"/>
              <a:ext cx="7620" cy="2488565"/>
            </a:xfrm>
            <a:custGeom>
              <a:avLst/>
              <a:gdLst/>
              <a:ahLst/>
              <a:cxnLst/>
              <a:rect l="l" t="t" r="r" b="b"/>
              <a:pathLst>
                <a:path w="7620" h="2488565">
                  <a:moveTo>
                    <a:pt x="7299" y="0"/>
                  </a:moveTo>
                  <a:lnTo>
                    <a:pt x="0" y="0"/>
                  </a:lnTo>
                  <a:lnTo>
                    <a:pt x="0" y="2488565"/>
                  </a:lnTo>
                  <a:lnTo>
                    <a:pt x="7299" y="2488565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48411" y="21183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273" y="0"/>
                  </a:moveTo>
                  <a:lnTo>
                    <a:pt x="104013" y="7747"/>
                  </a:lnTo>
                  <a:lnTo>
                    <a:pt x="62191" y="29591"/>
                  </a:lnTo>
                  <a:lnTo>
                    <a:pt x="29273" y="62611"/>
                  </a:lnTo>
                  <a:lnTo>
                    <a:pt x="7734" y="104520"/>
                  </a:lnTo>
                  <a:lnTo>
                    <a:pt x="0" y="152654"/>
                  </a:lnTo>
                  <a:lnTo>
                    <a:pt x="7797" y="200660"/>
                  </a:lnTo>
                  <a:lnTo>
                    <a:pt x="29464" y="242569"/>
                  </a:lnTo>
                  <a:lnTo>
                    <a:pt x="62471" y="275463"/>
                  </a:lnTo>
                  <a:lnTo>
                    <a:pt x="104267" y="297053"/>
                  </a:lnTo>
                  <a:lnTo>
                    <a:pt x="152273" y="304545"/>
                  </a:lnTo>
                  <a:lnTo>
                    <a:pt x="200545" y="296672"/>
                  </a:lnTo>
                  <a:lnTo>
                    <a:pt x="242366" y="275081"/>
                  </a:lnTo>
                  <a:lnTo>
                    <a:pt x="275272" y="242062"/>
                  </a:lnTo>
                  <a:lnTo>
                    <a:pt x="296824" y="200406"/>
                  </a:lnTo>
                  <a:lnTo>
                    <a:pt x="304558" y="152654"/>
                  </a:lnTo>
                  <a:lnTo>
                    <a:pt x="296760" y="104267"/>
                  </a:lnTo>
                  <a:lnTo>
                    <a:pt x="275082" y="62356"/>
                  </a:lnTo>
                  <a:lnTo>
                    <a:pt x="242074" y="29337"/>
                  </a:lnTo>
                  <a:lnTo>
                    <a:pt x="200291" y="7747"/>
                  </a:lnTo>
                  <a:lnTo>
                    <a:pt x="152273" y="0"/>
                  </a:lnTo>
                  <a:close/>
                </a:path>
              </a:pathLst>
            </a:custGeom>
            <a:solidFill>
              <a:srgbClr val="77C5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5363" y="208787"/>
              <a:ext cx="184150" cy="310515"/>
            </a:xfrm>
            <a:custGeom>
              <a:avLst/>
              <a:gdLst/>
              <a:ahLst/>
              <a:cxnLst/>
              <a:rect l="l" t="t" r="r" b="b"/>
              <a:pathLst>
                <a:path w="184150" h="310515">
                  <a:moveTo>
                    <a:pt x="155194" y="0"/>
                  </a:moveTo>
                  <a:lnTo>
                    <a:pt x="106311" y="7874"/>
                  </a:lnTo>
                  <a:lnTo>
                    <a:pt x="63728" y="29972"/>
                  </a:lnTo>
                  <a:lnTo>
                    <a:pt x="30073" y="63627"/>
                  </a:lnTo>
                  <a:lnTo>
                    <a:pt x="7950" y="106172"/>
                  </a:lnTo>
                  <a:lnTo>
                    <a:pt x="0" y="155575"/>
                  </a:lnTo>
                  <a:lnTo>
                    <a:pt x="7886" y="204597"/>
                  </a:lnTo>
                  <a:lnTo>
                    <a:pt x="29883" y="247015"/>
                  </a:lnTo>
                  <a:lnTo>
                    <a:pt x="63449" y="280670"/>
                  </a:lnTo>
                  <a:lnTo>
                    <a:pt x="106057" y="302768"/>
                  </a:lnTo>
                  <a:lnTo>
                    <a:pt x="155194" y="310388"/>
                  </a:lnTo>
                  <a:lnTo>
                    <a:pt x="184048" y="305689"/>
                  </a:lnTo>
                  <a:lnTo>
                    <a:pt x="155194" y="305689"/>
                  </a:lnTo>
                  <a:lnTo>
                    <a:pt x="124968" y="302641"/>
                  </a:lnTo>
                  <a:lnTo>
                    <a:pt x="71259" y="280035"/>
                  </a:lnTo>
                  <a:lnTo>
                    <a:pt x="30899" y="239268"/>
                  </a:lnTo>
                  <a:lnTo>
                    <a:pt x="8343" y="185801"/>
                  </a:lnTo>
                  <a:lnTo>
                    <a:pt x="5321" y="155575"/>
                  </a:lnTo>
                  <a:lnTo>
                    <a:pt x="8343" y="125222"/>
                  </a:lnTo>
                  <a:lnTo>
                    <a:pt x="30899" y="71247"/>
                  </a:lnTo>
                  <a:lnTo>
                    <a:pt x="71539" y="30353"/>
                  </a:lnTo>
                  <a:lnTo>
                    <a:pt x="125056" y="7747"/>
                  </a:lnTo>
                  <a:lnTo>
                    <a:pt x="155194" y="4699"/>
                  </a:lnTo>
                  <a:lnTo>
                    <a:pt x="184150" y="4699"/>
                  </a:lnTo>
                  <a:lnTo>
                    <a:pt x="155194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557" y="213486"/>
              <a:ext cx="155206" cy="30099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987" y="248411"/>
              <a:ext cx="233171" cy="23317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95" y="2086355"/>
              <a:ext cx="185928" cy="185928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5327903" y="12"/>
            <a:ext cx="187960" cy="1210310"/>
            <a:chOff x="5327903" y="12"/>
            <a:chExt cx="187960" cy="1210310"/>
          </a:xfrm>
        </p:grpSpPr>
        <p:sp>
          <p:nvSpPr>
            <p:cNvPr id="11" name="object 11" descr=""/>
            <p:cNvSpPr/>
            <p:nvPr/>
          </p:nvSpPr>
          <p:spPr>
            <a:xfrm>
              <a:off x="5414771" y="12"/>
              <a:ext cx="7620" cy="1210310"/>
            </a:xfrm>
            <a:custGeom>
              <a:avLst/>
              <a:gdLst/>
              <a:ahLst/>
              <a:cxnLst/>
              <a:rect l="l" t="t" r="r" b="b"/>
              <a:pathLst>
                <a:path w="7620" h="1210310">
                  <a:moveTo>
                    <a:pt x="7315" y="0"/>
                  </a:moveTo>
                  <a:lnTo>
                    <a:pt x="0" y="0"/>
                  </a:lnTo>
                  <a:lnTo>
                    <a:pt x="0" y="1210043"/>
                  </a:lnTo>
                  <a:lnTo>
                    <a:pt x="7315" y="1210043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7903" y="512063"/>
              <a:ext cx="187451" cy="187451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106927" y="748360"/>
            <a:ext cx="2109470" cy="1429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105"/>
              </a:spcBef>
              <a:buChar char="●"/>
              <a:tabLst>
                <a:tab pos="151765" algn="l"/>
              </a:tabLst>
            </a:pPr>
            <a:r>
              <a:rPr dirty="0" sz="1150" spc="-20">
                <a:solidFill>
                  <a:srgbClr val="565656"/>
                </a:solidFill>
                <a:latin typeface="Verdana"/>
                <a:cs typeface="Verdana"/>
              </a:rPr>
              <a:t>Perangkat</a:t>
            </a:r>
            <a:r>
              <a:rPr dirty="0" sz="1150" spc="-1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150" spc="-20">
                <a:solidFill>
                  <a:srgbClr val="565656"/>
                </a:solidFill>
                <a:latin typeface="Verdana"/>
                <a:cs typeface="Verdana"/>
              </a:rPr>
              <a:t>Keras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50" spc="-10">
                <a:solidFill>
                  <a:srgbClr val="565656"/>
                </a:solidFill>
                <a:latin typeface="Verdana"/>
                <a:cs typeface="Verdana"/>
              </a:rPr>
              <a:t>(Hardware)</a:t>
            </a:r>
            <a:endParaRPr sz="1150">
              <a:latin typeface="Verdana"/>
              <a:cs typeface="Verdana"/>
            </a:endParaRPr>
          </a:p>
          <a:p>
            <a:pPr marL="12700" marR="695325" indent="139065">
              <a:lnSpc>
                <a:spcPct val="100000"/>
              </a:lnSpc>
              <a:buChar char="●"/>
              <a:tabLst>
                <a:tab pos="151765" algn="l"/>
              </a:tabLst>
            </a:pPr>
            <a:r>
              <a:rPr dirty="0" sz="1150" spc="-10">
                <a:solidFill>
                  <a:srgbClr val="565656"/>
                </a:solidFill>
                <a:latin typeface="Verdana"/>
                <a:cs typeface="Verdana"/>
              </a:rPr>
              <a:t>Perangjkat</a:t>
            </a:r>
            <a:r>
              <a:rPr dirty="0" sz="1150" spc="-8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150" spc="-20">
                <a:solidFill>
                  <a:srgbClr val="565656"/>
                </a:solidFill>
                <a:latin typeface="Verdana"/>
                <a:cs typeface="Verdana"/>
              </a:rPr>
              <a:t>Lunak </a:t>
            </a:r>
            <a:r>
              <a:rPr dirty="0" sz="1150" spc="-10">
                <a:solidFill>
                  <a:srgbClr val="565656"/>
                </a:solidFill>
                <a:latin typeface="Verdana"/>
                <a:cs typeface="Verdana"/>
              </a:rPr>
              <a:t>(SOftware)</a:t>
            </a:r>
            <a:endParaRPr sz="1150">
              <a:latin typeface="Verdana"/>
              <a:cs typeface="Verdana"/>
            </a:endParaRPr>
          </a:p>
          <a:p>
            <a:pPr marL="151765" indent="-139065">
              <a:lnSpc>
                <a:spcPct val="100000"/>
              </a:lnSpc>
              <a:buChar char="●"/>
              <a:tabLst>
                <a:tab pos="151765" algn="l"/>
              </a:tabLst>
            </a:pPr>
            <a:r>
              <a:rPr dirty="0" sz="1150" spc="-20">
                <a:solidFill>
                  <a:srgbClr val="565656"/>
                </a:solidFill>
                <a:latin typeface="Verdana"/>
                <a:cs typeface="Verdana"/>
              </a:rPr>
              <a:t>Pengguna</a:t>
            </a:r>
            <a:r>
              <a:rPr dirty="0" sz="1150" spc="-5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150" spc="-10">
                <a:solidFill>
                  <a:srgbClr val="565656"/>
                </a:solidFill>
                <a:latin typeface="Verdana"/>
                <a:cs typeface="Verdana"/>
              </a:rPr>
              <a:t>(Brainware)</a:t>
            </a:r>
            <a:endParaRPr sz="1150">
              <a:latin typeface="Verdana"/>
              <a:cs typeface="Verdana"/>
            </a:endParaRPr>
          </a:p>
          <a:p>
            <a:pPr marL="151765" indent="-139065">
              <a:lnSpc>
                <a:spcPct val="100000"/>
              </a:lnSpc>
              <a:spcBef>
                <a:spcPts val="5"/>
              </a:spcBef>
              <a:buChar char="●"/>
              <a:tabLst>
                <a:tab pos="151765" algn="l"/>
              </a:tabLst>
            </a:pPr>
            <a:r>
              <a:rPr dirty="0" sz="1150">
                <a:solidFill>
                  <a:srgbClr val="565656"/>
                </a:solidFill>
                <a:latin typeface="Verdana"/>
                <a:cs typeface="Verdana"/>
              </a:rPr>
              <a:t>Basis</a:t>
            </a:r>
            <a:r>
              <a:rPr dirty="0" sz="1150" spc="-9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150">
                <a:solidFill>
                  <a:srgbClr val="565656"/>
                </a:solidFill>
                <a:latin typeface="Verdana"/>
                <a:cs typeface="Verdana"/>
              </a:rPr>
              <a:t>Data</a:t>
            </a:r>
            <a:r>
              <a:rPr dirty="0" sz="1150" spc="-7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150" spc="-10">
                <a:solidFill>
                  <a:srgbClr val="565656"/>
                </a:solidFill>
                <a:latin typeface="Verdana"/>
                <a:cs typeface="Verdana"/>
              </a:rPr>
              <a:t>(Database)</a:t>
            </a:r>
            <a:endParaRPr sz="1150">
              <a:latin typeface="Verdana"/>
              <a:cs typeface="Verdana"/>
            </a:endParaRPr>
          </a:p>
          <a:p>
            <a:pPr marL="151765" indent="-139065">
              <a:lnSpc>
                <a:spcPct val="100000"/>
              </a:lnSpc>
              <a:buChar char="●"/>
              <a:tabLst>
                <a:tab pos="151765" algn="l"/>
              </a:tabLst>
            </a:pPr>
            <a:r>
              <a:rPr dirty="0" sz="1150" spc="-20">
                <a:solidFill>
                  <a:srgbClr val="565656"/>
                </a:solidFill>
                <a:latin typeface="Verdana"/>
                <a:cs typeface="Verdana"/>
              </a:rPr>
              <a:t>Perangkat</a:t>
            </a:r>
            <a:r>
              <a:rPr dirty="0" sz="1150" spc="-55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150" spc="-10">
                <a:solidFill>
                  <a:srgbClr val="565656"/>
                </a:solidFill>
                <a:latin typeface="Verdana"/>
                <a:cs typeface="Verdana"/>
              </a:rPr>
              <a:t>KOmunikasi</a:t>
            </a:r>
            <a:r>
              <a:rPr dirty="0" sz="1150" spc="-3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dirty="0" sz="1150" spc="-25">
                <a:solidFill>
                  <a:srgbClr val="565656"/>
                </a:solidFill>
                <a:latin typeface="Verdana"/>
                <a:cs typeface="Verdana"/>
              </a:rPr>
              <a:t>dan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50" spc="-10">
                <a:solidFill>
                  <a:srgbClr val="565656"/>
                </a:solidFill>
                <a:latin typeface="Verdana"/>
                <a:cs typeface="Verdana"/>
              </a:rPr>
              <a:t>Jaringan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03859" y="673607"/>
            <a:ext cx="2923540" cy="2178050"/>
            <a:chOff x="403859" y="673607"/>
            <a:chExt cx="2923540" cy="2178050"/>
          </a:xfrm>
        </p:grpSpPr>
        <p:sp>
          <p:nvSpPr>
            <p:cNvPr id="15" name="object 15" descr=""/>
            <p:cNvSpPr/>
            <p:nvPr/>
          </p:nvSpPr>
          <p:spPr>
            <a:xfrm>
              <a:off x="403860" y="2587751"/>
              <a:ext cx="2923540" cy="96520"/>
            </a:xfrm>
            <a:custGeom>
              <a:avLst/>
              <a:gdLst/>
              <a:ahLst/>
              <a:cxnLst/>
              <a:rect l="l" t="t" r="r" b="b"/>
              <a:pathLst>
                <a:path w="2923540" h="96519">
                  <a:moveTo>
                    <a:pt x="1156754" y="74599"/>
                  </a:moveTo>
                  <a:lnTo>
                    <a:pt x="1119759" y="74599"/>
                  </a:lnTo>
                  <a:lnTo>
                    <a:pt x="1119759" y="76060"/>
                  </a:lnTo>
                  <a:lnTo>
                    <a:pt x="1156754" y="76060"/>
                  </a:lnTo>
                  <a:lnTo>
                    <a:pt x="1156754" y="74599"/>
                  </a:lnTo>
                  <a:close/>
                </a:path>
                <a:path w="2923540" h="96519">
                  <a:moveTo>
                    <a:pt x="1461389" y="74599"/>
                  </a:moveTo>
                  <a:lnTo>
                    <a:pt x="1208913" y="74599"/>
                  </a:lnTo>
                  <a:lnTo>
                    <a:pt x="1208913" y="76060"/>
                  </a:lnTo>
                  <a:lnTo>
                    <a:pt x="1461389" y="76060"/>
                  </a:lnTo>
                  <a:lnTo>
                    <a:pt x="1461389" y="74599"/>
                  </a:lnTo>
                  <a:close/>
                </a:path>
                <a:path w="2923540" h="96519">
                  <a:moveTo>
                    <a:pt x="2209076" y="94437"/>
                  </a:moveTo>
                  <a:lnTo>
                    <a:pt x="2096897" y="94437"/>
                  </a:lnTo>
                  <a:lnTo>
                    <a:pt x="2096897" y="95897"/>
                  </a:lnTo>
                  <a:lnTo>
                    <a:pt x="2209076" y="95897"/>
                  </a:lnTo>
                  <a:lnTo>
                    <a:pt x="2209076" y="94437"/>
                  </a:lnTo>
                  <a:close/>
                </a:path>
                <a:path w="2923540" h="96519">
                  <a:moveTo>
                    <a:pt x="2556243" y="52844"/>
                  </a:moveTo>
                  <a:lnTo>
                    <a:pt x="2505456" y="52844"/>
                  </a:lnTo>
                  <a:lnTo>
                    <a:pt x="2505456" y="54305"/>
                  </a:lnTo>
                  <a:lnTo>
                    <a:pt x="2556243" y="54305"/>
                  </a:lnTo>
                  <a:lnTo>
                    <a:pt x="2556243" y="52844"/>
                  </a:lnTo>
                  <a:close/>
                </a:path>
                <a:path w="2923540" h="96519">
                  <a:moveTo>
                    <a:pt x="2923019" y="0"/>
                  </a:moveTo>
                  <a:lnTo>
                    <a:pt x="0" y="0"/>
                  </a:lnTo>
                  <a:lnTo>
                    <a:pt x="0" y="1460"/>
                  </a:lnTo>
                  <a:lnTo>
                    <a:pt x="2923019" y="1460"/>
                  </a:lnTo>
                  <a:lnTo>
                    <a:pt x="292301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887" y="673607"/>
              <a:ext cx="2459736" cy="2177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65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2023-12-04T03:46:55Z</dcterms:created>
  <dcterms:modified xsi:type="dcterms:W3CDTF">2023-12-04T03:46:55Z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reated" pid="2">
    <vt:filetime>2023-12-04T00:00:00Z</vt:filetime>
  </property>
  <property fmtid="{D5CDD505-2E9C-101B-9397-08002B2CF9AE}" name="Creator" pid="3">
    <vt:lpwstr>Microsoft® PowerPoint® for Microsoft 365</vt:lpwstr>
  </property>
  <property fmtid="{D5CDD505-2E9C-101B-9397-08002B2CF9AE}" name="LastSaved" pid="4">
    <vt:filetime>2023-12-04T00:00:00Z</vt:filetime>
  </property>
  <property fmtid="{D5CDD505-2E9C-101B-9397-08002B2CF9AE}" name="NXPowerLiteLastOptimized" pid="5">
    <vt:lpwstr>766529</vt:lpwstr>
  </property>
  <property fmtid="{D5CDD505-2E9C-101B-9397-08002B2CF9AE}" name="NXPowerLiteSettings" pid="6">
    <vt:lpwstr>F7000400038000</vt:lpwstr>
  </property>
  <property fmtid="{D5CDD505-2E9C-101B-9397-08002B2CF9AE}" name="NXPowerLiteVersion" pid="7">
    <vt:lpwstr>S10.0.0</vt:lpwstr>
  </property>
  <property fmtid="{D5CDD505-2E9C-101B-9397-08002B2CF9AE}" name="Producer" pid="8">
    <vt:lpwstr>3-Heights(TM) PDF Security Shell 4.8.25.2 (http://www.pdf-tools.com)</vt:lpwstr>
  </property>
</Properties>
</file>