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8" r:id="rId9"/>
    <p:sldId id="269" r:id="rId10"/>
    <p:sldId id="264" r:id="rId11"/>
    <p:sldId id="266" r:id="rId12"/>
    <p:sldId id="267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340AEF-454B-50F5-AA1D-A2E95D77B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350BEE-CA50-80C0-08B2-C669B1FE2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4DEAC6-98EF-225B-8758-23496B17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CB08-C1DC-44A6-8D9D-2DC1ABA2407F}" type="datetimeFigureOut">
              <a:rPr lang="pt-BR" smtClean="0"/>
              <a:t>05/01/2025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1C871A-C0C1-12D8-35E2-5A6109357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255855-5DBF-CC97-A343-3968A478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A7A5-BAA1-4E9E-8BDA-7AEED973F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1791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F7B5BC-43D1-139D-500B-FE7EE97A1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7B354A7-FDA0-A4CC-4525-65BE1DD01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BF0A2A-4D2F-1BF8-DF8A-34C6B2702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CB08-C1DC-44A6-8D9D-2DC1ABA2407F}" type="datetimeFigureOut">
              <a:rPr lang="pt-BR" smtClean="0"/>
              <a:t>05/01/2025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1F3D64-68AC-2B62-32B6-19FBB55E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6487F4-DDE8-41CF-BF6B-0DA816355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A7A5-BAA1-4E9E-8BDA-7AEED973F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7075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BCEBC6A-BA3E-3EF3-D5DD-F45F99EDF8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05038CD-A484-C924-07BE-5EA382716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FB617F-CF74-82AF-6335-E87B02DEC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CB08-C1DC-44A6-8D9D-2DC1ABA2407F}" type="datetimeFigureOut">
              <a:rPr lang="pt-BR" smtClean="0"/>
              <a:t>05/01/2025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471E6B-CD60-17C4-3C5E-48EA4684B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82E79F-EE25-6C09-9BAF-F9A2976D9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A7A5-BAA1-4E9E-8BDA-7AEED973F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407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1EC84-4C6D-F964-B79E-336CD472A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DB2C9A-0F23-754B-DAA7-D5C67E624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47F018-DF89-3F73-DD06-4712482BE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CB08-C1DC-44A6-8D9D-2DC1ABA2407F}" type="datetimeFigureOut">
              <a:rPr lang="pt-BR" smtClean="0"/>
              <a:t>05/01/2025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BE655E-C1AC-C744-F4FC-E86D36E72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DBFE30-3B0C-1B23-21D8-4119CFF1D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A7A5-BAA1-4E9E-8BDA-7AEED973F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2776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C16C21-8EBC-A46A-C5DA-685BCD742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0FAC7B-A40E-F281-7982-699ADE21A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4B8FC8-3A1A-31F8-CD5A-9CA43508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CB08-C1DC-44A6-8D9D-2DC1ABA2407F}" type="datetimeFigureOut">
              <a:rPr lang="pt-BR" smtClean="0"/>
              <a:t>05/01/2025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2825FE-2950-00B0-B30E-48D192B29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724FE8-904C-F751-938A-6B16793D2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A7A5-BAA1-4E9E-8BDA-7AEED973F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3075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D8F2FC-957A-A74E-9F49-1E321520F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9B4E22-2AAC-BD76-818D-ECB1EC0DE8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93DF1F9-B059-5642-A94A-C899F1F7C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13227C-3746-DA96-18DC-D49EDF8FA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CB08-C1DC-44A6-8D9D-2DC1ABA2407F}" type="datetimeFigureOut">
              <a:rPr lang="pt-BR" smtClean="0"/>
              <a:t>05/01/2025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C859DB-C263-1EEB-B269-AA15E7D84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9B7E499-F98A-7DD8-2356-463B4D024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A7A5-BAA1-4E9E-8BDA-7AEED973F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8325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CEAB5-D65F-6CB5-421B-CBAD81430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085946-5EBF-2228-26CB-D4518E847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7A21C4-3889-1866-28C8-277BF9B02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9F6E578-98F9-CE81-B993-B34206C278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8E04875-A40B-4B8A-95E9-BD49F61830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F1B9D8F-0AE5-CFB4-7360-8550B289C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CB08-C1DC-44A6-8D9D-2DC1ABA2407F}" type="datetimeFigureOut">
              <a:rPr lang="pt-BR" smtClean="0"/>
              <a:t>05/01/2025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7E00D1E-5026-0B4A-94FC-8D4804A2D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05831C6-E3FA-4F63-E5CE-9F256453B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A7A5-BAA1-4E9E-8BDA-7AEED973F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9686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7ABEB1-7271-4AB4-B88D-0A429DCB2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4EFCD04-D6A2-991D-AAE1-D0ADDEBF8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CB08-C1DC-44A6-8D9D-2DC1ABA2407F}" type="datetimeFigureOut">
              <a:rPr lang="pt-BR" smtClean="0"/>
              <a:t>05/01/2025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7D87B1B-0C3A-B321-4BBE-A9A57E7A9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D658393-DF1A-95BA-6EE8-B43C4CB6B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A7A5-BAA1-4E9E-8BDA-7AEED973F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418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1D5E5F3-11D7-140A-FB25-FE20C9A0F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CB08-C1DC-44A6-8D9D-2DC1ABA2407F}" type="datetimeFigureOut">
              <a:rPr lang="pt-BR" smtClean="0"/>
              <a:t>05/01/2025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BA158E7-99D8-130C-6392-B5C42886E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40A0B10-7666-6AAD-6AF8-1E86C7829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A7A5-BAA1-4E9E-8BDA-7AEED973F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371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B9042-D341-5B55-39E1-2A5AEA7D4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DA6DCF-F1EB-BD20-1B07-508163FED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B73676D-9950-3BDC-D90B-7A2DC3EB8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AFF323B-E87C-9E51-6BDA-D2062531B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CB08-C1DC-44A6-8D9D-2DC1ABA2407F}" type="datetimeFigureOut">
              <a:rPr lang="pt-BR" smtClean="0"/>
              <a:t>05/01/2025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1C89D3-E909-2495-8EF4-0A582CA0B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A2906B6-E834-735F-51F8-FDE64582C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A7A5-BAA1-4E9E-8BDA-7AEED973F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190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C1253A-77BC-19CB-627C-9E10BDCBC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37B38BE-5D66-5CBA-6D13-8A38EF10D3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6BEACA0-795A-D4EE-F3FA-D83E11D3B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F9EAE0-92B1-C860-1E22-90BF41FA7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CB08-C1DC-44A6-8D9D-2DC1ABA2407F}" type="datetimeFigureOut">
              <a:rPr lang="pt-BR" smtClean="0"/>
              <a:t>05/01/2025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CD5E4C-FC5C-E8D6-F26F-CC22A4F38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35212A-870E-0405-259D-6AEB69161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A7A5-BAA1-4E9E-8BDA-7AEED973F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6838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0FA9507-C74B-C984-E5D5-DC04179FC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C4FFEA-ACB3-F9A7-92AC-530FD581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086CD5-6EE4-8728-8ECF-607817EBB5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9CB08-C1DC-44A6-8D9D-2DC1ABA2407F}" type="datetimeFigureOut">
              <a:rPr lang="pt-BR" smtClean="0"/>
              <a:t>05/01/2025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CF3E97-D778-B1E6-F68D-ADEA855BF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E310BC-3F46-3DDB-E2E9-A0ED6B2357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DA7A5-BAA1-4E9E-8BDA-7AEED973F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2522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EF9290-8365-7682-4CBF-035DF0E46A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Análise dos Impactos da ONG Passos Mágicos na Performance de Estudantes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1DE492-AD3E-134D-ACE8-D5E10B543A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Nome: </a:t>
            </a:r>
            <a:r>
              <a:rPr lang="pt-BR" i="1" dirty="0"/>
              <a:t>Alberto Monteiro Marques Marson</a:t>
            </a:r>
            <a:br>
              <a:rPr lang="pt-BR" i="1" dirty="0"/>
            </a:br>
            <a:r>
              <a:rPr lang="pt-BR" i="1" dirty="0"/>
              <a:t>Data: 15/01/2024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7662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0AF32D-C2A4-1084-9E25-83B679133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Resultados da Importação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45211B-7D31-D8E5-D478-C095C7F7D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Objetivo Alcançado:</a:t>
            </a:r>
          </a:p>
          <a:p>
            <a:pPr lvl="1"/>
            <a:r>
              <a:rPr lang="pt-BR" dirty="0"/>
              <a:t>A importação foi concluída com sucesso para todas as tabelas.</a:t>
            </a:r>
            <a:endParaRPr lang="pt-BR" b="1" dirty="0"/>
          </a:p>
          <a:p>
            <a:pPr lvl="1"/>
            <a:r>
              <a:rPr lang="pt-BR" dirty="0"/>
              <a:t>Os dados agora estão acessíveis diretamente no banco de dados SQL Server, prontos para análise.</a:t>
            </a:r>
            <a:endParaRPr lang="pt-BR" b="1" dirty="0"/>
          </a:p>
          <a:p>
            <a:r>
              <a:rPr lang="pt-BR" b="1" dirty="0"/>
              <a:t>Benefícios:</a:t>
            </a:r>
          </a:p>
          <a:p>
            <a:pPr lvl="1"/>
            <a:r>
              <a:rPr lang="pt-BR" dirty="0"/>
              <a:t>Melhor controle sobre os dados e possibilidade de realizar consultas complexas no banco de dados.</a:t>
            </a:r>
            <a:endParaRPr lang="pt-BR" b="1" dirty="0"/>
          </a:p>
          <a:p>
            <a:pPr lvl="1"/>
            <a:r>
              <a:rPr lang="pt-BR" dirty="0"/>
              <a:t>Facilidade para realizar operações de limpeza, transformação e análise em grande escala.</a:t>
            </a:r>
          </a:p>
          <a:p>
            <a:pPr lvl="1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775352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B7F03CD-5856-5AE1-0DB3-677A6DDE6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36" y="272156"/>
            <a:ext cx="6328478" cy="570408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EAE5A32-DA0E-DDEB-DC90-F4FE31F88D8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17" r="2725"/>
          <a:stretch/>
        </p:blipFill>
        <p:spPr>
          <a:xfrm>
            <a:off x="3886200" y="3124199"/>
            <a:ext cx="7867650" cy="329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342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21CD23-EB39-14C2-BB2F-574321A2D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Consultas e Atualizações Realizadas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832D05EE-093E-0595-4D87-8B720200E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5803"/>
            <a:ext cx="2618805" cy="3430266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173502E1-596B-3709-E602-C6D8D8AF4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1731" y="1877852"/>
            <a:ext cx="4548537" cy="3300939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8A1A7BAD-1BC9-9E2B-1DB0-619795E73F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1948" y="5260516"/>
            <a:ext cx="5296639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5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623A96-27AD-A83D-22B9-1C20742E0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D67C9-7651-98A6-8CCD-C5766C7AE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Consultas e Atualizações Realizadas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59A1DCE-24B0-9F38-131B-60C7642E7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527034" cy="381509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472EBCF-7A7E-AD89-47F7-E2DD2CA3F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148" y="2615650"/>
            <a:ext cx="5249078" cy="359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074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CB0A8C-4872-695C-7B93-39057874E5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1DF10B-A516-CFA8-E3AB-F041818C7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Script de Exportação - Descrição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03CBFF-8188-133D-D2A2-09DEA5796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Objetivo:</a:t>
            </a:r>
          </a:p>
          <a:p>
            <a:pPr lvl="1"/>
            <a:r>
              <a:rPr lang="pt-BR" dirty="0"/>
              <a:t>Exportar os dados de tabelas de um banco de dados SQL Server para arquivos CSV, para posterior análise ou uso.</a:t>
            </a:r>
          </a:p>
          <a:p>
            <a:pPr marL="457200" lvl="1" indent="0">
              <a:buNone/>
            </a:pP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7CA627F-A352-2134-B7D0-9D30C8459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839" y="3270831"/>
            <a:ext cx="4467636" cy="290613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C72AE6F-0557-75E3-F332-B3D614F44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588" y="3691991"/>
            <a:ext cx="4873862" cy="261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699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3BDC1-EAA4-5BAB-6854-E86EAC829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A5D65-F1DC-37C1-63C3-715BA8C67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Análise Avançada no </a:t>
            </a:r>
            <a:r>
              <a:rPr lang="pt-BR" b="1" dirty="0" err="1"/>
              <a:t>Jupyter</a:t>
            </a:r>
            <a:r>
              <a:rPr lang="pt-BR" b="1" dirty="0"/>
              <a:t>/Python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45316A-4586-E58C-4A5E-F453A1405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b="1" dirty="0"/>
              <a:t>Objetivo: </a:t>
            </a:r>
          </a:p>
          <a:p>
            <a:pPr lvl="1"/>
            <a:r>
              <a:rPr lang="pt-BR" dirty="0"/>
              <a:t>Avançar na análise dos dados para obter insights mais profundos e entender melhor o negócio.</a:t>
            </a:r>
          </a:p>
          <a:p>
            <a:r>
              <a:rPr lang="pt-BR" b="1" dirty="0"/>
              <a:t>Motivo da Transição:</a:t>
            </a:r>
          </a:p>
          <a:p>
            <a:pPr lvl="1"/>
            <a:r>
              <a:rPr lang="pt-BR" dirty="0"/>
              <a:t>Exploração mais detalhada dos dados.</a:t>
            </a:r>
          </a:p>
          <a:p>
            <a:pPr lvl="1"/>
            <a:r>
              <a:rPr lang="pt-BR" dirty="0"/>
              <a:t>Aplicação de técnicas avançadas de análise e visualização.</a:t>
            </a:r>
          </a:p>
          <a:p>
            <a:r>
              <a:rPr lang="pt-BR" b="1" dirty="0"/>
              <a:t>O Que Foi Feito:</a:t>
            </a:r>
          </a:p>
          <a:p>
            <a:pPr lvl="1"/>
            <a:r>
              <a:rPr lang="pt-BR" dirty="0"/>
              <a:t>Carregamento dos arquivos CSV no </a:t>
            </a:r>
            <a:r>
              <a:rPr lang="pt-BR" dirty="0" err="1"/>
              <a:t>Jupyter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Limpeza e pré-processamento dos dados.</a:t>
            </a:r>
          </a:p>
          <a:p>
            <a:pPr lvl="1"/>
            <a:r>
              <a:rPr lang="pt-BR" dirty="0"/>
              <a:t>Análises estatísticas e geração de gráficos.</a:t>
            </a:r>
          </a:p>
          <a:p>
            <a:r>
              <a:rPr lang="pt-BR" b="1" dirty="0"/>
              <a:t>Impacto Esperado:</a:t>
            </a:r>
          </a:p>
          <a:p>
            <a:pPr lvl="1"/>
            <a:r>
              <a:rPr lang="pt-BR" dirty="0"/>
              <a:t>Identificação de padrões e tendências.</a:t>
            </a:r>
          </a:p>
          <a:p>
            <a:pPr lvl="1"/>
            <a:r>
              <a:rPr lang="pt-BR" dirty="0"/>
              <a:t>Suporte na tomada de decisão estratégica.</a:t>
            </a:r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3642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71FDAA-69BD-F9A4-8ED1-22F95EB13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E62A33-5E75-6649-B8F4-995E17B45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Exemplos de Códigos e Análises Realizadas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5118D6A-4513-93A3-B88E-842BA7C32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401" y="2290763"/>
            <a:ext cx="4474972" cy="324326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80FF363-B0A7-034E-DCBA-C30A4F073AF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9834"/>
          <a:stretch/>
        </p:blipFill>
        <p:spPr>
          <a:xfrm>
            <a:off x="2085975" y="1690688"/>
            <a:ext cx="3048000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344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EA621-D657-6210-7918-86D0D47D4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0FB55-48AC-6ACB-5749-5DB94BC7C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Exemplos de Códigos e Análises Realizadas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694C6EA-9E93-4000-5FFC-F94BCEDB3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66" y="1690688"/>
            <a:ext cx="5620534" cy="261974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FD2D51A-8CAD-AA41-F37A-49C77D1E4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119" y="2209443"/>
            <a:ext cx="4891562" cy="369096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6071900-4178-E7AB-9F40-CB0E11489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5659" y="4457015"/>
            <a:ext cx="4384130" cy="207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65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41F3D2-72A2-68A3-1F0F-EDC7E6998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Objetivo da Análise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4C9A76-09A8-F390-0FFF-10F8A8FD1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Objetivo:</a:t>
            </a:r>
            <a:r>
              <a:rPr lang="pt-BR" dirty="0"/>
              <a:t> Demonstrar os impactos das ações da ONG Passos Mágicos sobre a performance dos estudantes, utilizando indicadores de performance.</a:t>
            </a:r>
          </a:p>
          <a:p>
            <a:r>
              <a:rPr lang="pt-BR" b="1" dirty="0"/>
              <a:t>Meta:</a:t>
            </a:r>
            <a:r>
              <a:rPr lang="pt-BR" dirty="0"/>
              <a:t> Criar um dashboard que ajude a ONG a tomar decisões mais informadas, focando na análise de dados recentes.</a:t>
            </a:r>
          </a:p>
        </p:txBody>
      </p:sp>
    </p:spTree>
    <p:extLst>
      <p:ext uri="{BB962C8B-B14F-4D97-AF65-F5344CB8AC3E}">
        <p14:creationId xmlns:p14="http://schemas.microsoft.com/office/powerpoint/2010/main" val="2884461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5EB515-D1E2-FF87-6BBC-2DA16A6E3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Conhecendo a ONG Passos Mágicos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A4F563-8C25-3717-4566-1C442C45B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Quem é a ONG Passos Mágicos?</a:t>
            </a:r>
            <a:r>
              <a:rPr lang="pt-BR" dirty="0"/>
              <a:t>	</a:t>
            </a:r>
          </a:p>
          <a:p>
            <a:pPr lvl="1"/>
            <a:r>
              <a:rPr lang="pt-BR" dirty="0"/>
              <a:t>Organização voltada para o apoio educacional e profissional de jovens em situação de vulnerabilidade.</a:t>
            </a:r>
          </a:p>
          <a:p>
            <a:pPr lvl="1"/>
            <a:r>
              <a:rPr lang="pt-BR" b="1" dirty="0"/>
              <a:t>Missão:</a:t>
            </a:r>
            <a:r>
              <a:rPr lang="pt-BR" dirty="0"/>
              <a:t> Oferecer recursos educativos e oportunidades para jovens, com foco em melhorar suas condições de vida.	</a:t>
            </a:r>
          </a:p>
          <a:p>
            <a:r>
              <a:rPr lang="pt-BR" b="1" dirty="0"/>
              <a:t>Projetos e Atividades:</a:t>
            </a:r>
          </a:p>
          <a:p>
            <a:pPr lvl="1"/>
            <a:r>
              <a:rPr lang="pt-BR" dirty="0"/>
              <a:t>Aulas de reforço escolar.</a:t>
            </a:r>
          </a:p>
          <a:p>
            <a:pPr lvl="1"/>
            <a:r>
              <a:rPr lang="pt-BR" dirty="0"/>
              <a:t>Programas de capacitação e preparação para o mercado de trabalho.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0939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8F28C3-3169-8DC3-E619-59A9C924F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Base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48CAC0-325D-4F46-CE37-4176EE336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/>
              <a:t>Origem dos Dados:</a:t>
            </a:r>
          </a:p>
          <a:p>
            <a:pPr lvl="1"/>
            <a:r>
              <a:rPr lang="pt-BR" dirty="0"/>
              <a:t>Acesso a uma base de dados fornecida pela FIAP/ONG Passos Mágicos.</a:t>
            </a:r>
            <a:endParaRPr lang="pt-BR" b="1" dirty="0"/>
          </a:p>
          <a:p>
            <a:pPr lvl="1"/>
            <a:r>
              <a:rPr lang="pt-BR" dirty="0"/>
              <a:t>A base contém informações sobre os estudantes e as atividades realizadas pela ONG.</a:t>
            </a:r>
            <a:endParaRPr lang="pt-BR" b="1" dirty="0"/>
          </a:p>
          <a:p>
            <a:r>
              <a:rPr lang="pt-BR" b="1" dirty="0"/>
              <a:t>Escolha da Base de Dados:</a:t>
            </a:r>
          </a:p>
          <a:p>
            <a:pPr lvl="1"/>
            <a:r>
              <a:rPr lang="pt-BR" dirty="0"/>
              <a:t>Optei por utilizar os dados mais recentes (2023-2024) presentes em um arquivo ZIP compartilhado.</a:t>
            </a:r>
          </a:p>
          <a:p>
            <a:r>
              <a:rPr lang="pt-BR" b="1" dirty="0"/>
              <a:t>Conteúdo da Base de Dados:</a:t>
            </a:r>
          </a:p>
          <a:p>
            <a:pPr lvl="1"/>
            <a:r>
              <a:rPr lang="pt-BR" dirty="0"/>
              <a:t>Diversos arquivos CSV com múltiplas tabelas.</a:t>
            </a:r>
            <a:endParaRPr lang="pt-BR" b="1" dirty="0"/>
          </a:p>
          <a:p>
            <a:pPr lvl="1"/>
            <a:r>
              <a:rPr lang="pt-BR" dirty="0"/>
              <a:t>Dados atualizados sobre desempenho, características dos estudantes e ações realizadas</a:t>
            </a:r>
            <a:endParaRPr lang="pt-BR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6281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9AEB38-FFAB-50FD-9D06-29F56BAFE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Estrutura da Base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70DCCA-6A88-D296-94A9-ABC545E6C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Conteúdo das Tabelas:</a:t>
            </a:r>
          </a:p>
          <a:p>
            <a:pPr lvl="1"/>
            <a:r>
              <a:rPr lang="pt-BR" dirty="0"/>
              <a:t>A base de dados contém várias tabelas que cobrem diferentes aspectos dos estudantes e das ações da ONG.</a:t>
            </a:r>
            <a:endParaRPr lang="pt-BR" b="1" dirty="0"/>
          </a:p>
          <a:p>
            <a:r>
              <a:rPr lang="pt-BR" b="1" dirty="0"/>
              <a:t>Exemplos de Tabelas:</a:t>
            </a:r>
          </a:p>
          <a:p>
            <a:pPr lvl="1"/>
            <a:r>
              <a:rPr lang="pt-BR" dirty="0"/>
              <a:t>Informações de perfil dos estudantes (idade, gênero, situação socioeconômica, etc.).</a:t>
            </a:r>
            <a:endParaRPr lang="pt-BR" b="1" dirty="0"/>
          </a:p>
          <a:p>
            <a:pPr lvl="1"/>
            <a:r>
              <a:rPr lang="pt-BR" dirty="0"/>
              <a:t>Indicadores de desempenho dos alunos (notas, frequência, participação).</a:t>
            </a:r>
            <a:endParaRPr lang="pt-BR" b="1" dirty="0"/>
          </a:p>
          <a:p>
            <a:pPr lvl="1"/>
            <a:r>
              <a:rPr lang="pt-BR" dirty="0"/>
              <a:t>Ações realizadas pela ONG (aulas, workshops, capacitações).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8880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EB6B71-8D60-0A2D-73B9-A858B1095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Processamento e Importação dos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1EF9AC-99F6-B00E-2A7C-D51041E8D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Objetivo:</a:t>
            </a:r>
            <a:r>
              <a:rPr lang="pt-BR" dirty="0"/>
              <a:t> Criar um processo automatizado para importar os arquivos CSV para o banco de dados, garantindo que os dados estejam estruturados e acessíveis para análise.</a:t>
            </a:r>
          </a:p>
          <a:p>
            <a:r>
              <a:rPr lang="pt-BR" b="1" dirty="0"/>
              <a:t>Ferramentas Utilizadas:</a:t>
            </a:r>
          </a:p>
          <a:p>
            <a:pPr lvl="1"/>
            <a:r>
              <a:rPr lang="pt-BR" b="1" dirty="0"/>
              <a:t>Python:</a:t>
            </a:r>
            <a:r>
              <a:rPr lang="pt-BR" dirty="0"/>
              <a:t> Utilizado para automatizar a importação dos dados.</a:t>
            </a:r>
            <a:endParaRPr lang="pt-BR" b="1" dirty="0"/>
          </a:p>
          <a:p>
            <a:pPr lvl="1"/>
            <a:r>
              <a:rPr lang="pt-BR" b="1" dirty="0"/>
              <a:t>Pandas:</a:t>
            </a:r>
            <a:r>
              <a:rPr lang="pt-BR" dirty="0"/>
              <a:t> Para manipulação dos dados.</a:t>
            </a:r>
            <a:endParaRPr lang="pt-BR" b="1" dirty="0"/>
          </a:p>
          <a:p>
            <a:pPr lvl="1"/>
            <a:r>
              <a:rPr lang="pt-BR" b="1" dirty="0" err="1"/>
              <a:t>Pyodbc</a:t>
            </a:r>
            <a:r>
              <a:rPr lang="pt-BR" b="1" dirty="0"/>
              <a:t>:</a:t>
            </a:r>
            <a:r>
              <a:rPr lang="pt-BR" dirty="0"/>
              <a:t> Para conexão e importação dos dados no SQL Server.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236271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7BE705-82D3-21E3-7232-6ABEF3C08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Script de Importação - Descrição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80CD08-97B8-B767-EBD8-9780D062F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Descrição do Fluxo:</a:t>
            </a:r>
          </a:p>
          <a:p>
            <a:pPr lvl="1"/>
            <a:r>
              <a:rPr lang="pt-BR" b="1" dirty="0"/>
              <a:t>Leitura dos Arquivos CSV:</a:t>
            </a:r>
            <a:r>
              <a:rPr lang="pt-BR" dirty="0"/>
              <a:t> O script percorre as pastas e lê todos os arquivos CSV presentes.</a:t>
            </a:r>
          </a:p>
          <a:p>
            <a:pPr lvl="1"/>
            <a:r>
              <a:rPr lang="pt-BR" b="1" dirty="0"/>
              <a:t>Ajuste de Tipos de Dados: </a:t>
            </a:r>
            <a:r>
              <a:rPr lang="pt-BR" dirty="0"/>
              <a:t>O script ajusta os tipos de dados das colunas, preenchendo valores ausentes com 0 ou uma </a:t>
            </a:r>
            <a:r>
              <a:rPr lang="pt-BR" dirty="0" err="1"/>
              <a:t>string</a:t>
            </a:r>
            <a:r>
              <a:rPr lang="pt-BR" dirty="0"/>
              <a:t> vazia, conforme apropriado.</a:t>
            </a:r>
          </a:p>
          <a:p>
            <a:pPr lvl="1"/>
            <a:r>
              <a:rPr lang="pt-BR" b="1" dirty="0"/>
              <a:t>Criação de Tabelas no Banco de Dados:</a:t>
            </a:r>
            <a:r>
              <a:rPr lang="pt-BR" dirty="0"/>
              <a:t> Verifica se as tabelas existem; se não, cria novas tabelas no banco de dados com a estrutura dos dados.</a:t>
            </a:r>
          </a:p>
          <a:p>
            <a:pPr lvl="1"/>
            <a:r>
              <a:rPr lang="pt-BR" b="1" dirty="0"/>
              <a:t>Importação dos Dados:</a:t>
            </a:r>
            <a:r>
              <a:rPr lang="pt-BR" dirty="0"/>
              <a:t> Os dados são inseridos nas tabelas correspondentes no banco de dados.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9522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D8AC037-C7EC-4A6F-1127-B9317B5CC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011" y="498833"/>
            <a:ext cx="5907978" cy="586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90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E82120-EFFF-B195-0403-56A3C9468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C20E80D-3538-0F9C-5651-540DD16B6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128" y="152274"/>
            <a:ext cx="5793743" cy="655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1275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655</Words>
  <Application>Microsoft Office PowerPoint</Application>
  <PresentationFormat>Widescreen</PresentationFormat>
  <Paragraphs>67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do Office</vt:lpstr>
      <vt:lpstr>Análise dos Impactos da ONG Passos Mágicos na Performance de Estudantes</vt:lpstr>
      <vt:lpstr>Objetivo da Análise</vt:lpstr>
      <vt:lpstr>Conhecendo a ONG Passos Mágicos</vt:lpstr>
      <vt:lpstr>Base de Dados</vt:lpstr>
      <vt:lpstr>Estrutura da Base de Dados</vt:lpstr>
      <vt:lpstr>Processamento e Importação dos Dados</vt:lpstr>
      <vt:lpstr>Script de Importação - Descrição</vt:lpstr>
      <vt:lpstr>Apresentação do PowerPoint</vt:lpstr>
      <vt:lpstr>Apresentação do PowerPoint</vt:lpstr>
      <vt:lpstr>Resultados da Importação</vt:lpstr>
      <vt:lpstr>Apresentação do PowerPoint</vt:lpstr>
      <vt:lpstr>Consultas e Atualizações Realizadas</vt:lpstr>
      <vt:lpstr>Consultas e Atualizações Realizadas</vt:lpstr>
      <vt:lpstr>Script de Exportação - Descrição</vt:lpstr>
      <vt:lpstr>Análise Avançada no Jupyter/Python</vt:lpstr>
      <vt:lpstr>Exemplos de Códigos e Análises Realizadas</vt:lpstr>
      <vt:lpstr>Exemplos de Códigos e Análises Realizadas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Alberto Marson</dc:creator>
  <cp:lastModifiedBy>Alberto Marson</cp:lastModifiedBy>
  <cp:revision>1</cp:revision>
  <dcterms:created xsi:type="dcterms:W3CDTF">2025-01-05T23:54:41Z</dcterms:created>
  <dcterms:modified xsi:type="dcterms:W3CDTF">2025-01-06T01:09:00Z</dcterms:modified>
</cp:coreProperties>
</file>