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ru"/>
              <a:t>“Анимация и мультипликация”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Программа в которой работал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4825" y="1093850"/>
            <a:ext cx="6097977" cy="349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Персонажи, фон, слои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00" y="1271925"/>
            <a:ext cx="5784326" cy="325367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Покадровая анимация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*вставьте сюда скриншот с кадрами*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75" y="1093848"/>
            <a:ext cx="3480749" cy="195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975" y="1093850"/>
            <a:ext cx="3480749" cy="195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7825" y="3118625"/>
            <a:ext cx="3310699" cy="18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Что использовали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050" y="1411500"/>
            <a:ext cx="941325" cy="9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225" y="1260500"/>
            <a:ext cx="1480800" cy="14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Принципы анимации в работе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"/>
              <a:t>растяжение,от позы к позе,захлест движений,движения по дугам.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