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AF0B-B3C0-4F81-B8FC-6FEB80C7A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BC7CD-8D7E-4504-8406-AD48503A7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3562-8402-49C5-8700-A15102AA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3D06-3F7A-423A-A4ED-F81921B0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DB5A-78D1-4AA9-AECF-E560FD59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8829-4082-4F88-9AF1-96E5D153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F835-ECD9-457E-AC1A-D2F8B59D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E624-DF8E-44A6-B835-FE062CF0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9C12-9148-4F4A-9C8E-3A967081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E875-EF5D-41B5-B5B9-9DBF8EE8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9BE95-F0F6-49AF-AA7F-57FACCB51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7A7A6-BE26-479E-A683-6E7F2F40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A4EF-56A5-43B5-BED0-533C399B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6098-687E-43A4-8924-11519DE4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726A-2660-4D97-96E6-E974E9C9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3DAC-1DE7-4087-B0EC-593AFAC1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F872-646D-48D5-8B11-796F8627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8B83-D897-4593-BDCF-908024D8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E734-7479-4B9A-A5EE-08CC80B9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D06-1449-4EBF-8E26-B463050A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0AF4-D2FA-48E7-9B4E-10276678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5BEDF-9850-4332-9ADB-28DFCF0E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3DDA-12F2-46B2-98F8-4DBA9AD1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47EF-7270-4F8A-B5E5-5DC7FCEE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397F-CFA7-49CB-B783-52D4A808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0D18-F03B-4617-979C-AE16CE1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6B7A-B53D-43FF-B427-A1087E1D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2732-50A8-4ABB-B411-5900160B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BDD7B-789E-424C-BB4B-FDE88BCD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21905-306F-49B9-9D0D-D4B8CDFB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154D-026B-443D-97FC-F43F5400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D02-55F2-4204-B40A-0136D086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ACEB-D8C8-4802-9D5C-4C76BBA9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2CDC-CB20-4087-BA24-9E91A3DB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05B87-3467-4CB4-AFC8-405C79F0E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7563-E036-4F7A-83A7-7A27592F5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8E2C4-9CA1-42E7-98B2-792A06FE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90AAE-3E97-4D44-98FB-8378EF33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1E9D5-2F96-4991-80AA-533CF1BB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8D4-81B2-49A4-AF61-034E1A0F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BE41-41E3-40B2-BD49-F1B4F69A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45BB-C97F-4C4D-87A5-80AC77B8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CDCEE-BC6A-48A7-BE94-BF2C3C88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3C173-E2BC-4F8D-B93D-9D62EA2E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5457E-77FC-4C04-9875-69B588F1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F159-A135-4A0A-BE94-0EBE96B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F261-0C34-4A90-86AE-AD6F45AC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4204-EC6C-4F5E-8B53-0CB6F5D5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E24BF-6ADC-46CA-91A5-DE8FB8EF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EC1A-906F-41BD-8547-03766DFA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F22F7-3050-4870-AD5D-A4030B6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9D9CC-8866-43A0-A5A6-FD20A06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F5DA-DFED-42F8-B703-08FA4DD1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4ECF-A598-43F6-BD50-DFE885B36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1F150-731D-40E5-865A-8DB64BF7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6DFD4-D1B1-4E20-AD4F-D2EBC663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A06C-C371-405D-873E-A0891C33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18AD-2B84-406C-BDE4-8E8AC2D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28EC4-EA00-4B8A-8F83-210BAE2B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B4E0-AE1D-498C-BFE3-DD3BF56E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0EEB-AE01-424D-9B2D-4974B15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7F61-8832-4345-98CB-A5D6C5E440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6056-B383-4D04-BEF7-0026521C4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99D0-1089-4CF9-BF87-99A519059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11C7-E79F-4C4D-9593-FFDA5CEE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7EAF1A-5354-47F4-B7DD-5BFD6E1ECA31}"/>
              </a:ext>
            </a:extLst>
          </p:cNvPr>
          <p:cNvSpPr/>
          <p:nvPr/>
        </p:nvSpPr>
        <p:spPr>
          <a:xfrm>
            <a:off x="766617" y="2782455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CE3622-B583-404E-B108-FA36A170387E}"/>
              </a:ext>
            </a:extLst>
          </p:cNvPr>
          <p:cNvSpPr/>
          <p:nvPr/>
        </p:nvSpPr>
        <p:spPr>
          <a:xfrm>
            <a:off x="6705601" y="2782453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855A4-A111-4DE7-B960-301743AD7022}"/>
              </a:ext>
            </a:extLst>
          </p:cNvPr>
          <p:cNvSpPr/>
          <p:nvPr/>
        </p:nvSpPr>
        <p:spPr>
          <a:xfrm>
            <a:off x="3736109" y="1482435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EC0BED-22EF-4E34-A06C-B2635BC5DC67}"/>
              </a:ext>
            </a:extLst>
          </p:cNvPr>
          <p:cNvSpPr/>
          <p:nvPr/>
        </p:nvSpPr>
        <p:spPr>
          <a:xfrm>
            <a:off x="3736109" y="2782454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8A0E42-2B22-4496-8C9A-308C1AAF56AB}"/>
              </a:ext>
            </a:extLst>
          </p:cNvPr>
          <p:cNvSpPr/>
          <p:nvPr/>
        </p:nvSpPr>
        <p:spPr>
          <a:xfrm>
            <a:off x="3736109" y="4082473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058355-8DF2-4440-9504-3943962C0C2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13162" y="1805708"/>
            <a:ext cx="2322947" cy="130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AF184E-87EE-4681-BF5B-C2DFCB600A89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413162" y="3105727"/>
            <a:ext cx="23229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28522-E5ED-4A79-ACCF-E532093286D6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413162" y="3105728"/>
            <a:ext cx="2322947" cy="130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B9EF1A-12DC-4B4C-BE99-702CF4278287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 flipV="1">
            <a:off x="4382654" y="1805708"/>
            <a:ext cx="2322947" cy="130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2BBA0-68FD-4AE0-A114-700BA2D941CA}"/>
              </a:ext>
            </a:extLst>
          </p:cNvPr>
          <p:cNvCxnSpPr>
            <a:stCxn id="5" idx="2"/>
            <a:endCxn id="7" idx="6"/>
          </p:cNvCxnSpPr>
          <p:nvPr/>
        </p:nvCxnSpPr>
        <p:spPr>
          <a:xfrm flipH="1">
            <a:off x="4382654" y="3105726"/>
            <a:ext cx="23229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E2A8D-D39E-412B-B658-7E639A22500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4382654" y="3105726"/>
            <a:ext cx="2322947" cy="130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DA804-56B8-404D-8FC6-46BC7E36F5AF}"/>
              </a:ext>
            </a:extLst>
          </p:cNvPr>
          <p:cNvSpPr txBox="1"/>
          <p:nvPr/>
        </p:nvSpPr>
        <p:spPr>
          <a:xfrm>
            <a:off x="2251361" y="208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D1905-3656-45E0-9804-88E1FD6F57A9}"/>
              </a:ext>
            </a:extLst>
          </p:cNvPr>
          <p:cNvSpPr txBox="1"/>
          <p:nvPr/>
        </p:nvSpPr>
        <p:spPr>
          <a:xfrm>
            <a:off x="5125423" y="2722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47DB9-4C45-4CAB-BFD0-5025C956D0DB}"/>
              </a:ext>
            </a:extLst>
          </p:cNvPr>
          <p:cNvSpPr txBox="1"/>
          <p:nvPr/>
        </p:nvSpPr>
        <p:spPr>
          <a:xfrm>
            <a:off x="2365283" y="370621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A78FB-965D-42B7-A787-A0086B1D66D8}"/>
              </a:ext>
            </a:extLst>
          </p:cNvPr>
          <p:cNvSpPr txBox="1"/>
          <p:nvPr/>
        </p:nvSpPr>
        <p:spPr>
          <a:xfrm>
            <a:off x="5220853" y="195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9AC1F-AB0C-42FA-B760-E4011651E6D0}"/>
              </a:ext>
            </a:extLst>
          </p:cNvPr>
          <p:cNvSpPr txBox="1"/>
          <p:nvPr/>
        </p:nvSpPr>
        <p:spPr>
          <a:xfrm>
            <a:off x="2574635" y="273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519DF-65D2-4328-B09E-BB30A69B9A41}"/>
              </a:ext>
            </a:extLst>
          </p:cNvPr>
          <p:cNvSpPr txBox="1"/>
          <p:nvPr/>
        </p:nvSpPr>
        <p:spPr>
          <a:xfrm>
            <a:off x="5334775" y="3851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4D0FF-DFFB-4580-8C48-898ED3E8A793}"/>
              </a:ext>
            </a:extLst>
          </p:cNvPr>
          <p:cNvSpPr txBox="1"/>
          <p:nvPr/>
        </p:nvSpPr>
        <p:spPr>
          <a:xfrm>
            <a:off x="3850029" y="119829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B80D23-1688-4EC8-9700-27F82B9C984C}"/>
              </a:ext>
            </a:extLst>
          </p:cNvPr>
          <p:cNvSpPr txBox="1"/>
          <p:nvPr/>
        </p:nvSpPr>
        <p:spPr>
          <a:xfrm>
            <a:off x="3850029" y="2476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600E99-FE6F-45E6-A50F-1B124A7CA78E}"/>
              </a:ext>
            </a:extLst>
          </p:cNvPr>
          <p:cNvSpPr txBox="1"/>
          <p:nvPr/>
        </p:nvSpPr>
        <p:spPr>
          <a:xfrm>
            <a:off x="3850029" y="3775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1EDC1C-E8DD-4A26-A0E8-D2907B700518}"/>
              </a:ext>
            </a:extLst>
          </p:cNvPr>
          <p:cNvSpPr txBox="1"/>
          <p:nvPr/>
        </p:nvSpPr>
        <p:spPr>
          <a:xfrm>
            <a:off x="515479" y="245571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@ $600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50FC97-9687-437B-82CF-5DC3DD158EF7}"/>
              </a:ext>
            </a:extLst>
          </p:cNvPr>
          <p:cNvSpPr txBox="1"/>
          <p:nvPr/>
        </p:nvSpPr>
        <p:spPr>
          <a:xfrm>
            <a:off x="6439196" y="247649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 @ $625</a:t>
            </a:r>
          </a:p>
        </p:txBody>
      </p:sp>
    </p:spTree>
    <p:extLst>
      <p:ext uri="{BB962C8B-B14F-4D97-AF65-F5344CB8AC3E}">
        <p14:creationId xmlns:p14="http://schemas.microsoft.com/office/powerpoint/2010/main" val="107318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7EAF1A-5354-47F4-B7DD-5BFD6E1ECA31}"/>
              </a:ext>
            </a:extLst>
          </p:cNvPr>
          <p:cNvSpPr/>
          <p:nvPr/>
        </p:nvSpPr>
        <p:spPr>
          <a:xfrm>
            <a:off x="2641599" y="3061665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CE3622-B583-404E-B108-FA36A170387E}"/>
              </a:ext>
            </a:extLst>
          </p:cNvPr>
          <p:cNvSpPr/>
          <p:nvPr/>
        </p:nvSpPr>
        <p:spPr>
          <a:xfrm>
            <a:off x="8922981" y="3202455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855A4-A111-4DE7-B960-301743AD7022}"/>
              </a:ext>
            </a:extLst>
          </p:cNvPr>
          <p:cNvSpPr/>
          <p:nvPr/>
        </p:nvSpPr>
        <p:spPr>
          <a:xfrm>
            <a:off x="5805419" y="1761645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EC0BED-22EF-4E34-A06C-B2635BC5DC67}"/>
              </a:ext>
            </a:extLst>
          </p:cNvPr>
          <p:cNvSpPr/>
          <p:nvPr/>
        </p:nvSpPr>
        <p:spPr>
          <a:xfrm>
            <a:off x="5805419" y="3061664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8A0E42-2B22-4496-8C9A-308C1AAF56AB}"/>
              </a:ext>
            </a:extLst>
          </p:cNvPr>
          <p:cNvSpPr/>
          <p:nvPr/>
        </p:nvSpPr>
        <p:spPr>
          <a:xfrm>
            <a:off x="5805419" y="4361683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RO3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058355-8DF2-4440-9504-3943962C0C2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288144" y="2084918"/>
            <a:ext cx="2517275" cy="130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AF184E-87EE-4681-BF5B-C2DFCB600A89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288144" y="3384937"/>
            <a:ext cx="25172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28522-E5ED-4A79-ACCF-E532093286D6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288144" y="3384938"/>
            <a:ext cx="2517275" cy="130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B9EF1A-12DC-4B4C-BE99-702CF4278287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6451964" y="2084918"/>
            <a:ext cx="2488732" cy="144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2BBA0-68FD-4AE0-A114-700BA2D941CA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6451964" y="3384937"/>
            <a:ext cx="2471017" cy="140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E2A8D-D39E-412B-B658-7E639A22500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6451964" y="3525728"/>
            <a:ext cx="2471017" cy="11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DA804-56B8-404D-8FC6-46BC7E36F5AF}"/>
              </a:ext>
            </a:extLst>
          </p:cNvPr>
          <p:cNvSpPr txBox="1"/>
          <p:nvPr/>
        </p:nvSpPr>
        <p:spPr>
          <a:xfrm>
            <a:off x="2986711" y="5659148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Cost 425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6E0D5D-B8FF-41E2-B85B-A750C380366C}"/>
              </a:ext>
            </a:extLst>
          </p:cNvPr>
          <p:cNvSpPr/>
          <p:nvPr/>
        </p:nvSpPr>
        <p:spPr>
          <a:xfrm>
            <a:off x="5805419" y="5661702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CFBE2C-16F2-49E3-96D4-4F24298060DD}"/>
              </a:ext>
            </a:extLst>
          </p:cNvPr>
          <p:cNvSpPr/>
          <p:nvPr/>
        </p:nvSpPr>
        <p:spPr>
          <a:xfrm>
            <a:off x="5805419" y="461626"/>
            <a:ext cx="646545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P2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3964A22-BF75-4964-873A-F2109D5AE258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 rot="10800000" flipV="1">
            <a:off x="2964873" y="784899"/>
            <a:ext cx="2840547" cy="2276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09B3D8E-F2F9-450A-8F81-F60E644C3E9F}"/>
              </a:ext>
            </a:extLst>
          </p:cNvPr>
          <p:cNvCxnSpPr>
            <a:cxnSpLocks/>
            <a:stCxn id="50" idx="6"/>
            <a:endCxn id="5" idx="0"/>
          </p:cNvCxnSpPr>
          <p:nvPr/>
        </p:nvCxnSpPr>
        <p:spPr>
          <a:xfrm>
            <a:off x="6451964" y="784899"/>
            <a:ext cx="2794290" cy="24175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D90CAC2-7BA9-4977-80C1-724D3FB04BD6}"/>
              </a:ext>
            </a:extLst>
          </p:cNvPr>
          <p:cNvCxnSpPr>
            <a:cxnSpLocks/>
            <a:stCxn id="49" idx="2"/>
            <a:endCxn id="4" idx="4"/>
          </p:cNvCxnSpPr>
          <p:nvPr/>
        </p:nvCxnSpPr>
        <p:spPr>
          <a:xfrm rot="10800000">
            <a:off x="2964873" y="3708211"/>
            <a:ext cx="2840547" cy="2276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0636713-B6C6-4F17-BE74-3A8944F8CEED}"/>
              </a:ext>
            </a:extLst>
          </p:cNvPr>
          <p:cNvCxnSpPr>
            <a:cxnSpLocks/>
            <a:stCxn id="49" idx="6"/>
            <a:endCxn id="5" idx="4"/>
          </p:cNvCxnSpPr>
          <p:nvPr/>
        </p:nvCxnSpPr>
        <p:spPr>
          <a:xfrm flipV="1">
            <a:off x="6451964" y="3849000"/>
            <a:ext cx="2794290" cy="2135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C25438-9C5F-499F-861B-D6F020FDEE4A}"/>
              </a:ext>
            </a:extLst>
          </p:cNvPr>
          <p:cNvSpPr txBox="1"/>
          <p:nvPr/>
        </p:nvSpPr>
        <p:spPr>
          <a:xfrm>
            <a:off x="2808910" y="5922756"/>
            <a:ext cx="13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Capacity 125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76A529-5171-44E8-A34E-A7CE1A575396}"/>
              </a:ext>
            </a:extLst>
          </p:cNvPr>
          <p:cNvSpPr txBox="1"/>
          <p:nvPr/>
        </p:nvSpPr>
        <p:spPr>
          <a:xfrm>
            <a:off x="8200251" y="5659148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Cost 560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C5A1E2-6AE3-4C7D-9CA0-AB97743476BF}"/>
              </a:ext>
            </a:extLst>
          </p:cNvPr>
          <p:cNvSpPr txBox="1"/>
          <p:nvPr/>
        </p:nvSpPr>
        <p:spPr>
          <a:xfrm>
            <a:off x="8022450" y="5938915"/>
            <a:ext cx="13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Capacity 150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F21523-6984-4B25-AC4F-52CFC22322FF}"/>
              </a:ext>
            </a:extLst>
          </p:cNvPr>
          <p:cNvSpPr txBox="1"/>
          <p:nvPr/>
        </p:nvSpPr>
        <p:spPr>
          <a:xfrm>
            <a:off x="8022450" y="456186"/>
            <a:ext cx="13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Capacity 200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418FDD-ED86-40E1-9BD9-58290B843B29}"/>
              </a:ext>
            </a:extLst>
          </p:cNvPr>
          <p:cNvGrpSpPr/>
          <p:nvPr/>
        </p:nvGrpSpPr>
        <p:grpSpPr>
          <a:xfrm>
            <a:off x="2808910" y="415566"/>
            <a:ext cx="1390074" cy="704302"/>
            <a:chOff x="2825937" y="415566"/>
            <a:chExt cx="1390074" cy="70430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0484E6C-B988-42E1-964C-20683E271205}"/>
                </a:ext>
              </a:extLst>
            </p:cNvPr>
            <p:cNvSpPr txBox="1"/>
            <p:nvPr/>
          </p:nvSpPr>
          <p:spPr>
            <a:xfrm>
              <a:off x="2825937" y="415566"/>
              <a:ext cx="139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Capacity 175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F3A05B-06D3-4996-8D43-6F7D0EAB7307}"/>
                </a:ext>
              </a:extLst>
            </p:cNvPr>
            <p:cNvSpPr txBox="1"/>
            <p:nvPr/>
          </p:nvSpPr>
          <p:spPr>
            <a:xfrm>
              <a:off x="3003738" y="750536"/>
              <a:ext cx="1034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Cost 510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A590B10-0ABF-4854-BE70-2DE70A7575EC}"/>
              </a:ext>
            </a:extLst>
          </p:cNvPr>
          <p:cNvSpPr txBox="1"/>
          <p:nvPr/>
        </p:nvSpPr>
        <p:spPr>
          <a:xfrm>
            <a:off x="8200251" y="750536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Cost 600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A57F88-F0AA-48B0-946E-BB2CDE42AB02}"/>
              </a:ext>
            </a:extLst>
          </p:cNvPr>
          <p:cNvSpPr txBox="1"/>
          <p:nvPr/>
        </p:nvSpPr>
        <p:spPr>
          <a:xfrm>
            <a:off x="5433654" y="6262188"/>
            <a:ext cx="13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200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5B97D2-2A94-4A16-99AF-509AF0221939}"/>
              </a:ext>
            </a:extLst>
          </p:cNvPr>
          <p:cNvSpPr txBox="1"/>
          <p:nvPr/>
        </p:nvSpPr>
        <p:spPr>
          <a:xfrm>
            <a:off x="5433654" y="177608"/>
            <a:ext cx="13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300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CF64CDF-5C3B-4F6E-9BC7-B748EABEF646}"/>
              </a:ext>
            </a:extLst>
          </p:cNvPr>
          <p:cNvGrpSpPr/>
          <p:nvPr/>
        </p:nvGrpSpPr>
        <p:grpSpPr>
          <a:xfrm>
            <a:off x="4205773" y="2304870"/>
            <a:ext cx="1175651" cy="504509"/>
            <a:chOff x="4205773" y="2267926"/>
            <a:chExt cx="1175651" cy="50450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239271C-F9B7-41FF-A313-FAD4D8C31142}"/>
                </a:ext>
              </a:extLst>
            </p:cNvPr>
            <p:cNvSpPr txBox="1"/>
            <p:nvPr/>
          </p:nvSpPr>
          <p:spPr>
            <a:xfrm rot="19918610">
              <a:off x="4205773" y="2267926"/>
              <a:ext cx="1136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Capacity 100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B242BE-931A-4D45-8828-772071513166}"/>
                </a:ext>
              </a:extLst>
            </p:cNvPr>
            <p:cNvSpPr txBox="1"/>
            <p:nvPr/>
          </p:nvSpPr>
          <p:spPr>
            <a:xfrm rot="19918610">
              <a:off x="4428896" y="2464658"/>
              <a:ext cx="9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Cost 470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E5BFC-8E1A-49B7-AEA4-F4ABEAC7E366}"/>
              </a:ext>
            </a:extLst>
          </p:cNvPr>
          <p:cNvGrpSpPr/>
          <p:nvPr/>
        </p:nvGrpSpPr>
        <p:grpSpPr>
          <a:xfrm rot="1647417">
            <a:off x="4317334" y="3114466"/>
            <a:ext cx="1175651" cy="504509"/>
            <a:chOff x="4205773" y="2267926"/>
            <a:chExt cx="1175651" cy="50450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C68AB71-E25C-4B93-A1A7-E2591024D57C}"/>
                </a:ext>
              </a:extLst>
            </p:cNvPr>
            <p:cNvSpPr txBox="1"/>
            <p:nvPr/>
          </p:nvSpPr>
          <p:spPr>
            <a:xfrm rot="19918610">
              <a:off x="4205773" y="2267926"/>
              <a:ext cx="1136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Capacity 150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91BF210-4C8D-4207-89EF-35ADE6B6492B}"/>
                </a:ext>
              </a:extLst>
            </p:cNvPr>
            <p:cNvSpPr txBox="1"/>
            <p:nvPr/>
          </p:nvSpPr>
          <p:spPr>
            <a:xfrm rot="19918610">
              <a:off x="4428896" y="2464658"/>
              <a:ext cx="9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Cost 505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D01A4A-E809-4464-8A3B-AEC029F12B2D}"/>
              </a:ext>
            </a:extLst>
          </p:cNvPr>
          <p:cNvGrpSpPr/>
          <p:nvPr/>
        </p:nvGrpSpPr>
        <p:grpSpPr>
          <a:xfrm rot="3396270">
            <a:off x="4245320" y="3925991"/>
            <a:ext cx="1167442" cy="500275"/>
            <a:chOff x="4205773" y="2267926"/>
            <a:chExt cx="1167442" cy="5002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071CBD-A74F-4AA3-9B93-BDC66C859ABD}"/>
                </a:ext>
              </a:extLst>
            </p:cNvPr>
            <p:cNvSpPr txBox="1"/>
            <p:nvPr/>
          </p:nvSpPr>
          <p:spPr>
            <a:xfrm rot="19918610">
              <a:off x="4205773" y="2267926"/>
              <a:ext cx="1136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Capacity 100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329913-5DA6-4602-9C53-F69B4F893FCA}"/>
                </a:ext>
              </a:extLst>
            </p:cNvPr>
            <p:cNvSpPr txBox="1"/>
            <p:nvPr/>
          </p:nvSpPr>
          <p:spPr>
            <a:xfrm rot="19918610">
              <a:off x="4420687" y="2460424"/>
              <a:ext cx="9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Cost 490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D12D6D-39EB-4D54-ACA4-AC184ECCAD8B}"/>
              </a:ext>
            </a:extLst>
          </p:cNvPr>
          <p:cNvGrpSpPr/>
          <p:nvPr/>
        </p:nvGrpSpPr>
        <p:grpSpPr>
          <a:xfrm rot="3577641">
            <a:off x="6854279" y="2357656"/>
            <a:ext cx="1175651" cy="504509"/>
            <a:chOff x="4205773" y="2267926"/>
            <a:chExt cx="1175651" cy="50450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111BAEF-8DCA-4B5D-9BA4-4799BEAFF56C}"/>
                </a:ext>
              </a:extLst>
            </p:cNvPr>
            <p:cNvSpPr txBox="1"/>
            <p:nvPr/>
          </p:nvSpPr>
          <p:spPr>
            <a:xfrm rot="19918610">
              <a:off x="4205773" y="2267926"/>
              <a:ext cx="1136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Capacity 125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AA50608-D796-4AEE-903C-9F860C5B0BB4}"/>
                </a:ext>
              </a:extLst>
            </p:cNvPr>
            <p:cNvSpPr txBox="1"/>
            <p:nvPr/>
          </p:nvSpPr>
          <p:spPr>
            <a:xfrm rot="19918610">
              <a:off x="4428896" y="2464658"/>
              <a:ext cx="9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Cost 390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2D96AE-5C30-4AB7-A5FF-055744AD447D}"/>
              </a:ext>
            </a:extLst>
          </p:cNvPr>
          <p:cNvGrpSpPr/>
          <p:nvPr/>
        </p:nvGrpSpPr>
        <p:grpSpPr>
          <a:xfrm rot="1846044">
            <a:off x="6599192" y="3179710"/>
            <a:ext cx="1175651" cy="504509"/>
            <a:chOff x="4205773" y="2267926"/>
            <a:chExt cx="1175651" cy="50450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4F2E33F-B5EF-495B-AE11-7854144E12C2}"/>
                </a:ext>
              </a:extLst>
            </p:cNvPr>
            <p:cNvSpPr txBox="1"/>
            <p:nvPr/>
          </p:nvSpPr>
          <p:spPr>
            <a:xfrm rot="19918610">
              <a:off x="4205773" y="2267926"/>
              <a:ext cx="1136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Capacity 150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16360A0-C799-4234-84DD-825EEDEAE060}"/>
                </a:ext>
              </a:extLst>
            </p:cNvPr>
            <p:cNvSpPr txBox="1"/>
            <p:nvPr/>
          </p:nvSpPr>
          <p:spPr>
            <a:xfrm rot="19918610">
              <a:off x="4428896" y="2464658"/>
              <a:ext cx="9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Cost 410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8AC657-FC64-410B-8A7F-32B01E126EED}"/>
              </a:ext>
            </a:extLst>
          </p:cNvPr>
          <p:cNvGrpSpPr/>
          <p:nvPr/>
        </p:nvGrpSpPr>
        <p:grpSpPr>
          <a:xfrm rot="284592">
            <a:off x="6780679" y="3983493"/>
            <a:ext cx="1175651" cy="504509"/>
            <a:chOff x="4205773" y="2267926"/>
            <a:chExt cx="1175651" cy="50450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61D63A-3D31-4434-9061-799607793FF7}"/>
                </a:ext>
              </a:extLst>
            </p:cNvPr>
            <p:cNvSpPr txBox="1"/>
            <p:nvPr/>
          </p:nvSpPr>
          <p:spPr>
            <a:xfrm rot="19918610">
              <a:off x="4205773" y="2267926"/>
              <a:ext cx="1136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Capacity 75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0C04F02-6B29-4360-8BA9-438B42B8B4BF}"/>
                </a:ext>
              </a:extLst>
            </p:cNvPr>
            <p:cNvSpPr txBox="1"/>
            <p:nvPr/>
          </p:nvSpPr>
          <p:spPr>
            <a:xfrm rot="19918610">
              <a:off x="4428896" y="2464658"/>
              <a:ext cx="9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Cost 440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7CAB991-4610-436A-BF8C-5F20ECD41F7F}"/>
              </a:ext>
            </a:extLst>
          </p:cNvPr>
          <p:cNvSpPr txBox="1"/>
          <p:nvPr/>
        </p:nvSpPr>
        <p:spPr>
          <a:xfrm>
            <a:off x="5433654" y="1465700"/>
            <a:ext cx="139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Demand 150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78CF3C-944C-413A-9DF7-ABBE4E41F4A3}"/>
              </a:ext>
            </a:extLst>
          </p:cNvPr>
          <p:cNvSpPr txBox="1"/>
          <p:nvPr/>
        </p:nvSpPr>
        <p:spPr>
          <a:xfrm>
            <a:off x="5433654" y="2790946"/>
            <a:ext cx="139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Demand 200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F8BA32-91E2-4393-8B64-0D100DB5173B}"/>
              </a:ext>
            </a:extLst>
          </p:cNvPr>
          <p:cNvSpPr txBox="1"/>
          <p:nvPr/>
        </p:nvSpPr>
        <p:spPr>
          <a:xfrm>
            <a:off x="5505136" y="4951371"/>
            <a:ext cx="139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Demand 150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AE7250B-2171-49B9-ACEE-96F4BAD322E4}"/>
              </a:ext>
            </a:extLst>
          </p:cNvPr>
          <p:cNvSpPr txBox="1"/>
          <p:nvPr/>
        </p:nvSpPr>
        <p:spPr>
          <a:xfrm>
            <a:off x="1348509" y="3244334"/>
            <a:ext cx="99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6B12F8-2D70-4A97-878B-8433C161FAF1}"/>
              </a:ext>
            </a:extLst>
          </p:cNvPr>
          <p:cNvSpPr txBox="1"/>
          <p:nvPr/>
        </p:nvSpPr>
        <p:spPr>
          <a:xfrm>
            <a:off x="10221295" y="3294702"/>
            <a:ext cx="99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5809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81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albolea</dc:creator>
  <cp:lastModifiedBy>Renato albolea</cp:lastModifiedBy>
  <cp:revision>9</cp:revision>
  <dcterms:created xsi:type="dcterms:W3CDTF">2020-04-30T16:44:38Z</dcterms:created>
  <dcterms:modified xsi:type="dcterms:W3CDTF">2020-04-30T23:33:12Z</dcterms:modified>
</cp:coreProperties>
</file>