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B3FE81-DEF2-4D9B-B87E-EC58859221AA}" v="10" dt="2020-05-13T17:06:59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E2200-84D8-4301-9F6F-E091A9C4A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63E75-384B-4FF7-9A62-B530596F1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0C7AA-B42A-428D-8E75-A0AE5598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73BA-A4DE-4CDA-90FD-6A0363FDC439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3743C-C4E1-4765-AF72-C0A8AD780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CE108-9A0E-4675-9A0A-490D8362A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7ED0-EB4D-4EAB-9112-8754E4CEE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8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4A395-2644-48DA-8E1D-100E90AEA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C28F94-0C1F-4446-91A6-6ECD1CD5A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A80E9-D055-4F3D-B190-A614B6274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73BA-A4DE-4CDA-90FD-6A0363FDC439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71232-8A77-4251-AD5D-6E35DB66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043B0-9FC6-4CD1-AE01-B9498A4E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7ED0-EB4D-4EAB-9112-8754E4CEE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5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7A56AB-856E-40E6-9D37-F8AE66018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DF5CC-5A8A-46AF-B6C9-7BE8F3969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797D0-971B-4460-9516-1A9615518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73BA-A4DE-4CDA-90FD-6A0363FDC439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CCE61-E32E-4C79-8BE9-8ACC15B7B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F1092-217E-45B2-9FB9-06A28573A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7ED0-EB4D-4EAB-9112-8754E4CEE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9FB7-480B-40CD-B32E-9D4BC131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4E5FB-8E2E-464E-89CF-3D450FFA9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8CC3A-E61B-45D9-AC92-8E7AFB70F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73BA-A4DE-4CDA-90FD-6A0363FDC439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5157B-1AD4-47B6-927B-04B29D2B9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D6474-439A-4CA7-B049-4C7AB7A1F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7ED0-EB4D-4EAB-9112-8754E4CEE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7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F7E8-E5B8-4919-A9D9-EED1BBDD6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920AF-3BBF-4627-81B1-0802252CB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851C3-46D1-4EE0-B37C-BF5906E5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73BA-A4DE-4CDA-90FD-6A0363FDC439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6CF76-9FE2-4379-9B63-7A618C135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88B11-26E7-4DB6-8355-3AC00C5E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7ED0-EB4D-4EAB-9112-8754E4CEE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4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AAAD9-1EF4-48E9-B8EC-6CEC793E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0DEFB-C3EE-4820-8753-414692AE1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01552-E7E6-4F70-A109-6A90EDA0C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57EB1-F322-432C-A28D-BBE5FD9D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73BA-A4DE-4CDA-90FD-6A0363FDC439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AECEF-4853-469E-9F3E-5EF5F64E7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C24B4-02DD-4C81-A039-E911D4A0A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7ED0-EB4D-4EAB-9112-8754E4CEE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8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86628-12AD-4165-A4EE-39AE792CF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6F840-5F60-40C1-8D74-8C6FE6C09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B313D-C7D8-44D6-B8B5-2B89EBFCE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643E2B-0E30-428F-AA22-32AB10B9C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88A4C5-0A33-46F0-86E3-69C4C9776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C2ACF6-FE1F-4ACF-A01C-91DAF9F1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73BA-A4DE-4CDA-90FD-6A0363FDC439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345A54-ACE9-40C9-AC67-1395C524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7E4304-CA73-4305-98AD-F315B700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7ED0-EB4D-4EAB-9112-8754E4CEE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95D8C-352D-4648-8907-963EC17A7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4C4D01-1756-4BB8-ADEB-E79609FC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73BA-A4DE-4CDA-90FD-6A0363FDC439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C94F7-916D-4268-8A74-6CB0B8E4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6C9BB-6702-4C70-AD91-8B65528E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7ED0-EB4D-4EAB-9112-8754E4CEE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5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82550B-87E5-4823-847C-D4489D20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73BA-A4DE-4CDA-90FD-6A0363FDC439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CA71ED-F484-4DE9-9743-14D89EA0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EBABB-5887-4D4F-A682-DA63E03A4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7ED0-EB4D-4EAB-9112-8754E4CEE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19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DAC69-F9FB-4E30-A369-870071797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01168-D2C5-4F5F-AAA3-D2D38CCDE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E4D2E-CE78-4CAB-A37E-DA76E4B78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CE81B-6484-4D9F-8871-F01E2CD07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73BA-A4DE-4CDA-90FD-6A0363FDC439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ED6E3-D543-480D-85DF-81A381630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8CC99-EEDC-48A8-AB9F-D94BC03CC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7ED0-EB4D-4EAB-9112-8754E4CEE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4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8C39-7E79-4241-90AB-C88ED1924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8F6625-F7C4-478F-B427-5DC5FFB77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7A549-6ADC-4F2C-B503-1A7C25514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1C6B9-22E3-4995-9B93-79045358B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73BA-A4DE-4CDA-90FD-6A0363FDC439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8F37D-A1EA-4EDA-BA13-BEDD7B7D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F713F-5D9A-4CDB-BD8B-A6D7157AE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7ED0-EB4D-4EAB-9112-8754E4CEE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0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1B4F1C-82CA-4294-B8AA-F261DEA70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4A939-BFEA-4BE1-8971-190127C3C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FDE04-08D9-4743-9714-BAC01FDC2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A73BA-A4DE-4CDA-90FD-6A0363FDC439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BFB14-C5EC-462F-8DBF-A7B754169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6D53E-C04C-4B52-8301-6ACC89474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97ED0-EB4D-4EAB-9112-8754E4CEE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4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BDA369F-76AC-4B83-80B6-1485C70F0A60}"/>
              </a:ext>
            </a:extLst>
          </p:cNvPr>
          <p:cNvSpPr/>
          <p:nvPr/>
        </p:nvSpPr>
        <p:spPr>
          <a:xfrm>
            <a:off x="4611236" y="217283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Lusaka, Zambia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334A9F-427A-4C7E-A452-FE203F2CFA4D}"/>
              </a:ext>
            </a:extLst>
          </p:cNvPr>
          <p:cNvSpPr/>
          <p:nvPr/>
        </p:nvSpPr>
        <p:spPr>
          <a:xfrm>
            <a:off x="4611236" y="1388052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Nairobi, Kenya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DE56B1-A9F8-4F84-B686-47ADDB900D33}"/>
              </a:ext>
            </a:extLst>
          </p:cNvPr>
          <p:cNvSpPr/>
          <p:nvPr/>
        </p:nvSpPr>
        <p:spPr>
          <a:xfrm>
            <a:off x="4611236" y="2558821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Khartoum, Sudan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34254A-2FAA-4E57-AF5F-655393485B74}"/>
              </a:ext>
            </a:extLst>
          </p:cNvPr>
          <p:cNvSpPr/>
          <p:nvPr/>
        </p:nvSpPr>
        <p:spPr>
          <a:xfrm>
            <a:off x="4611236" y="3729590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Dakar, Senegal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B54AAD-8D6B-4D5D-955D-9A7252D53532}"/>
              </a:ext>
            </a:extLst>
          </p:cNvPr>
          <p:cNvSpPr/>
          <p:nvPr/>
        </p:nvSpPr>
        <p:spPr>
          <a:xfrm>
            <a:off x="4611236" y="4900359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Libreville, Gabon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20F893-19A4-447B-B980-7A38DC45BB0F}"/>
              </a:ext>
            </a:extLst>
          </p:cNvPr>
          <p:cNvSpPr/>
          <p:nvPr/>
        </p:nvSpPr>
        <p:spPr>
          <a:xfrm>
            <a:off x="4611236" y="6071126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Luanda, Angola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1FF9AF-0A52-42DB-A17D-0ECA685AA99F}"/>
              </a:ext>
            </a:extLst>
          </p:cNvPr>
          <p:cNvSpPr/>
          <p:nvPr/>
        </p:nvSpPr>
        <p:spPr>
          <a:xfrm>
            <a:off x="9577463" y="835380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Niamey, Niger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2C0C99-47B3-4F38-A7D4-DC81A3822B1F}"/>
              </a:ext>
            </a:extLst>
          </p:cNvPr>
          <p:cNvSpPr/>
          <p:nvPr/>
        </p:nvSpPr>
        <p:spPr>
          <a:xfrm>
            <a:off x="9577464" y="2856369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Kosongo</a:t>
            </a:r>
            <a:r>
              <a:rPr lang="en-US" dirty="0"/>
              <a:t>, D.R. Congo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5808A2-4A1F-47B6-93EB-1A6BCEF9B6D0}"/>
              </a:ext>
            </a:extLst>
          </p:cNvPr>
          <p:cNvSpPr/>
          <p:nvPr/>
        </p:nvSpPr>
        <p:spPr>
          <a:xfrm>
            <a:off x="9696279" y="5129173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Ndjamena, Chad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BAA3C76-E234-42FA-AE20-3BF9EACF1586}"/>
              </a:ext>
            </a:extLst>
          </p:cNvPr>
          <p:cNvCxnSpPr>
            <a:cxnSpLocks/>
          </p:cNvCxnSpPr>
          <p:nvPr/>
        </p:nvCxnSpPr>
        <p:spPr>
          <a:xfrm>
            <a:off x="9868277" y="6039402"/>
            <a:ext cx="577217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C95EF7D-79A5-45D8-AA8D-963F87F9CE3A}"/>
              </a:ext>
            </a:extLst>
          </p:cNvPr>
          <p:cNvSpPr txBox="1"/>
          <p:nvPr/>
        </p:nvSpPr>
        <p:spPr>
          <a:xfrm>
            <a:off x="10502028" y="5900156"/>
            <a:ext cx="706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Airplane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47AF62-D964-4CED-8725-D7B4F49BBB35}"/>
              </a:ext>
            </a:extLst>
          </p:cNvPr>
          <p:cNvCxnSpPr>
            <a:cxnSpLocks/>
          </p:cNvCxnSpPr>
          <p:nvPr/>
        </p:nvCxnSpPr>
        <p:spPr>
          <a:xfrm>
            <a:off x="9868277" y="6240061"/>
            <a:ext cx="577217" cy="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492BBCE-5721-4223-9000-E7DBF3589C31}"/>
              </a:ext>
            </a:extLst>
          </p:cNvPr>
          <p:cNvSpPr txBox="1"/>
          <p:nvPr/>
        </p:nvSpPr>
        <p:spPr>
          <a:xfrm>
            <a:off x="10502028" y="6100815"/>
            <a:ext cx="706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</a:rPr>
              <a:t>Ship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BD405C0-07D1-499B-A13E-2E7A5DED41EF}"/>
              </a:ext>
            </a:extLst>
          </p:cNvPr>
          <p:cNvCxnSpPr>
            <a:cxnSpLocks/>
          </p:cNvCxnSpPr>
          <p:nvPr/>
        </p:nvCxnSpPr>
        <p:spPr>
          <a:xfrm>
            <a:off x="9868277" y="6440719"/>
            <a:ext cx="577217" cy="0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CC214F5-1B85-4757-9CD8-1B6FEEB3A5B3}"/>
              </a:ext>
            </a:extLst>
          </p:cNvPr>
          <p:cNvSpPr txBox="1"/>
          <p:nvPr/>
        </p:nvSpPr>
        <p:spPr>
          <a:xfrm>
            <a:off x="10502028" y="6301474"/>
            <a:ext cx="706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Truck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8E984066-6453-4921-953E-F4C21AE551AB}"/>
              </a:ext>
            </a:extLst>
          </p:cNvPr>
          <p:cNvCxnSpPr>
            <a:cxnSpLocks/>
            <a:stCxn id="65" idx="6"/>
            <a:endCxn id="12" idx="1"/>
          </p:cNvCxnSpPr>
          <p:nvPr/>
        </p:nvCxnSpPr>
        <p:spPr>
          <a:xfrm flipV="1">
            <a:off x="1919335" y="511521"/>
            <a:ext cx="2691901" cy="481269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63233A2D-BEEF-4883-889D-51EBEC3FA706}"/>
              </a:ext>
            </a:extLst>
          </p:cNvPr>
          <p:cNvCxnSpPr>
            <a:cxnSpLocks/>
            <a:stCxn id="65" idx="6"/>
            <a:endCxn id="13" idx="1"/>
          </p:cNvCxnSpPr>
          <p:nvPr/>
        </p:nvCxnSpPr>
        <p:spPr>
          <a:xfrm>
            <a:off x="1919335" y="992790"/>
            <a:ext cx="2691901" cy="689500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C48EB74C-E685-4AF4-BFB4-B9897596DDD1}"/>
              </a:ext>
            </a:extLst>
          </p:cNvPr>
          <p:cNvCxnSpPr>
            <a:cxnSpLocks/>
            <a:stCxn id="65" idx="6"/>
            <a:endCxn id="14" idx="1"/>
          </p:cNvCxnSpPr>
          <p:nvPr/>
        </p:nvCxnSpPr>
        <p:spPr>
          <a:xfrm>
            <a:off x="1919335" y="992790"/>
            <a:ext cx="2691901" cy="1860269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DC3059D6-2FB8-41D8-A41A-6CD16A6989C9}"/>
              </a:ext>
            </a:extLst>
          </p:cNvPr>
          <p:cNvSpPr/>
          <p:nvPr/>
        </p:nvSpPr>
        <p:spPr>
          <a:xfrm>
            <a:off x="534154" y="511520"/>
            <a:ext cx="1385181" cy="962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York, NY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7E045B4-A9D5-487F-806A-961745295834}"/>
              </a:ext>
            </a:extLst>
          </p:cNvPr>
          <p:cNvSpPr/>
          <p:nvPr/>
        </p:nvSpPr>
        <p:spPr>
          <a:xfrm>
            <a:off x="534153" y="4713326"/>
            <a:ext cx="1385181" cy="962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Jacksonville, FL</a:t>
            </a:r>
          </a:p>
        </p:txBody>
      </p: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689A2AD0-DC59-4621-8C87-23898F0AF0E0}"/>
              </a:ext>
            </a:extLst>
          </p:cNvPr>
          <p:cNvCxnSpPr>
            <a:stCxn id="65" idx="5"/>
            <a:endCxn id="16" idx="1"/>
          </p:cNvCxnSpPr>
          <p:nvPr/>
        </p:nvCxnSpPr>
        <p:spPr>
          <a:xfrm rot="16200000" flipH="1">
            <a:off x="1818493" y="1231085"/>
            <a:ext cx="2690730" cy="2894756"/>
          </a:xfrm>
          <a:prstGeom prst="curvedConnector2">
            <a:avLst/>
          </a:prstGeom>
          <a:ln w="158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3EB7EB80-0D53-4E62-A188-3ACAC2B1DF0D}"/>
              </a:ext>
            </a:extLst>
          </p:cNvPr>
          <p:cNvCxnSpPr>
            <a:cxnSpLocks/>
            <a:stCxn id="65" idx="5"/>
            <a:endCxn id="17" idx="1"/>
          </p:cNvCxnSpPr>
          <p:nvPr/>
        </p:nvCxnSpPr>
        <p:spPr>
          <a:xfrm rot="16200000" flipH="1">
            <a:off x="1233109" y="1816469"/>
            <a:ext cx="3861499" cy="2894756"/>
          </a:xfrm>
          <a:prstGeom prst="curvedConnector2">
            <a:avLst/>
          </a:prstGeom>
          <a:ln w="158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F575DBCC-9B42-41EE-96CB-1F03868C5B08}"/>
              </a:ext>
            </a:extLst>
          </p:cNvPr>
          <p:cNvCxnSpPr>
            <a:cxnSpLocks/>
            <a:stCxn id="65" idx="5"/>
            <a:endCxn id="18" idx="1"/>
          </p:cNvCxnSpPr>
          <p:nvPr/>
        </p:nvCxnSpPr>
        <p:spPr>
          <a:xfrm rot="16200000" flipH="1">
            <a:off x="647725" y="2401853"/>
            <a:ext cx="5032266" cy="2894756"/>
          </a:xfrm>
          <a:prstGeom prst="curvedConnector2">
            <a:avLst/>
          </a:prstGeom>
          <a:ln w="158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E3CF4E3B-C156-45AC-A9AB-270416F90C76}"/>
              </a:ext>
            </a:extLst>
          </p:cNvPr>
          <p:cNvCxnSpPr>
            <a:cxnSpLocks/>
            <a:stCxn id="67" idx="4"/>
            <a:endCxn id="18" idx="1"/>
          </p:cNvCxnSpPr>
          <p:nvPr/>
        </p:nvCxnSpPr>
        <p:spPr>
          <a:xfrm rot="16200000" flipH="1">
            <a:off x="2574241" y="4328368"/>
            <a:ext cx="689499" cy="3384492"/>
          </a:xfrm>
          <a:prstGeom prst="bentConnector2">
            <a:avLst/>
          </a:prstGeom>
          <a:ln w="15875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C6CF354A-B301-467D-B4C9-93C00CE3BD05}"/>
              </a:ext>
            </a:extLst>
          </p:cNvPr>
          <p:cNvCxnSpPr>
            <a:cxnSpLocks/>
            <a:stCxn id="67" idx="6"/>
            <a:endCxn id="17" idx="1"/>
          </p:cNvCxnSpPr>
          <p:nvPr/>
        </p:nvCxnSpPr>
        <p:spPr>
          <a:xfrm>
            <a:off x="1919334" y="5194596"/>
            <a:ext cx="2691902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D891895A-AC7D-4F3E-90E2-3B8F812A8623}"/>
              </a:ext>
            </a:extLst>
          </p:cNvPr>
          <p:cNvCxnSpPr>
            <a:cxnSpLocks/>
            <a:stCxn id="67" idx="7"/>
            <a:endCxn id="16" idx="1"/>
          </p:cNvCxnSpPr>
          <p:nvPr/>
        </p:nvCxnSpPr>
        <p:spPr>
          <a:xfrm rot="5400000" flipH="1" flipV="1">
            <a:off x="2748628" y="2991680"/>
            <a:ext cx="830459" cy="2894757"/>
          </a:xfrm>
          <a:prstGeom prst="bentConnector2">
            <a:avLst/>
          </a:prstGeom>
          <a:ln w="15875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B41C20AB-5CF1-4821-90BA-166139FD46BF}"/>
              </a:ext>
            </a:extLst>
          </p:cNvPr>
          <p:cNvCxnSpPr>
            <a:cxnSpLocks/>
            <a:stCxn id="67" idx="0"/>
            <a:endCxn id="12" idx="1"/>
          </p:cNvCxnSpPr>
          <p:nvPr/>
        </p:nvCxnSpPr>
        <p:spPr>
          <a:xfrm rot="5400000" flipH="1" flipV="1">
            <a:off x="818088" y="920178"/>
            <a:ext cx="4201805" cy="3384492"/>
          </a:xfrm>
          <a:prstGeom prst="curvedConnector2">
            <a:avLst/>
          </a:prstGeom>
          <a:ln w="1587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CEFC2668-505B-40BF-A56A-A1B228E97BC1}"/>
              </a:ext>
            </a:extLst>
          </p:cNvPr>
          <p:cNvCxnSpPr>
            <a:cxnSpLocks/>
            <a:stCxn id="67" idx="0"/>
            <a:endCxn id="13" idx="1"/>
          </p:cNvCxnSpPr>
          <p:nvPr/>
        </p:nvCxnSpPr>
        <p:spPr>
          <a:xfrm rot="5400000" flipH="1" flipV="1">
            <a:off x="1403472" y="1505562"/>
            <a:ext cx="3031036" cy="3384492"/>
          </a:xfrm>
          <a:prstGeom prst="curvedConnector2">
            <a:avLst/>
          </a:prstGeom>
          <a:ln w="1587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94F46AD3-B41B-42AF-B207-E6260DA5ACEC}"/>
              </a:ext>
            </a:extLst>
          </p:cNvPr>
          <p:cNvCxnSpPr>
            <a:cxnSpLocks/>
            <a:stCxn id="67" idx="0"/>
            <a:endCxn id="14" idx="1"/>
          </p:cNvCxnSpPr>
          <p:nvPr/>
        </p:nvCxnSpPr>
        <p:spPr>
          <a:xfrm rot="5400000" flipH="1" flipV="1">
            <a:off x="1988857" y="2090947"/>
            <a:ext cx="1860267" cy="3384492"/>
          </a:xfrm>
          <a:prstGeom prst="curvedConnector2">
            <a:avLst/>
          </a:prstGeom>
          <a:ln w="1587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85945F37-7A2B-4A78-BE65-95D0B9B7DB4F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6095999" y="511521"/>
            <a:ext cx="3481464" cy="618097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448D9D3D-FCDE-4010-9567-1FD54C55C84C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V="1">
            <a:off x="6095999" y="1129618"/>
            <a:ext cx="3481464" cy="4064979"/>
          </a:xfrm>
          <a:prstGeom prst="curvedConnector3">
            <a:avLst>
              <a:gd name="adj1" fmla="val 50000"/>
            </a:avLst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7E67E036-87C5-47BA-8AA3-197C16F3CA9D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6095999" y="511521"/>
            <a:ext cx="3481464" cy="618097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3B8B7B31-7735-4079-B52D-54837E557970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 flipV="1">
            <a:off x="6095999" y="1129618"/>
            <a:ext cx="3481464" cy="1723441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Curved 124">
            <a:extLst>
              <a:ext uri="{FF2B5EF4-FFF2-40B4-BE49-F238E27FC236}">
                <a16:creationId xmlns:a16="http://schemas.microsoft.com/office/drawing/2014/main" id="{01B1A437-8DA2-4F9F-A001-B559DC4655CB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6095999" y="1129618"/>
            <a:ext cx="3481464" cy="5235746"/>
          </a:xfrm>
          <a:prstGeom prst="curvedConnector3">
            <a:avLst>
              <a:gd name="adj1" fmla="val 50000"/>
            </a:avLst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Curved 127">
            <a:extLst>
              <a:ext uri="{FF2B5EF4-FFF2-40B4-BE49-F238E27FC236}">
                <a16:creationId xmlns:a16="http://schemas.microsoft.com/office/drawing/2014/main" id="{0B5841B2-6C9C-4230-835F-0956CAFE6B0E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6095999" y="1129618"/>
            <a:ext cx="3481464" cy="2894210"/>
          </a:xfrm>
          <a:prstGeom prst="curvedConnector3">
            <a:avLst>
              <a:gd name="adj1" fmla="val 50000"/>
            </a:avLst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Curved 133">
            <a:extLst>
              <a:ext uri="{FF2B5EF4-FFF2-40B4-BE49-F238E27FC236}">
                <a16:creationId xmlns:a16="http://schemas.microsoft.com/office/drawing/2014/main" id="{38AAE734-F451-4B22-B37B-7CD6E3950748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095999" y="511521"/>
            <a:ext cx="3481465" cy="2639086"/>
          </a:xfrm>
          <a:prstGeom prst="curvedConnector3">
            <a:avLst>
              <a:gd name="adj1" fmla="val 50000"/>
            </a:avLst>
          </a:prstGeom>
          <a:ln w="1587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Curved 136">
            <a:extLst>
              <a:ext uri="{FF2B5EF4-FFF2-40B4-BE49-F238E27FC236}">
                <a16:creationId xmlns:a16="http://schemas.microsoft.com/office/drawing/2014/main" id="{F9FC657F-C128-40E0-B10F-652D7FB281C0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6095999" y="3150607"/>
            <a:ext cx="3481465" cy="2043990"/>
          </a:xfrm>
          <a:prstGeom prst="curvedConnector3">
            <a:avLst>
              <a:gd name="adj1" fmla="val 50000"/>
            </a:avLst>
          </a:prstGeom>
          <a:ln w="158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Curved 139">
            <a:extLst>
              <a:ext uri="{FF2B5EF4-FFF2-40B4-BE49-F238E27FC236}">
                <a16:creationId xmlns:a16="http://schemas.microsoft.com/office/drawing/2014/main" id="{A499D36B-988F-499A-8286-6C547D149534}"/>
              </a:ext>
            </a:extLst>
          </p:cNvPr>
          <p:cNvCxnSpPr>
            <a:cxnSpLocks/>
            <a:stCxn id="13" idx="3"/>
            <a:endCxn id="20" idx="0"/>
          </p:cNvCxnSpPr>
          <p:nvPr/>
        </p:nvCxnSpPr>
        <p:spPr>
          <a:xfrm>
            <a:off x="6095999" y="1682290"/>
            <a:ext cx="4223847" cy="1174079"/>
          </a:xfrm>
          <a:prstGeom prst="curvedConnector2">
            <a:avLst/>
          </a:prstGeom>
          <a:ln w="1587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8ABC87DF-E2B4-4A66-A60C-DBA21584F993}"/>
              </a:ext>
            </a:extLst>
          </p:cNvPr>
          <p:cNvCxnSpPr>
            <a:cxnSpLocks/>
            <a:stCxn id="14" idx="2"/>
            <a:endCxn id="20" idx="2"/>
          </p:cNvCxnSpPr>
          <p:nvPr/>
        </p:nvCxnSpPr>
        <p:spPr>
          <a:xfrm rot="16200000" flipH="1">
            <a:off x="7687958" y="812956"/>
            <a:ext cx="297548" cy="4966228"/>
          </a:xfrm>
          <a:prstGeom prst="curvedConnector3">
            <a:avLst>
              <a:gd name="adj1" fmla="val 176828"/>
            </a:avLst>
          </a:prstGeom>
          <a:ln w="1587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Curved 149">
            <a:extLst>
              <a:ext uri="{FF2B5EF4-FFF2-40B4-BE49-F238E27FC236}">
                <a16:creationId xmlns:a16="http://schemas.microsoft.com/office/drawing/2014/main" id="{5F4F6D81-FC5B-42D3-AF36-95BAC3E340B8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095999" y="3150607"/>
            <a:ext cx="3481465" cy="3214757"/>
          </a:xfrm>
          <a:prstGeom prst="curvedConnector3">
            <a:avLst>
              <a:gd name="adj1" fmla="val 50000"/>
            </a:avLst>
          </a:prstGeom>
          <a:ln w="158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Curved 152">
            <a:extLst>
              <a:ext uri="{FF2B5EF4-FFF2-40B4-BE49-F238E27FC236}">
                <a16:creationId xmlns:a16="http://schemas.microsoft.com/office/drawing/2014/main" id="{0C9E3EDE-9F72-4AAE-BC6F-ED1BD1183D56}"/>
              </a:ext>
            </a:extLst>
          </p:cNvPr>
          <p:cNvCxnSpPr>
            <a:cxnSpLocks/>
            <a:stCxn id="16" idx="3"/>
            <a:endCxn id="20" idx="2"/>
          </p:cNvCxnSpPr>
          <p:nvPr/>
        </p:nvCxnSpPr>
        <p:spPr>
          <a:xfrm flipV="1">
            <a:off x="6095999" y="3444844"/>
            <a:ext cx="4223847" cy="578984"/>
          </a:xfrm>
          <a:prstGeom prst="curvedConnector2">
            <a:avLst/>
          </a:prstGeom>
          <a:ln w="158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or: Curved 203">
            <a:extLst>
              <a:ext uri="{FF2B5EF4-FFF2-40B4-BE49-F238E27FC236}">
                <a16:creationId xmlns:a16="http://schemas.microsoft.com/office/drawing/2014/main" id="{6549108C-BC41-4CFB-865D-90F3F572F97B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>
            <a:off x="6095999" y="511521"/>
            <a:ext cx="3600280" cy="4911890"/>
          </a:xfrm>
          <a:prstGeom prst="curvedConnector3">
            <a:avLst>
              <a:gd name="adj1" fmla="val 27620"/>
            </a:avLst>
          </a:prstGeom>
          <a:ln w="15875" cap="rnd" cmpd="sng">
            <a:solidFill>
              <a:schemeClr val="accent1"/>
            </a:solidFill>
            <a:prstDash val="lgDashDotDot"/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Curved 210">
            <a:extLst>
              <a:ext uri="{FF2B5EF4-FFF2-40B4-BE49-F238E27FC236}">
                <a16:creationId xmlns:a16="http://schemas.microsoft.com/office/drawing/2014/main" id="{74119C0D-D287-4636-8BE8-9BC7DE629D06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6095999" y="5194597"/>
            <a:ext cx="3600280" cy="228814"/>
          </a:xfrm>
          <a:prstGeom prst="curvedConnector3">
            <a:avLst>
              <a:gd name="adj1" fmla="val 50000"/>
            </a:avLst>
          </a:prstGeom>
          <a:ln w="15875" cap="rnd" cmpd="sng">
            <a:solidFill>
              <a:schemeClr val="accent6"/>
            </a:solidFill>
            <a:prstDash val="lgDashDotDot"/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Curved 213">
            <a:extLst>
              <a:ext uri="{FF2B5EF4-FFF2-40B4-BE49-F238E27FC236}">
                <a16:creationId xmlns:a16="http://schemas.microsoft.com/office/drawing/2014/main" id="{F67A1F0A-A7FF-4781-8490-FA003B7F05F1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>
            <a:off x="6095999" y="1682290"/>
            <a:ext cx="3600280" cy="3741121"/>
          </a:xfrm>
          <a:prstGeom prst="curvedConnector3">
            <a:avLst>
              <a:gd name="adj1" fmla="val 9766"/>
            </a:avLst>
          </a:prstGeom>
          <a:ln w="15875" cap="rnd" cmpd="sng">
            <a:solidFill>
              <a:schemeClr val="accent1"/>
            </a:solidFill>
            <a:prstDash val="lgDashDotDot"/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or: Curved 217">
            <a:extLst>
              <a:ext uri="{FF2B5EF4-FFF2-40B4-BE49-F238E27FC236}">
                <a16:creationId xmlns:a16="http://schemas.microsoft.com/office/drawing/2014/main" id="{493D602E-76D7-49B4-AA9A-093CD48D7272}"/>
              </a:ext>
            </a:extLst>
          </p:cNvPr>
          <p:cNvCxnSpPr>
            <a:cxnSpLocks/>
            <a:stCxn id="14" idx="3"/>
            <a:endCxn id="21" idx="0"/>
          </p:cNvCxnSpPr>
          <p:nvPr/>
        </p:nvCxnSpPr>
        <p:spPr>
          <a:xfrm>
            <a:off x="6095999" y="2853059"/>
            <a:ext cx="4342662" cy="2276114"/>
          </a:xfrm>
          <a:prstGeom prst="curvedConnector2">
            <a:avLst/>
          </a:prstGeom>
          <a:ln w="15875" cap="rnd" cmpd="sng">
            <a:solidFill>
              <a:schemeClr val="accent1"/>
            </a:solidFill>
            <a:prstDash val="lgDashDotDot"/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Curved 220">
            <a:extLst>
              <a:ext uri="{FF2B5EF4-FFF2-40B4-BE49-F238E27FC236}">
                <a16:creationId xmlns:a16="http://schemas.microsoft.com/office/drawing/2014/main" id="{AD33D474-2F3C-4101-95F0-2CA0C0D3525D}"/>
              </a:ext>
            </a:extLst>
          </p:cNvPr>
          <p:cNvCxnSpPr>
            <a:cxnSpLocks/>
            <a:stCxn id="18" idx="3"/>
            <a:endCxn id="21" idx="2"/>
          </p:cNvCxnSpPr>
          <p:nvPr/>
        </p:nvCxnSpPr>
        <p:spPr>
          <a:xfrm flipV="1">
            <a:off x="6095999" y="5717648"/>
            <a:ext cx="4342662" cy="647716"/>
          </a:xfrm>
          <a:prstGeom prst="curvedConnector2">
            <a:avLst/>
          </a:prstGeom>
          <a:ln w="15875" cap="rnd" cmpd="sng">
            <a:solidFill>
              <a:schemeClr val="accent6"/>
            </a:solidFill>
            <a:prstDash val="lgDashDotDot"/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Curved 223">
            <a:extLst>
              <a:ext uri="{FF2B5EF4-FFF2-40B4-BE49-F238E27FC236}">
                <a16:creationId xmlns:a16="http://schemas.microsoft.com/office/drawing/2014/main" id="{E80EA0F4-4DA3-4B07-ADED-0205435E13C8}"/>
              </a:ext>
            </a:extLst>
          </p:cNvPr>
          <p:cNvCxnSpPr>
            <a:cxnSpLocks/>
            <a:stCxn id="16" idx="2"/>
            <a:endCxn id="21" idx="0"/>
          </p:cNvCxnSpPr>
          <p:nvPr/>
        </p:nvCxnSpPr>
        <p:spPr>
          <a:xfrm rot="16200000" flipH="1">
            <a:off x="7490585" y="2181097"/>
            <a:ext cx="811108" cy="5085043"/>
          </a:xfrm>
          <a:prstGeom prst="curvedConnector3">
            <a:avLst>
              <a:gd name="adj1" fmla="val 50000"/>
            </a:avLst>
          </a:prstGeom>
          <a:ln w="15875" cap="rnd" cmpd="sng">
            <a:solidFill>
              <a:schemeClr val="accent6"/>
            </a:solidFill>
            <a:prstDash val="lgDashDotDot"/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Curved 226">
            <a:extLst>
              <a:ext uri="{FF2B5EF4-FFF2-40B4-BE49-F238E27FC236}">
                <a16:creationId xmlns:a16="http://schemas.microsoft.com/office/drawing/2014/main" id="{C3481F96-A507-4056-90A1-67BEC0D0B1D5}"/>
              </a:ext>
            </a:extLst>
          </p:cNvPr>
          <p:cNvCxnSpPr>
            <a:cxnSpLocks/>
            <a:stCxn id="13" idx="0"/>
            <a:endCxn id="19" idx="0"/>
          </p:cNvCxnSpPr>
          <p:nvPr/>
        </p:nvCxnSpPr>
        <p:spPr>
          <a:xfrm rot="5400000" flipH="1" flipV="1">
            <a:off x="7560395" y="-1371397"/>
            <a:ext cx="552672" cy="4966227"/>
          </a:xfrm>
          <a:prstGeom prst="curvedConnector3">
            <a:avLst>
              <a:gd name="adj1" fmla="val 141363"/>
            </a:avLst>
          </a:prstGeom>
          <a:ln w="1587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87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BDA369F-76AC-4B83-80B6-1485C70F0A60}"/>
              </a:ext>
            </a:extLst>
          </p:cNvPr>
          <p:cNvSpPr/>
          <p:nvPr/>
        </p:nvSpPr>
        <p:spPr>
          <a:xfrm>
            <a:off x="4611236" y="217283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Lusaka, Zambia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334A9F-427A-4C7E-A452-FE203F2CFA4D}"/>
              </a:ext>
            </a:extLst>
          </p:cNvPr>
          <p:cNvSpPr/>
          <p:nvPr/>
        </p:nvSpPr>
        <p:spPr>
          <a:xfrm>
            <a:off x="4611236" y="1388052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Nairobi, Kenya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DE56B1-A9F8-4F84-B686-47ADDB900D33}"/>
              </a:ext>
            </a:extLst>
          </p:cNvPr>
          <p:cNvSpPr/>
          <p:nvPr/>
        </p:nvSpPr>
        <p:spPr>
          <a:xfrm>
            <a:off x="4611236" y="2558821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Khartoum, Sudan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34254A-2FAA-4E57-AF5F-655393485B74}"/>
              </a:ext>
            </a:extLst>
          </p:cNvPr>
          <p:cNvSpPr/>
          <p:nvPr/>
        </p:nvSpPr>
        <p:spPr>
          <a:xfrm>
            <a:off x="4611236" y="3729590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Dakar, Senegal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B54AAD-8D6B-4D5D-955D-9A7252D53532}"/>
              </a:ext>
            </a:extLst>
          </p:cNvPr>
          <p:cNvSpPr/>
          <p:nvPr/>
        </p:nvSpPr>
        <p:spPr>
          <a:xfrm>
            <a:off x="4611236" y="4900359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Libreville, Gabon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20F893-19A4-447B-B980-7A38DC45BB0F}"/>
              </a:ext>
            </a:extLst>
          </p:cNvPr>
          <p:cNvSpPr/>
          <p:nvPr/>
        </p:nvSpPr>
        <p:spPr>
          <a:xfrm>
            <a:off x="4611236" y="6071126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Luanda, Angola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8E984066-6453-4921-953E-F4C21AE551AB}"/>
              </a:ext>
            </a:extLst>
          </p:cNvPr>
          <p:cNvCxnSpPr>
            <a:cxnSpLocks/>
            <a:stCxn id="65" idx="6"/>
            <a:endCxn id="12" idx="1"/>
          </p:cNvCxnSpPr>
          <p:nvPr/>
        </p:nvCxnSpPr>
        <p:spPr>
          <a:xfrm flipV="1">
            <a:off x="1919335" y="511521"/>
            <a:ext cx="2691901" cy="481269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63233A2D-BEEF-4883-889D-51EBEC3FA706}"/>
              </a:ext>
            </a:extLst>
          </p:cNvPr>
          <p:cNvCxnSpPr>
            <a:cxnSpLocks/>
            <a:stCxn id="65" idx="6"/>
            <a:endCxn id="13" idx="1"/>
          </p:cNvCxnSpPr>
          <p:nvPr/>
        </p:nvCxnSpPr>
        <p:spPr>
          <a:xfrm>
            <a:off x="1919335" y="992790"/>
            <a:ext cx="2691901" cy="689500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C48EB74C-E685-4AF4-BFB4-B9897596DDD1}"/>
              </a:ext>
            </a:extLst>
          </p:cNvPr>
          <p:cNvCxnSpPr>
            <a:cxnSpLocks/>
            <a:stCxn id="65" idx="6"/>
            <a:endCxn id="14" idx="1"/>
          </p:cNvCxnSpPr>
          <p:nvPr/>
        </p:nvCxnSpPr>
        <p:spPr>
          <a:xfrm>
            <a:off x="1919335" y="992790"/>
            <a:ext cx="2691901" cy="1860269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DC3059D6-2FB8-41D8-A41A-6CD16A6989C9}"/>
              </a:ext>
            </a:extLst>
          </p:cNvPr>
          <p:cNvSpPr/>
          <p:nvPr/>
        </p:nvSpPr>
        <p:spPr>
          <a:xfrm>
            <a:off x="534154" y="511520"/>
            <a:ext cx="1385181" cy="962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York, NY</a:t>
            </a:r>
          </a:p>
        </p:txBody>
      </p: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689A2AD0-DC59-4621-8C87-23898F0AF0E0}"/>
              </a:ext>
            </a:extLst>
          </p:cNvPr>
          <p:cNvCxnSpPr>
            <a:stCxn id="65" idx="5"/>
            <a:endCxn id="16" idx="1"/>
          </p:cNvCxnSpPr>
          <p:nvPr/>
        </p:nvCxnSpPr>
        <p:spPr>
          <a:xfrm rot="16200000" flipH="1">
            <a:off x="1818493" y="1231085"/>
            <a:ext cx="2690730" cy="2894756"/>
          </a:xfrm>
          <a:prstGeom prst="curvedConnector2">
            <a:avLst/>
          </a:prstGeom>
          <a:ln w="158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3EB7EB80-0D53-4E62-A188-3ACAC2B1DF0D}"/>
              </a:ext>
            </a:extLst>
          </p:cNvPr>
          <p:cNvCxnSpPr>
            <a:cxnSpLocks/>
            <a:stCxn id="65" idx="5"/>
            <a:endCxn id="17" idx="1"/>
          </p:cNvCxnSpPr>
          <p:nvPr/>
        </p:nvCxnSpPr>
        <p:spPr>
          <a:xfrm rot="16200000" flipH="1">
            <a:off x="1233109" y="1816469"/>
            <a:ext cx="3861499" cy="2894756"/>
          </a:xfrm>
          <a:prstGeom prst="curvedConnector2">
            <a:avLst/>
          </a:prstGeom>
          <a:ln w="158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F575DBCC-9B42-41EE-96CB-1F03868C5B08}"/>
              </a:ext>
            </a:extLst>
          </p:cNvPr>
          <p:cNvCxnSpPr>
            <a:cxnSpLocks/>
            <a:stCxn id="65" idx="5"/>
            <a:endCxn id="18" idx="1"/>
          </p:cNvCxnSpPr>
          <p:nvPr/>
        </p:nvCxnSpPr>
        <p:spPr>
          <a:xfrm rot="16200000" flipH="1">
            <a:off x="647725" y="2401853"/>
            <a:ext cx="5032266" cy="2894756"/>
          </a:xfrm>
          <a:prstGeom prst="curvedConnector2">
            <a:avLst/>
          </a:prstGeom>
          <a:ln w="158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31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BDA369F-76AC-4B83-80B6-1485C70F0A60}"/>
              </a:ext>
            </a:extLst>
          </p:cNvPr>
          <p:cNvSpPr/>
          <p:nvPr/>
        </p:nvSpPr>
        <p:spPr>
          <a:xfrm>
            <a:off x="4611236" y="217283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Lusaka, Zambia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334A9F-427A-4C7E-A452-FE203F2CFA4D}"/>
              </a:ext>
            </a:extLst>
          </p:cNvPr>
          <p:cNvSpPr/>
          <p:nvPr/>
        </p:nvSpPr>
        <p:spPr>
          <a:xfrm>
            <a:off x="4611236" y="1388052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Nairobi, Kenya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DE56B1-A9F8-4F84-B686-47ADDB900D33}"/>
              </a:ext>
            </a:extLst>
          </p:cNvPr>
          <p:cNvSpPr/>
          <p:nvPr/>
        </p:nvSpPr>
        <p:spPr>
          <a:xfrm>
            <a:off x="4611236" y="2558821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Khartoum, Sudan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34254A-2FAA-4E57-AF5F-655393485B74}"/>
              </a:ext>
            </a:extLst>
          </p:cNvPr>
          <p:cNvSpPr/>
          <p:nvPr/>
        </p:nvSpPr>
        <p:spPr>
          <a:xfrm>
            <a:off x="4611236" y="3729590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Dakar, Senegal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B54AAD-8D6B-4D5D-955D-9A7252D53532}"/>
              </a:ext>
            </a:extLst>
          </p:cNvPr>
          <p:cNvSpPr/>
          <p:nvPr/>
        </p:nvSpPr>
        <p:spPr>
          <a:xfrm>
            <a:off x="4611236" y="4900359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Libreville, Gabon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20F893-19A4-447B-B980-7A38DC45BB0F}"/>
              </a:ext>
            </a:extLst>
          </p:cNvPr>
          <p:cNvSpPr/>
          <p:nvPr/>
        </p:nvSpPr>
        <p:spPr>
          <a:xfrm>
            <a:off x="4611236" y="6071126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Luanda, Angola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C3059D6-2FB8-41D8-A41A-6CD16A6989C9}"/>
              </a:ext>
            </a:extLst>
          </p:cNvPr>
          <p:cNvSpPr/>
          <p:nvPr/>
        </p:nvSpPr>
        <p:spPr>
          <a:xfrm>
            <a:off x="534154" y="511520"/>
            <a:ext cx="1385181" cy="962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York, NY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7E045B4-A9D5-487F-806A-961745295834}"/>
              </a:ext>
            </a:extLst>
          </p:cNvPr>
          <p:cNvSpPr/>
          <p:nvPr/>
        </p:nvSpPr>
        <p:spPr>
          <a:xfrm>
            <a:off x="534153" y="4713326"/>
            <a:ext cx="1385181" cy="962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Jacksonville, FL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E3CF4E3B-C156-45AC-A9AB-270416F90C76}"/>
              </a:ext>
            </a:extLst>
          </p:cNvPr>
          <p:cNvCxnSpPr>
            <a:cxnSpLocks/>
            <a:stCxn id="67" idx="4"/>
            <a:endCxn id="18" idx="1"/>
          </p:cNvCxnSpPr>
          <p:nvPr/>
        </p:nvCxnSpPr>
        <p:spPr>
          <a:xfrm rot="16200000" flipH="1">
            <a:off x="2574241" y="4328368"/>
            <a:ext cx="689499" cy="3384492"/>
          </a:xfrm>
          <a:prstGeom prst="bentConnector2">
            <a:avLst/>
          </a:prstGeom>
          <a:ln w="15875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C6CF354A-B301-467D-B4C9-93C00CE3BD05}"/>
              </a:ext>
            </a:extLst>
          </p:cNvPr>
          <p:cNvCxnSpPr>
            <a:cxnSpLocks/>
            <a:stCxn id="67" idx="6"/>
            <a:endCxn id="17" idx="1"/>
          </p:cNvCxnSpPr>
          <p:nvPr/>
        </p:nvCxnSpPr>
        <p:spPr>
          <a:xfrm>
            <a:off x="1919334" y="5194596"/>
            <a:ext cx="2691902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D891895A-AC7D-4F3E-90E2-3B8F812A8623}"/>
              </a:ext>
            </a:extLst>
          </p:cNvPr>
          <p:cNvCxnSpPr>
            <a:cxnSpLocks/>
            <a:stCxn id="67" idx="7"/>
            <a:endCxn id="16" idx="1"/>
          </p:cNvCxnSpPr>
          <p:nvPr/>
        </p:nvCxnSpPr>
        <p:spPr>
          <a:xfrm rot="5400000" flipH="1" flipV="1">
            <a:off x="2748628" y="2991680"/>
            <a:ext cx="830459" cy="2894757"/>
          </a:xfrm>
          <a:prstGeom prst="bentConnector2">
            <a:avLst/>
          </a:prstGeom>
          <a:ln w="15875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B41C20AB-5CF1-4821-90BA-166139FD46BF}"/>
              </a:ext>
            </a:extLst>
          </p:cNvPr>
          <p:cNvCxnSpPr>
            <a:cxnSpLocks/>
            <a:stCxn id="67" idx="0"/>
            <a:endCxn id="12" idx="1"/>
          </p:cNvCxnSpPr>
          <p:nvPr/>
        </p:nvCxnSpPr>
        <p:spPr>
          <a:xfrm rot="5400000" flipH="1" flipV="1">
            <a:off x="818088" y="920178"/>
            <a:ext cx="4201805" cy="3384492"/>
          </a:xfrm>
          <a:prstGeom prst="curvedConnector2">
            <a:avLst/>
          </a:prstGeom>
          <a:ln w="1587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CEFC2668-505B-40BF-A56A-A1B228E97BC1}"/>
              </a:ext>
            </a:extLst>
          </p:cNvPr>
          <p:cNvCxnSpPr>
            <a:cxnSpLocks/>
            <a:stCxn id="67" idx="0"/>
            <a:endCxn id="13" idx="1"/>
          </p:cNvCxnSpPr>
          <p:nvPr/>
        </p:nvCxnSpPr>
        <p:spPr>
          <a:xfrm rot="5400000" flipH="1" flipV="1">
            <a:off x="1403472" y="1505562"/>
            <a:ext cx="3031036" cy="3384492"/>
          </a:xfrm>
          <a:prstGeom prst="curvedConnector2">
            <a:avLst/>
          </a:prstGeom>
          <a:ln w="1587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94F46AD3-B41B-42AF-B207-E6260DA5ACEC}"/>
              </a:ext>
            </a:extLst>
          </p:cNvPr>
          <p:cNvCxnSpPr>
            <a:cxnSpLocks/>
            <a:stCxn id="67" idx="0"/>
            <a:endCxn id="14" idx="1"/>
          </p:cNvCxnSpPr>
          <p:nvPr/>
        </p:nvCxnSpPr>
        <p:spPr>
          <a:xfrm rot="5400000" flipH="1" flipV="1">
            <a:off x="1988857" y="2090947"/>
            <a:ext cx="1860267" cy="3384492"/>
          </a:xfrm>
          <a:prstGeom prst="curvedConnector2">
            <a:avLst/>
          </a:prstGeom>
          <a:ln w="1587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432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BDA369F-76AC-4B83-80B6-1485C70F0A60}"/>
              </a:ext>
            </a:extLst>
          </p:cNvPr>
          <p:cNvSpPr/>
          <p:nvPr/>
        </p:nvSpPr>
        <p:spPr>
          <a:xfrm>
            <a:off x="4611236" y="217283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Lusaka, Zambia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334A9F-427A-4C7E-A452-FE203F2CFA4D}"/>
              </a:ext>
            </a:extLst>
          </p:cNvPr>
          <p:cNvSpPr/>
          <p:nvPr/>
        </p:nvSpPr>
        <p:spPr>
          <a:xfrm>
            <a:off x="4611236" y="1388052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Nairobi, Kenya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DE56B1-A9F8-4F84-B686-47ADDB900D33}"/>
              </a:ext>
            </a:extLst>
          </p:cNvPr>
          <p:cNvSpPr/>
          <p:nvPr/>
        </p:nvSpPr>
        <p:spPr>
          <a:xfrm>
            <a:off x="4611236" y="2558821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Khartoum, Sudan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34254A-2FAA-4E57-AF5F-655393485B74}"/>
              </a:ext>
            </a:extLst>
          </p:cNvPr>
          <p:cNvSpPr/>
          <p:nvPr/>
        </p:nvSpPr>
        <p:spPr>
          <a:xfrm>
            <a:off x="4611236" y="3729590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Dakar, Senegal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B54AAD-8D6B-4D5D-955D-9A7252D53532}"/>
              </a:ext>
            </a:extLst>
          </p:cNvPr>
          <p:cNvSpPr/>
          <p:nvPr/>
        </p:nvSpPr>
        <p:spPr>
          <a:xfrm>
            <a:off x="4611236" y="4900359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Libreville, Gabon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20F893-19A4-447B-B980-7A38DC45BB0F}"/>
              </a:ext>
            </a:extLst>
          </p:cNvPr>
          <p:cNvSpPr/>
          <p:nvPr/>
        </p:nvSpPr>
        <p:spPr>
          <a:xfrm>
            <a:off x="4611236" y="6071126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Luanda, Angola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1FF9AF-0A52-42DB-A17D-0ECA685AA99F}"/>
              </a:ext>
            </a:extLst>
          </p:cNvPr>
          <p:cNvSpPr/>
          <p:nvPr/>
        </p:nvSpPr>
        <p:spPr>
          <a:xfrm>
            <a:off x="9577463" y="835380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Niamey, Niger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2C0C99-47B3-4F38-A7D4-DC81A3822B1F}"/>
              </a:ext>
            </a:extLst>
          </p:cNvPr>
          <p:cNvSpPr/>
          <p:nvPr/>
        </p:nvSpPr>
        <p:spPr>
          <a:xfrm>
            <a:off x="9577464" y="2856369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Kosongo</a:t>
            </a:r>
            <a:r>
              <a:rPr lang="en-US" dirty="0"/>
              <a:t>, D.R. Congo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5808A2-4A1F-47B6-93EB-1A6BCEF9B6D0}"/>
              </a:ext>
            </a:extLst>
          </p:cNvPr>
          <p:cNvSpPr/>
          <p:nvPr/>
        </p:nvSpPr>
        <p:spPr>
          <a:xfrm>
            <a:off x="9696279" y="5129173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Ndjamena, Chad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95EF7D-79A5-45D8-AA8D-963F87F9CE3A}"/>
              </a:ext>
            </a:extLst>
          </p:cNvPr>
          <p:cNvSpPr txBox="1"/>
          <p:nvPr/>
        </p:nvSpPr>
        <p:spPr>
          <a:xfrm>
            <a:off x="10502028" y="5900156"/>
            <a:ext cx="706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Airplane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92BBCE-5721-4223-9000-E7DBF3589C31}"/>
              </a:ext>
            </a:extLst>
          </p:cNvPr>
          <p:cNvSpPr txBox="1"/>
          <p:nvPr/>
        </p:nvSpPr>
        <p:spPr>
          <a:xfrm>
            <a:off x="10502028" y="6100815"/>
            <a:ext cx="706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</a:rPr>
              <a:t>Ship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C214F5-1B85-4757-9CD8-1B6FEEB3A5B3}"/>
              </a:ext>
            </a:extLst>
          </p:cNvPr>
          <p:cNvSpPr txBox="1"/>
          <p:nvPr/>
        </p:nvSpPr>
        <p:spPr>
          <a:xfrm>
            <a:off x="10502028" y="6301474"/>
            <a:ext cx="706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Truck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8E984066-6453-4921-953E-F4C21AE551AB}"/>
              </a:ext>
            </a:extLst>
          </p:cNvPr>
          <p:cNvCxnSpPr>
            <a:cxnSpLocks/>
            <a:stCxn id="65" idx="6"/>
            <a:endCxn id="12" idx="1"/>
          </p:cNvCxnSpPr>
          <p:nvPr/>
        </p:nvCxnSpPr>
        <p:spPr>
          <a:xfrm flipV="1">
            <a:off x="1919335" y="511521"/>
            <a:ext cx="2691901" cy="481269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DC3059D6-2FB8-41D8-A41A-6CD16A6989C9}"/>
              </a:ext>
            </a:extLst>
          </p:cNvPr>
          <p:cNvSpPr/>
          <p:nvPr/>
        </p:nvSpPr>
        <p:spPr>
          <a:xfrm>
            <a:off x="534154" y="511520"/>
            <a:ext cx="1385181" cy="962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York, NY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7E045B4-A9D5-487F-806A-961745295834}"/>
              </a:ext>
            </a:extLst>
          </p:cNvPr>
          <p:cNvSpPr/>
          <p:nvPr/>
        </p:nvSpPr>
        <p:spPr>
          <a:xfrm>
            <a:off x="534153" y="4713326"/>
            <a:ext cx="1385181" cy="962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Jacksonville, FL</a:t>
            </a:r>
          </a:p>
        </p:txBody>
      </p: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B41C20AB-5CF1-4821-90BA-166139FD46BF}"/>
              </a:ext>
            </a:extLst>
          </p:cNvPr>
          <p:cNvCxnSpPr>
            <a:cxnSpLocks/>
            <a:stCxn id="67" idx="0"/>
            <a:endCxn id="12" idx="1"/>
          </p:cNvCxnSpPr>
          <p:nvPr/>
        </p:nvCxnSpPr>
        <p:spPr>
          <a:xfrm rot="5400000" flipH="1" flipV="1">
            <a:off x="818088" y="920178"/>
            <a:ext cx="4201805" cy="3384492"/>
          </a:xfrm>
          <a:prstGeom prst="curvedConnector2">
            <a:avLst/>
          </a:prstGeom>
          <a:ln w="1587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85945F37-7A2B-4A78-BE65-95D0B9B7DB4F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6095999" y="511521"/>
            <a:ext cx="3481464" cy="618097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7E67E036-87C5-47BA-8AA3-197C16F3CA9D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6095999" y="511521"/>
            <a:ext cx="3481464" cy="618097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Curved 133">
            <a:extLst>
              <a:ext uri="{FF2B5EF4-FFF2-40B4-BE49-F238E27FC236}">
                <a16:creationId xmlns:a16="http://schemas.microsoft.com/office/drawing/2014/main" id="{38AAE734-F451-4B22-B37B-7CD6E3950748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095999" y="511521"/>
            <a:ext cx="3481465" cy="2639086"/>
          </a:xfrm>
          <a:prstGeom prst="curvedConnector3">
            <a:avLst>
              <a:gd name="adj1" fmla="val 50000"/>
            </a:avLst>
          </a:prstGeom>
          <a:ln w="1587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or: Curved 203">
            <a:extLst>
              <a:ext uri="{FF2B5EF4-FFF2-40B4-BE49-F238E27FC236}">
                <a16:creationId xmlns:a16="http://schemas.microsoft.com/office/drawing/2014/main" id="{6549108C-BC41-4CFB-865D-90F3F572F97B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>
            <a:off x="6095999" y="511521"/>
            <a:ext cx="3600280" cy="4911890"/>
          </a:xfrm>
          <a:prstGeom prst="curvedConnector3">
            <a:avLst>
              <a:gd name="adj1" fmla="val 27620"/>
            </a:avLst>
          </a:prstGeom>
          <a:ln w="15875" cap="rnd" cmpd="sng">
            <a:solidFill>
              <a:schemeClr val="accent1"/>
            </a:solidFill>
            <a:prstDash val="lgDashDotDot"/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035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BDA369F-76AC-4B83-80B6-1485C70F0A60}"/>
              </a:ext>
            </a:extLst>
          </p:cNvPr>
          <p:cNvSpPr/>
          <p:nvPr/>
        </p:nvSpPr>
        <p:spPr>
          <a:xfrm>
            <a:off x="4611236" y="217283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Lusaka, Zambia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334A9F-427A-4C7E-A452-FE203F2CFA4D}"/>
              </a:ext>
            </a:extLst>
          </p:cNvPr>
          <p:cNvSpPr/>
          <p:nvPr/>
        </p:nvSpPr>
        <p:spPr>
          <a:xfrm>
            <a:off x="4611236" y="1388052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Nairobi, Kenya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DE56B1-A9F8-4F84-B686-47ADDB900D33}"/>
              </a:ext>
            </a:extLst>
          </p:cNvPr>
          <p:cNvSpPr/>
          <p:nvPr/>
        </p:nvSpPr>
        <p:spPr>
          <a:xfrm>
            <a:off x="4611236" y="2558821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Khartoum, Sudan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34254A-2FAA-4E57-AF5F-655393485B74}"/>
              </a:ext>
            </a:extLst>
          </p:cNvPr>
          <p:cNvSpPr/>
          <p:nvPr/>
        </p:nvSpPr>
        <p:spPr>
          <a:xfrm>
            <a:off x="4611236" y="3729590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Dakar, Senegal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B54AAD-8D6B-4D5D-955D-9A7252D53532}"/>
              </a:ext>
            </a:extLst>
          </p:cNvPr>
          <p:cNvSpPr/>
          <p:nvPr/>
        </p:nvSpPr>
        <p:spPr>
          <a:xfrm>
            <a:off x="4611236" y="4900359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Libreville, Gabon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20F893-19A4-447B-B980-7A38DC45BB0F}"/>
              </a:ext>
            </a:extLst>
          </p:cNvPr>
          <p:cNvSpPr/>
          <p:nvPr/>
        </p:nvSpPr>
        <p:spPr>
          <a:xfrm>
            <a:off x="4611236" y="6071126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Luanda, Angola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1FF9AF-0A52-42DB-A17D-0ECA685AA99F}"/>
              </a:ext>
            </a:extLst>
          </p:cNvPr>
          <p:cNvSpPr/>
          <p:nvPr/>
        </p:nvSpPr>
        <p:spPr>
          <a:xfrm>
            <a:off x="9577463" y="835380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Niamey, Niger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2C0C99-47B3-4F38-A7D4-DC81A3822B1F}"/>
              </a:ext>
            </a:extLst>
          </p:cNvPr>
          <p:cNvSpPr/>
          <p:nvPr/>
        </p:nvSpPr>
        <p:spPr>
          <a:xfrm>
            <a:off x="9577464" y="2856369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Kosongo</a:t>
            </a:r>
            <a:r>
              <a:rPr lang="en-US" dirty="0"/>
              <a:t>, D.R. Congo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5808A2-4A1F-47B6-93EB-1A6BCEF9B6D0}"/>
              </a:ext>
            </a:extLst>
          </p:cNvPr>
          <p:cNvSpPr/>
          <p:nvPr/>
        </p:nvSpPr>
        <p:spPr>
          <a:xfrm>
            <a:off x="9696279" y="5129173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Ndjamena, Chad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BAA3C76-E234-42FA-AE20-3BF9EACF1586}"/>
              </a:ext>
            </a:extLst>
          </p:cNvPr>
          <p:cNvCxnSpPr>
            <a:cxnSpLocks/>
          </p:cNvCxnSpPr>
          <p:nvPr/>
        </p:nvCxnSpPr>
        <p:spPr>
          <a:xfrm>
            <a:off x="9868277" y="6039402"/>
            <a:ext cx="577217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C95EF7D-79A5-45D8-AA8D-963F87F9CE3A}"/>
              </a:ext>
            </a:extLst>
          </p:cNvPr>
          <p:cNvSpPr txBox="1"/>
          <p:nvPr/>
        </p:nvSpPr>
        <p:spPr>
          <a:xfrm>
            <a:off x="10502028" y="5900156"/>
            <a:ext cx="706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Airplane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47AF62-D964-4CED-8725-D7B4F49BBB35}"/>
              </a:ext>
            </a:extLst>
          </p:cNvPr>
          <p:cNvCxnSpPr>
            <a:cxnSpLocks/>
          </p:cNvCxnSpPr>
          <p:nvPr/>
        </p:nvCxnSpPr>
        <p:spPr>
          <a:xfrm>
            <a:off x="9868277" y="6240061"/>
            <a:ext cx="577217" cy="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492BBCE-5721-4223-9000-E7DBF3589C31}"/>
              </a:ext>
            </a:extLst>
          </p:cNvPr>
          <p:cNvSpPr txBox="1"/>
          <p:nvPr/>
        </p:nvSpPr>
        <p:spPr>
          <a:xfrm>
            <a:off x="10502028" y="6100815"/>
            <a:ext cx="706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</a:rPr>
              <a:t>Ship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BD405C0-07D1-499B-A13E-2E7A5DED41EF}"/>
              </a:ext>
            </a:extLst>
          </p:cNvPr>
          <p:cNvCxnSpPr>
            <a:cxnSpLocks/>
          </p:cNvCxnSpPr>
          <p:nvPr/>
        </p:nvCxnSpPr>
        <p:spPr>
          <a:xfrm>
            <a:off x="9868277" y="6440719"/>
            <a:ext cx="577217" cy="0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CC214F5-1B85-4757-9CD8-1B6FEEB3A5B3}"/>
              </a:ext>
            </a:extLst>
          </p:cNvPr>
          <p:cNvSpPr txBox="1"/>
          <p:nvPr/>
        </p:nvSpPr>
        <p:spPr>
          <a:xfrm>
            <a:off x="10502028" y="6301474"/>
            <a:ext cx="706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Truck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63233A2D-BEEF-4883-889D-51EBEC3FA706}"/>
              </a:ext>
            </a:extLst>
          </p:cNvPr>
          <p:cNvCxnSpPr>
            <a:cxnSpLocks/>
            <a:stCxn id="65" idx="6"/>
            <a:endCxn id="13" idx="1"/>
          </p:cNvCxnSpPr>
          <p:nvPr/>
        </p:nvCxnSpPr>
        <p:spPr>
          <a:xfrm>
            <a:off x="1919335" y="992790"/>
            <a:ext cx="2691901" cy="689500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DC3059D6-2FB8-41D8-A41A-6CD16A6989C9}"/>
              </a:ext>
            </a:extLst>
          </p:cNvPr>
          <p:cNvSpPr/>
          <p:nvPr/>
        </p:nvSpPr>
        <p:spPr>
          <a:xfrm>
            <a:off x="534154" y="511520"/>
            <a:ext cx="1385181" cy="962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York, NY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7E045B4-A9D5-487F-806A-961745295834}"/>
              </a:ext>
            </a:extLst>
          </p:cNvPr>
          <p:cNvSpPr/>
          <p:nvPr/>
        </p:nvSpPr>
        <p:spPr>
          <a:xfrm>
            <a:off x="534153" y="4713326"/>
            <a:ext cx="1385181" cy="962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Jacksonville, FL</a:t>
            </a:r>
          </a:p>
        </p:txBody>
      </p: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CEFC2668-505B-40BF-A56A-A1B228E97BC1}"/>
              </a:ext>
            </a:extLst>
          </p:cNvPr>
          <p:cNvCxnSpPr>
            <a:cxnSpLocks/>
            <a:stCxn id="67" idx="0"/>
            <a:endCxn id="13" idx="1"/>
          </p:cNvCxnSpPr>
          <p:nvPr/>
        </p:nvCxnSpPr>
        <p:spPr>
          <a:xfrm rot="5400000" flipH="1" flipV="1">
            <a:off x="1403472" y="1505562"/>
            <a:ext cx="3031036" cy="3384492"/>
          </a:xfrm>
          <a:prstGeom prst="curvedConnector2">
            <a:avLst/>
          </a:prstGeom>
          <a:ln w="1587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Curved 139">
            <a:extLst>
              <a:ext uri="{FF2B5EF4-FFF2-40B4-BE49-F238E27FC236}">
                <a16:creationId xmlns:a16="http://schemas.microsoft.com/office/drawing/2014/main" id="{A499D36B-988F-499A-8286-6C547D149534}"/>
              </a:ext>
            </a:extLst>
          </p:cNvPr>
          <p:cNvCxnSpPr>
            <a:cxnSpLocks/>
            <a:stCxn id="13" idx="3"/>
            <a:endCxn id="20" idx="0"/>
          </p:cNvCxnSpPr>
          <p:nvPr/>
        </p:nvCxnSpPr>
        <p:spPr>
          <a:xfrm>
            <a:off x="6095999" y="1682290"/>
            <a:ext cx="4223847" cy="1174079"/>
          </a:xfrm>
          <a:prstGeom prst="curvedConnector2">
            <a:avLst/>
          </a:prstGeom>
          <a:ln w="1587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Curved 213">
            <a:extLst>
              <a:ext uri="{FF2B5EF4-FFF2-40B4-BE49-F238E27FC236}">
                <a16:creationId xmlns:a16="http://schemas.microsoft.com/office/drawing/2014/main" id="{F67A1F0A-A7FF-4781-8490-FA003B7F05F1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>
            <a:off x="6095999" y="1682290"/>
            <a:ext cx="3600280" cy="3741121"/>
          </a:xfrm>
          <a:prstGeom prst="curvedConnector3">
            <a:avLst>
              <a:gd name="adj1" fmla="val 9766"/>
            </a:avLst>
          </a:prstGeom>
          <a:ln w="15875" cap="rnd" cmpd="sng">
            <a:solidFill>
              <a:schemeClr val="accent1"/>
            </a:solidFill>
            <a:prstDash val="lgDashDotDot"/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0E9BA26D-6A29-4C72-9A91-2D7483CAD829}"/>
              </a:ext>
            </a:extLst>
          </p:cNvPr>
          <p:cNvCxnSpPr>
            <a:cxnSpLocks/>
            <a:stCxn id="13" idx="0"/>
            <a:endCxn id="19" idx="0"/>
          </p:cNvCxnSpPr>
          <p:nvPr/>
        </p:nvCxnSpPr>
        <p:spPr>
          <a:xfrm rot="5400000" flipH="1" flipV="1">
            <a:off x="7560395" y="-1371397"/>
            <a:ext cx="552672" cy="4966227"/>
          </a:xfrm>
          <a:prstGeom prst="curvedConnector3">
            <a:avLst>
              <a:gd name="adj1" fmla="val 141363"/>
            </a:avLst>
          </a:prstGeom>
          <a:ln w="1587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95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BDA369F-76AC-4B83-80B6-1485C70F0A60}"/>
              </a:ext>
            </a:extLst>
          </p:cNvPr>
          <p:cNvSpPr/>
          <p:nvPr/>
        </p:nvSpPr>
        <p:spPr>
          <a:xfrm>
            <a:off x="4611236" y="217283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Lusaka, Zambia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334A9F-427A-4C7E-A452-FE203F2CFA4D}"/>
              </a:ext>
            </a:extLst>
          </p:cNvPr>
          <p:cNvSpPr/>
          <p:nvPr/>
        </p:nvSpPr>
        <p:spPr>
          <a:xfrm>
            <a:off x="4611236" y="1388052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Nairobi, Kenya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DE56B1-A9F8-4F84-B686-47ADDB900D33}"/>
              </a:ext>
            </a:extLst>
          </p:cNvPr>
          <p:cNvSpPr/>
          <p:nvPr/>
        </p:nvSpPr>
        <p:spPr>
          <a:xfrm>
            <a:off x="4611236" y="2558821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Khartoum, Sudan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34254A-2FAA-4E57-AF5F-655393485B74}"/>
              </a:ext>
            </a:extLst>
          </p:cNvPr>
          <p:cNvSpPr/>
          <p:nvPr/>
        </p:nvSpPr>
        <p:spPr>
          <a:xfrm>
            <a:off x="4611236" y="3729590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Dakar, Senegal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B54AAD-8D6B-4D5D-955D-9A7252D53532}"/>
              </a:ext>
            </a:extLst>
          </p:cNvPr>
          <p:cNvSpPr/>
          <p:nvPr/>
        </p:nvSpPr>
        <p:spPr>
          <a:xfrm>
            <a:off x="4611236" y="4900359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Libreville, Gabon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20F893-19A4-447B-B980-7A38DC45BB0F}"/>
              </a:ext>
            </a:extLst>
          </p:cNvPr>
          <p:cNvSpPr/>
          <p:nvPr/>
        </p:nvSpPr>
        <p:spPr>
          <a:xfrm>
            <a:off x="4611236" y="6071126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Luanda, Angola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1FF9AF-0A52-42DB-A17D-0ECA685AA99F}"/>
              </a:ext>
            </a:extLst>
          </p:cNvPr>
          <p:cNvSpPr/>
          <p:nvPr/>
        </p:nvSpPr>
        <p:spPr>
          <a:xfrm>
            <a:off x="9577463" y="835380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Niamey, Niger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2C0C99-47B3-4F38-A7D4-DC81A3822B1F}"/>
              </a:ext>
            </a:extLst>
          </p:cNvPr>
          <p:cNvSpPr/>
          <p:nvPr/>
        </p:nvSpPr>
        <p:spPr>
          <a:xfrm>
            <a:off x="9577464" y="2856369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Kosongo</a:t>
            </a:r>
            <a:r>
              <a:rPr lang="en-US" dirty="0"/>
              <a:t>, D.R. Congo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5808A2-4A1F-47B6-93EB-1A6BCEF9B6D0}"/>
              </a:ext>
            </a:extLst>
          </p:cNvPr>
          <p:cNvSpPr/>
          <p:nvPr/>
        </p:nvSpPr>
        <p:spPr>
          <a:xfrm>
            <a:off x="9696279" y="5129173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Ndjamena, Chad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BAA3C76-E234-42FA-AE20-3BF9EACF1586}"/>
              </a:ext>
            </a:extLst>
          </p:cNvPr>
          <p:cNvCxnSpPr>
            <a:cxnSpLocks/>
          </p:cNvCxnSpPr>
          <p:nvPr/>
        </p:nvCxnSpPr>
        <p:spPr>
          <a:xfrm>
            <a:off x="9868277" y="6039402"/>
            <a:ext cx="577217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C95EF7D-79A5-45D8-AA8D-963F87F9CE3A}"/>
              </a:ext>
            </a:extLst>
          </p:cNvPr>
          <p:cNvSpPr txBox="1"/>
          <p:nvPr/>
        </p:nvSpPr>
        <p:spPr>
          <a:xfrm>
            <a:off x="10502028" y="5900156"/>
            <a:ext cx="706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Airplane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47AF62-D964-4CED-8725-D7B4F49BBB35}"/>
              </a:ext>
            </a:extLst>
          </p:cNvPr>
          <p:cNvCxnSpPr>
            <a:cxnSpLocks/>
          </p:cNvCxnSpPr>
          <p:nvPr/>
        </p:nvCxnSpPr>
        <p:spPr>
          <a:xfrm>
            <a:off x="9868277" y="6240061"/>
            <a:ext cx="577217" cy="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492BBCE-5721-4223-9000-E7DBF3589C31}"/>
              </a:ext>
            </a:extLst>
          </p:cNvPr>
          <p:cNvSpPr txBox="1"/>
          <p:nvPr/>
        </p:nvSpPr>
        <p:spPr>
          <a:xfrm>
            <a:off x="10502028" y="6100815"/>
            <a:ext cx="706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</a:rPr>
              <a:t>Ship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BD405C0-07D1-499B-A13E-2E7A5DED41EF}"/>
              </a:ext>
            </a:extLst>
          </p:cNvPr>
          <p:cNvCxnSpPr>
            <a:cxnSpLocks/>
          </p:cNvCxnSpPr>
          <p:nvPr/>
        </p:nvCxnSpPr>
        <p:spPr>
          <a:xfrm>
            <a:off x="9868277" y="6440719"/>
            <a:ext cx="577217" cy="0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CC214F5-1B85-4757-9CD8-1B6FEEB3A5B3}"/>
              </a:ext>
            </a:extLst>
          </p:cNvPr>
          <p:cNvSpPr txBox="1"/>
          <p:nvPr/>
        </p:nvSpPr>
        <p:spPr>
          <a:xfrm>
            <a:off x="10502028" y="6301474"/>
            <a:ext cx="706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Truck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C48EB74C-E685-4AF4-BFB4-B9897596DDD1}"/>
              </a:ext>
            </a:extLst>
          </p:cNvPr>
          <p:cNvCxnSpPr>
            <a:cxnSpLocks/>
            <a:stCxn id="65" idx="6"/>
            <a:endCxn id="14" idx="1"/>
          </p:cNvCxnSpPr>
          <p:nvPr/>
        </p:nvCxnSpPr>
        <p:spPr>
          <a:xfrm>
            <a:off x="1919335" y="992790"/>
            <a:ext cx="2691901" cy="1860269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DC3059D6-2FB8-41D8-A41A-6CD16A6989C9}"/>
              </a:ext>
            </a:extLst>
          </p:cNvPr>
          <p:cNvSpPr/>
          <p:nvPr/>
        </p:nvSpPr>
        <p:spPr>
          <a:xfrm>
            <a:off x="534154" y="511520"/>
            <a:ext cx="1385181" cy="962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York, NY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7E045B4-A9D5-487F-806A-961745295834}"/>
              </a:ext>
            </a:extLst>
          </p:cNvPr>
          <p:cNvSpPr/>
          <p:nvPr/>
        </p:nvSpPr>
        <p:spPr>
          <a:xfrm>
            <a:off x="534153" y="4713326"/>
            <a:ext cx="1385181" cy="962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Jacksonville, FL</a:t>
            </a:r>
          </a:p>
        </p:txBody>
      </p: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94F46AD3-B41B-42AF-B207-E6260DA5ACEC}"/>
              </a:ext>
            </a:extLst>
          </p:cNvPr>
          <p:cNvCxnSpPr>
            <a:cxnSpLocks/>
            <a:stCxn id="67" idx="0"/>
            <a:endCxn id="14" idx="1"/>
          </p:cNvCxnSpPr>
          <p:nvPr/>
        </p:nvCxnSpPr>
        <p:spPr>
          <a:xfrm rot="5400000" flipH="1" flipV="1">
            <a:off x="1988857" y="2090947"/>
            <a:ext cx="1860267" cy="3384492"/>
          </a:xfrm>
          <a:prstGeom prst="curvedConnector2">
            <a:avLst/>
          </a:prstGeom>
          <a:ln w="1587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3B8B7B31-7735-4079-B52D-54837E557970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 flipV="1">
            <a:off x="6095999" y="1129618"/>
            <a:ext cx="3481464" cy="1723441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8ABC87DF-E2B4-4A66-A60C-DBA21584F993}"/>
              </a:ext>
            </a:extLst>
          </p:cNvPr>
          <p:cNvCxnSpPr>
            <a:cxnSpLocks/>
            <a:stCxn id="14" idx="2"/>
            <a:endCxn id="20" idx="2"/>
          </p:cNvCxnSpPr>
          <p:nvPr/>
        </p:nvCxnSpPr>
        <p:spPr>
          <a:xfrm rot="16200000" flipH="1">
            <a:off x="7687958" y="812956"/>
            <a:ext cx="297548" cy="4966228"/>
          </a:xfrm>
          <a:prstGeom prst="curvedConnector3">
            <a:avLst>
              <a:gd name="adj1" fmla="val 176828"/>
            </a:avLst>
          </a:prstGeom>
          <a:ln w="1587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or: Curved 217">
            <a:extLst>
              <a:ext uri="{FF2B5EF4-FFF2-40B4-BE49-F238E27FC236}">
                <a16:creationId xmlns:a16="http://schemas.microsoft.com/office/drawing/2014/main" id="{493D602E-76D7-49B4-AA9A-093CD48D7272}"/>
              </a:ext>
            </a:extLst>
          </p:cNvPr>
          <p:cNvCxnSpPr>
            <a:cxnSpLocks/>
            <a:stCxn id="14" idx="3"/>
            <a:endCxn id="21" idx="0"/>
          </p:cNvCxnSpPr>
          <p:nvPr/>
        </p:nvCxnSpPr>
        <p:spPr>
          <a:xfrm>
            <a:off x="6095999" y="2853059"/>
            <a:ext cx="4342662" cy="2276114"/>
          </a:xfrm>
          <a:prstGeom prst="curvedConnector2">
            <a:avLst/>
          </a:prstGeom>
          <a:ln w="15875" cap="rnd" cmpd="sng">
            <a:solidFill>
              <a:schemeClr val="accent1"/>
            </a:solidFill>
            <a:prstDash val="lgDashDotDot"/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85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BDA369F-76AC-4B83-80B6-1485C70F0A60}"/>
              </a:ext>
            </a:extLst>
          </p:cNvPr>
          <p:cNvSpPr/>
          <p:nvPr/>
        </p:nvSpPr>
        <p:spPr>
          <a:xfrm>
            <a:off x="4611236" y="217283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Lusaka, Zambia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334A9F-427A-4C7E-A452-FE203F2CFA4D}"/>
              </a:ext>
            </a:extLst>
          </p:cNvPr>
          <p:cNvSpPr/>
          <p:nvPr/>
        </p:nvSpPr>
        <p:spPr>
          <a:xfrm>
            <a:off x="4611236" y="1388052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Nairobi, Kenya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DE56B1-A9F8-4F84-B686-47ADDB900D33}"/>
              </a:ext>
            </a:extLst>
          </p:cNvPr>
          <p:cNvSpPr/>
          <p:nvPr/>
        </p:nvSpPr>
        <p:spPr>
          <a:xfrm>
            <a:off x="4611236" y="2558821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Khartoum, Sudan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34254A-2FAA-4E57-AF5F-655393485B74}"/>
              </a:ext>
            </a:extLst>
          </p:cNvPr>
          <p:cNvSpPr/>
          <p:nvPr/>
        </p:nvSpPr>
        <p:spPr>
          <a:xfrm>
            <a:off x="4611236" y="3729590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Dakar, Senegal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B54AAD-8D6B-4D5D-955D-9A7252D53532}"/>
              </a:ext>
            </a:extLst>
          </p:cNvPr>
          <p:cNvSpPr/>
          <p:nvPr/>
        </p:nvSpPr>
        <p:spPr>
          <a:xfrm>
            <a:off x="4611236" y="4900359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Libreville, Gabon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20F893-19A4-447B-B980-7A38DC45BB0F}"/>
              </a:ext>
            </a:extLst>
          </p:cNvPr>
          <p:cNvSpPr/>
          <p:nvPr/>
        </p:nvSpPr>
        <p:spPr>
          <a:xfrm>
            <a:off x="4611236" y="6071126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Luanda, Angola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1FF9AF-0A52-42DB-A17D-0ECA685AA99F}"/>
              </a:ext>
            </a:extLst>
          </p:cNvPr>
          <p:cNvSpPr/>
          <p:nvPr/>
        </p:nvSpPr>
        <p:spPr>
          <a:xfrm>
            <a:off x="9577463" y="835380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Niamey, Niger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2C0C99-47B3-4F38-A7D4-DC81A3822B1F}"/>
              </a:ext>
            </a:extLst>
          </p:cNvPr>
          <p:cNvSpPr/>
          <p:nvPr/>
        </p:nvSpPr>
        <p:spPr>
          <a:xfrm>
            <a:off x="9577464" y="2856369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Kosongo</a:t>
            </a:r>
            <a:r>
              <a:rPr lang="en-US" dirty="0"/>
              <a:t>, D.R. Congo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5808A2-4A1F-47B6-93EB-1A6BCEF9B6D0}"/>
              </a:ext>
            </a:extLst>
          </p:cNvPr>
          <p:cNvSpPr/>
          <p:nvPr/>
        </p:nvSpPr>
        <p:spPr>
          <a:xfrm>
            <a:off x="9696279" y="5129173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Ndjamena, Chad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BAA3C76-E234-42FA-AE20-3BF9EACF1586}"/>
              </a:ext>
            </a:extLst>
          </p:cNvPr>
          <p:cNvCxnSpPr>
            <a:cxnSpLocks/>
          </p:cNvCxnSpPr>
          <p:nvPr/>
        </p:nvCxnSpPr>
        <p:spPr>
          <a:xfrm>
            <a:off x="9868277" y="6039402"/>
            <a:ext cx="577217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C95EF7D-79A5-45D8-AA8D-963F87F9CE3A}"/>
              </a:ext>
            </a:extLst>
          </p:cNvPr>
          <p:cNvSpPr txBox="1"/>
          <p:nvPr/>
        </p:nvSpPr>
        <p:spPr>
          <a:xfrm>
            <a:off x="10502028" y="5900156"/>
            <a:ext cx="706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Airplane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47AF62-D964-4CED-8725-D7B4F49BBB35}"/>
              </a:ext>
            </a:extLst>
          </p:cNvPr>
          <p:cNvCxnSpPr>
            <a:cxnSpLocks/>
          </p:cNvCxnSpPr>
          <p:nvPr/>
        </p:nvCxnSpPr>
        <p:spPr>
          <a:xfrm>
            <a:off x="9868277" y="6240061"/>
            <a:ext cx="577217" cy="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492BBCE-5721-4223-9000-E7DBF3589C31}"/>
              </a:ext>
            </a:extLst>
          </p:cNvPr>
          <p:cNvSpPr txBox="1"/>
          <p:nvPr/>
        </p:nvSpPr>
        <p:spPr>
          <a:xfrm>
            <a:off x="10502028" y="6100815"/>
            <a:ext cx="706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</a:rPr>
              <a:t>Ship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BD405C0-07D1-499B-A13E-2E7A5DED41EF}"/>
              </a:ext>
            </a:extLst>
          </p:cNvPr>
          <p:cNvCxnSpPr>
            <a:cxnSpLocks/>
          </p:cNvCxnSpPr>
          <p:nvPr/>
        </p:nvCxnSpPr>
        <p:spPr>
          <a:xfrm>
            <a:off x="9868277" y="6440719"/>
            <a:ext cx="577217" cy="0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CC214F5-1B85-4757-9CD8-1B6FEEB3A5B3}"/>
              </a:ext>
            </a:extLst>
          </p:cNvPr>
          <p:cNvSpPr txBox="1"/>
          <p:nvPr/>
        </p:nvSpPr>
        <p:spPr>
          <a:xfrm>
            <a:off x="10502028" y="6301474"/>
            <a:ext cx="706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Truck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C3059D6-2FB8-41D8-A41A-6CD16A6989C9}"/>
              </a:ext>
            </a:extLst>
          </p:cNvPr>
          <p:cNvSpPr/>
          <p:nvPr/>
        </p:nvSpPr>
        <p:spPr>
          <a:xfrm>
            <a:off x="534154" y="511520"/>
            <a:ext cx="1385181" cy="962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York, NY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7E045B4-A9D5-487F-806A-961745295834}"/>
              </a:ext>
            </a:extLst>
          </p:cNvPr>
          <p:cNvSpPr/>
          <p:nvPr/>
        </p:nvSpPr>
        <p:spPr>
          <a:xfrm>
            <a:off x="534153" y="4713326"/>
            <a:ext cx="1385181" cy="962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Jacksonville, FL</a:t>
            </a:r>
          </a:p>
        </p:txBody>
      </p: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689A2AD0-DC59-4621-8C87-23898F0AF0E0}"/>
              </a:ext>
            </a:extLst>
          </p:cNvPr>
          <p:cNvCxnSpPr>
            <a:stCxn id="65" idx="5"/>
            <a:endCxn id="16" idx="1"/>
          </p:cNvCxnSpPr>
          <p:nvPr/>
        </p:nvCxnSpPr>
        <p:spPr>
          <a:xfrm rot="16200000" flipH="1">
            <a:off x="1818493" y="1231085"/>
            <a:ext cx="2690730" cy="2894756"/>
          </a:xfrm>
          <a:prstGeom prst="curvedConnector2">
            <a:avLst/>
          </a:prstGeom>
          <a:ln w="158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D891895A-AC7D-4F3E-90E2-3B8F812A8623}"/>
              </a:ext>
            </a:extLst>
          </p:cNvPr>
          <p:cNvCxnSpPr>
            <a:cxnSpLocks/>
            <a:stCxn id="67" idx="7"/>
            <a:endCxn id="16" idx="1"/>
          </p:cNvCxnSpPr>
          <p:nvPr/>
        </p:nvCxnSpPr>
        <p:spPr>
          <a:xfrm rot="5400000" flipH="1" flipV="1">
            <a:off x="2748628" y="2991680"/>
            <a:ext cx="830459" cy="2894757"/>
          </a:xfrm>
          <a:prstGeom prst="bentConnector2">
            <a:avLst/>
          </a:prstGeom>
          <a:ln w="15875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Curved 127">
            <a:extLst>
              <a:ext uri="{FF2B5EF4-FFF2-40B4-BE49-F238E27FC236}">
                <a16:creationId xmlns:a16="http://schemas.microsoft.com/office/drawing/2014/main" id="{0B5841B2-6C9C-4230-835F-0956CAFE6B0E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6095999" y="1129618"/>
            <a:ext cx="3481464" cy="2894210"/>
          </a:xfrm>
          <a:prstGeom prst="curvedConnector3">
            <a:avLst>
              <a:gd name="adj1" fmla="val 50000"/>
            </a:avLst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Curved 152">
            <a:extLst>
              <a:ext uri="{FF2B5EF4-FFF2-40B4-BE49-F238E27FC236}">
                <a16:creationId xmlns:a16="http://schemas.microsoft.com/office/drawing/2014/main" id="{0C9E3EDE-9F72-4AAE-BC6F-ED1BD1183D56}"/>
              </a:ext>
            </a:extLst>
          </p:cNvPr>
          <p:cNvCxnSpPr>
            <a:cxnSpLocks/>
            <a:stCxn id="16" idx="3"/>
            <a:endCxn id="20" idx="2"/>
          </p:cNvCxnSpPr>
          <p:nvPr/>
        </p:nvCxnSpPr>
        <p:spPr>
          <a:xfrm flipV="1">
            <a:off x="6095999" y="3444844"/>
            <a:ext cx="4223847" cy="578984"/>
          </a:xfrm>
          <a:prstGeom prst="curvedConnector2">
            <a:avLst/>
          </a:prstGeom>
          <a:ln w="158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Curved 223">
            <a:extLst>
              <a:ext uri="{FF2B5EF4-FFF2-40B4-BE49-F238E27FC236}">
                <a16:creationId xmlns:a16="http://schemas.microsoft.com/office/drawing/2014/main" id="{E80EA0F4-4DA3-4B07-ADED-0205435E13C8}"/>
              </a:ext>
            </a:extLst>
          </p:cNvPr>
          <p:cNvCxnSpPr>
            <a:cxnSpLocks/>
            <a:stCxn id="16" idx="2"/>
            <a:endCxn id="21" idx="0"/>
          </p:cNvCxnSpPr>
          <p:nvPr/>
        </p:nvCxnSpPr>
        <p:spPr>
          <a:xfrm rot="16200000" flipH="1">
            <a:off x="7490585" y="2181097"/>
            <a:ext cx="811108" cy="5085043"/>
          </a:xfrm>
          <a:prstGeom prst="curvedConnector3">
            <a:avLst>
              <a:gd name="adj1" fmla="val 50000"/>
            </a:avLst>
          </a:prstGeom>
          <a:ln w="15875" cap="rnd" cmpd="sng">
            <a:solidFill>
              <a:schemeClr val="accent6"/>
            </a:solidFill>
            <a:prstDash val="lgDashDotDot"/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673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BDA369F-76AC-4B83-80B6-1485C70F0A60}"/>
              </a:ext>
            </a:extLst>
          </p:cNvPr>
          <p:cNvSpPr/>
          <p:nvPr/>
        </p:nvSpPr>
        <p:spPr>
          <a:xfrm>
            <a:off x="4611236" y="217283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Lusaka, Zambia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334A9F-427A-4C7E-A452-FE203F2CFA4D}"/>
              </a:ext>
            </a:extLst>
          </p:cNvPr>
          <p:cNvSpPr/>
          <p:nvPr/>
        </p:nvSpPr>
        <p:spPr>
          <a:xfrm>
            <a:off x="4611236" y="1388052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Nairobi, Kenya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DE56B1-A9F8-4F84-B686-47ADDB900D33}"/>
              </a:ext>
            </a:extLst>
          </p:cNvPr>
          <p:cNvSpPr/>
          <p:nvPr/>
        </p:nvSpPr>
        <p:spPr>
          <a:xfrm>
            <a:off x="4611236" y="2558821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Khartoum, Sudan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34254A-2FAA-4E57-AF5F-655393485B74}"/>
              </a:ext>
            </a:extLst>
          </p:cNvPr>
          <p:cNvSpPr/>
          <p:nvPr/>
        </p:nvSpPr>
        <p:spPr>
          <a:xfrm>
            <a:off x="4611236" y="3729590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Dakar, Senegal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B54AAD-8D6B-4D5D-955D-9A7252D53532}"/>
              </a:ext>
            </a:extLst>
          </p:cNvPr>
          <p:cNvSpPr/>
          <p:nvPr/>
        </p:nvSpPr>
        <p:spPr>
          <a:xfrm>
            <a:off x="4611236" y="4900359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Libreville, Gabon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20F893-19A4-447B-B980-7A38DC45BB0F}"/>
              </a:ext>
            </a:extLst>
          </p:cNvPr>
          <p:cNvSpPr/>
          <p:nvPr/>
        </p:nvSpPr>
        <p:spPr>
          <a:xfrm>
            <a:off x="4611236" y="6071126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Luanda, Angola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1FF9AF-0A52-42DB-A17D-0ECA685AA99F}"/>
              </a:ext>
            </a:extLst>
          </p:cNvPr>
          <p:cNvSpPr/>
          <p:nvPr/>
        </p:nvSpPr>
        <p:spPr>
          <a:xfrm>
            <a:off x="9577463" y="835380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Niamey, Niger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2C0C99-47B3-4F38-A7D4-DC81A3822B1F}"/>
              </a:ext>
            </a:extLst>
          </p:cNvPr>
          <p:cNvSpPr/>
          <p:nvPr/>
        </p:nvSpPr>
        <p:spPr>
          <a:xfrm>
            <a:off x="9577464" y="2856369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Kosongo</a:t>
            </a:r>
            <a:r>
              <a:rPr lang="en-US" dirty="0"/>
              <a:t>, D.R. Congo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5808A2-4A1F-47B6-93EB-1A6BCEF9B6D0}"/>
              </a:ext>
            </a:extLst>
          </p:cNvPr>
          <p:cNvSpPr/>
          <p:nvPr/>
        </p:nvSpPr>
        <p:spPr>
          <a:xfrm>
            <a:off x="9696279" y="5129173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Ndjamena, Chad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BAA3C76-E234-42FA-AE20-3BF9EACF1586}"/>
              </a:ext>
            </a:extLst>
          </p:cNvPr>
          <p:cNvCxnSpPr>
            <a:cxnSpLocks/>
          </p:cNvCxnSpPr>
          <p:nvPr/>
        </p:nvCxnSpPr>
        <p:spPr>
          <a:xfrm>
            <a:off x="9868277" y="6039402"/>
            <a:ext cx="577217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C95EF7D-79A5-45D8-AA8D-963F87F9CE3A}"/>
              </a:ext>
            </a:extLst>
          </p:cNvPr>
          <p:cNvSpPr txBox="1"/>
          <p:nvPr/>
        </p:nvSpPr>
        <p:spPr>
          <a:xfrm>
            <a:off x="10502028" y="5900156"/>
            <a:ext cx="706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Airplane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47AF62-D964-4CED-8725-D7B4F49BBB35}"/>
              </a:ext>
            </a:extLst>
          </p:cNvPr>
          <p:cNvCxnSpPr>
            <a:cxnSpLocks/>
          </p:cNvCxnSpPr>
          <p:nvPr/>
        </p:nvCxnSpPr>
        <p:spPr>
          <a:xfrm>
            <a:off x="9868277" y="6240061"/>
            <a:ext cx="577217" cy="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492BBCE-5721-4223-9000-E7DBF3589C31}"/>
              </a:ext>
            </a:extLst>
          </p:cNvPr>
          <p:cNvSpPr txBox="1"/>
          <p:nvPr/>
        </p:nvSpPr>
        <p:spPr>
          <a:xfrm>
            <a:off x="10502028" y="6100815"/>
            <a:ext cx="706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</a:rPr>
              <a:t>Ship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BD405C0-07D1-499B-A13E-2E7A5DED41EF}"/>
              </a:ext>
            </a:extLst>
          </p:cNvPr>
          <p:cNvCxnSpPr>
            <a:cxnSpLocks/>
          </p:cNvCxnSpPr>
          <p:nvPr/>
        </p:nvCxnSpPr>
        <p:spPr>
          <a:xfrm>
            <a:off x="9868277" y="6440719"/>
            <a:ext cx="577217" cy="0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CC214F5-1B85-4757-9CD8-1B6FEEB3A5B3}"/>
              </a:ext>
            </a:extLst>
          </p:cNvPr>
          <p:cNvSpPr txBox="1"/>
          <p:nvPr/>
        </p:nvSpPr>
        <p:spPr>
          <a:xfrm>
            <a:off x="10502028" y="6301474"/>
            <a:ext cx="706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Truck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C3059D6-2FB8-41D8-A41A-6CD16A6989C9}"/>
              </a:ext>
            </a:extLst>
          </p:cNvPr>
          <p:cNvSpPr/>
          <p:nvPr/>
        </p:nvSpPr>
        <p:spPr>
          <a:xfrm>
            <a:off x="534154" y="511520"/>
            <a:ext cx="1385181" cy="962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York, NY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7E045B4-A9D5-487F-806A-961745295834}"/>
              </a:ext>
            </a:extLst>
          </p:cNvPr>
          <p:cNvSpPr/>
          <p:nvPr/>
        </p:nvSpPr>
        <p:spPr>
          <a:xfrm>
            <a:off x="534153" y="4713326"/>
            <a:ext cx="1385181" cy="962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Jacksonville, FL</a:t>
            </a:r>
          </a:p>
        </p:txBody>
      </p: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3EB7EB80-0D53-4E62-A188-3ACAC2B1DF0D}"/>
              </a:ext>
            </a:extLst>
          </p:cNvPr>
          <p:cNvCxnSpPr>
            <a:cxnSpLocks/>
            <a:stCxn id="65" idx="5"/>
            <a:endCxn id="17" idx="1"/>
          </p:cNvCxnSpPr>
          <p:nvPr/>
        </p:nvCxnSpPr>
        <p:spPr>
          <a:xfrm rot="16200000" flipH="1">
            <a:off x="1233109" y="1816469"/>
            <a:ext cx="3861499" cy="2894756"/>
          </a:xfrm>
          <a:prstGeom prst="curvedConnector2">
            <a:avLst/>
          </a:prstGeom>
          <a:ln w="158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C6CF354A-B301-467D-B4C9-93C00CE3BD05}"/>
              </a:ext>
            </a:extLst>
          </p:cNvPr>
          <p:cNvCxnSpPr>
            <a:cxnSpLocks/>
            <a:stCxn id="67" idx="6"/>
            <a:endCxn id="17" idx="1"/>
          </p:cNvCxnSpPr>
          <p:nvPr/>
        </p:nvCxnSpPr>
        <p:spPr>
          <a:xfrm>
            <a:off x="1919334" y="5194596"/>
            <a:ext cx="2691902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448D9D3D-FCDE-4010-9567-1FD54C55C84C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V="1">
            <a:off x="6095999" y="1129618"/>
            <a:ext cx="3481464" cy="4064979"/>
          </a:xfrm>
          <a:prstGeom prst="curvedConnector3">
            <a:avLst>
              <a:gd name="adj1" fmla="val 50000"/>
            </a:avLst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Curved 136">
            <a:extLst>
              <a:ext uri="{FF2B5EF4-FFF2-40B4-BE49-F238E27FC236}">
                <a16:creationId xmlns:a16="http://schemas.microsoft.com/office/drawing/2014/main" id="{F9FC657F-C128-40E0-B10F-652D7FB281C0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6095999" y="3150607"/>
            <a:ext cx="3481465" cy="2043990"/>
          </a:xfrm>
          <a:prstGeom prst="curvedConnector3">
            <a:avLst>
              <a:gd name="adj1" fmla="val 50000"/>
            </a:avLst>
          </a:prstGeom>
          <a:ln w="158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Curved 210">
            <a:extLst>
              <a:ext uri="{FF2B5EF4-FFF2-40B4-BE49-F238E27FC236}">
                <a16:creationId xmlns:a16="http://schemas.microsoft.com/office/drawing/2014/main" id="{74119C0D-D287-4636-8BE8-9BC7DE629D06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6095999" y="5194597"/>
            <a:ext cx="3600280" cy="228814"/>
          </a:xfrm>
          <a:prstGeom prst="curvedConnector3">
            <a:avLst>
              <a:gd name="adj1" fmla="val 50000"/>
            </a:avLst>
          </a:prstGeom>
          <a:ln w="15875" cap="rnd" cmpd="sng">
            <a:solidFill>
              <a:schemeClr val="accent6"/>
            </a:solidFill>
            <a:prstDash val="lgDashDotDot"/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4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BDA369F-76AC-4B83-80B6-1485C70F0A60}"/>
              </a:ext>
            </a:extLst>
          </p:cNvPr>
          <p:cNvSpPr/>
          <p:nvPr/>
        </p:nvSpPr>
        <p:spPr>
          <a:xfrm>
            <a:off x="4611236" y="217283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Lusaka, Zambia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334A9F-427A-4C7E-A452-FE203F2CFA4D}"/>
              </a:ext>
            </a:extLst>
          </p:cNvPr>
          <p:cNvSpPr/>
          <p:nvPr/>
        </p:nvSpPr>
        <p:spPr>
          <a:xfrm>
            <a:off x="4611236" y="1388052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Nairobi, Kenya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DE56B1-A9F8-4F84-B686-47ADDB900D33}"/>
              </a:ext>
            </a:extLst>
          </p:cNvPr>
          <p:cNvSpPr/>
          <p:nvPr/>
        </p:nvSpPr>
        <p:spPr>
          <a:xfrm>
            <a:off x="4611236" y="2558821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Khartoum, Sudan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34254A-2FAA-4E57-AF5F-655393485B74}"/>
              </a:ext>
            </a:extLst>
          </p:cNvPr>
          <p:cNvSpPr/>
          <p:nvPr/>
        </p:nvSpPr>
        <p:spPr>
          <a:xfrm>
            <a:off x="4611236" y="3729590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Dakar, Senegal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B54AAD-8D6B-4D5D-955D-9A7252D53532}"/>
              </a:ext>
            </a:extLst>
          </p:cNvPr>
          <p:cNvSpPr/>
          <p:nvPr/>
        </p:nvSpPr>
        <p:spPr>
          <a:xfrm>
            <a:off x="4611236" y="4900359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Libreville, Gabon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20F893-19A4-447B-B980-7A38DC45BB0F}"/>
              </a:ext>
            </a:extLst>
          </p:cNvPr>
          <p:cNvSpPr/>
          <p:nvPr/>
        </p:nvSpPr>
        <p:spPr>
          <a:xfrm>
            <a:off x="4611236" y="6071126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Luanda, Angola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1FF9AF-0A52-42DB-A17D-0ECA685AA99F}"/>
              </a:ext>
            </a:extLst>
          </p:cNvPr>
          <p:cNvSpPr/>
          <p:nvPr/>
        </p:nvSpPr>
        <p:spPr>
          <a:xfrm>
            <a:off x="9577463" y="835380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Niamey, Niger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2C0C99-47B3-4F38-A7D4-DC81A3822B1F}"/>
              </a:ext>
            </a:extLst>
          </p:cNvPr>
          <p:cNvSpPr/>
          <p:nvPr/>
        </p:nvSpPr>
        <p:spPr>
          <a:xfrm>
            <a:off x="9577464" y="2856369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Kosongo</a:t>
            </a:r>
            <a:r>
              <a:rPr lang="en-US" dirty="0"/>
              <a:t>, D.R. Congo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5808A2-4A1F-47B6-93EB-1A6BCEF9B6D0}"/>
              </a:ext>
            </a:extLst>
          </p:cNvPr>
          <p:cNvSpPr/>
          <p:nvPr/>
        </p:nvSpPr>
        <p:spPr>
          <a:xfrm>
            <a:off x="9696279" y="5129173"/>
            <a:ext cx="1484763" cy="5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Ndjamena, Chad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BAA3C76-E234-42FA-AE20-3BF9EACF1586}"/>
              </a:ext>
            </a:extLst>
          </p:cNvPr>
          <p:cNvCxnSpPr>
            <a:cxnSpLocks/>
          </p:cNvCxnSpPr>
          <p:nvPr/>
        </p:nvCxnSpPr>
        <p:spPr>
          <a:xfrm>
            <a:off x="9868277" y="6039402"/>
            <a:ext cx="577217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C95EF7D-79A5-45D8-AA8D-963F87F9CE3A}"/>
              </a:ext>
            </a:extLst>
          </p:cNvPr>
          <p:cNvSpPr txBox="1"/>
          <p:nvPr/>
        </p:nvSpPr>
        <p:spPr>
          <a:xfrm>
            <a:off x="10502028" y="5900156"/>
            <a:ext cx="706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Airplane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47AF62-D964-4CED-8725-D7B4F49BBB35}"/>
              </a:ext>
            </a:extLst>
          </p:cNvPr>
          <p:cNvCxnSpPr>
            <a:cxnSpLocks/>
          </p:cNvCxnSpPr>
          <p:nvPr/>
        </p:nvCxnSpPr>
        <p:spPr>
          <a:xfrm>
            <a:off x="9868277" y="6240061"/>
            <a:ext cx="577217" cy="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492BBCE-5721-4223-9000-E7DBF3589C31}"/>
              </a:ext>
            </a:extLst>
          </p:cNvPr>
          <p:cNvSpPr txBox="1"/>
          <p:nvPr/>
        </p:nvSpPr>
        <p:spPr>
          <a:xfrm>
            <a:off x="10502028" y="6100815"/>
            <a:ext cx="706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</a:rPr>
              <a:t>Ship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BD405C0-07D1-499B-A13E-2E7A5DED41EF}"/>
              </a:ext>
            </a:extLst>
          </p:cNvPr>
          <p:cNvCxnSpPr>
            <a:cxnSpLocks/>
          </p:cNvCxnSpPr>
          <p:nvPr/>
        </p:nvCxnSpPr>
        <p:spPr>
          <a:xfrm>
            <a:off x="9868277" y="6440719"/>
            <a:ext cx="577217" cy="0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CC214F5-1B85-4757-9CD8-1B6FEEB3A5B3}"/>
              </a:ext>
            </a:extLst>
          </p:cNvPr>
          <p:cNvSpPr txBox="1"/>
          <p:nvPr/>
        </p:nvSpPr>
        <p:spPr>
          <a:xfrm>
            <a:off x="10502028" y="6301474"/>
            <a:ext cx="706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Truck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C3059D6-2FB8-41D8-A41A-6CD16A6989C9}"/>
              </a:ext>
            </a:extLst>
          </p:cNvPr>
          <p:cNvSpPr/>
          <p:nvPr/>
        </p:nvSpPr>
        <p:spPr>
          <a:xfrm>
            <a:off x="534154" y="511520"/>
            <a:ext cx="1385181" cy="962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York, NY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7E045B4-A9D5-487F-806A-961745295834}"/>
              </a:ext>
            </a:extLst>
          </p:cNvPr>
          <p:cNvSpPr/>
          <p:nvPr/>
        </p:nvSpPr>
        <p:spPr>
          <a:xfrm>
            <a:off x="534153" y="4713326"/>
            <a:ext cx="1385181" cy="962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Jacksonville, FL</a:t>
            </a:r>
          </a:p>
        </p:txBody>
      </p: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F575DBCC-9B42-41EE-96CB-1F03868C5B08}"/>
              </a:ext>
            </a:extLst>
          </p:cNvPr>
          <p:cNvCxnSpPr>
            <a:cxnSpLocks/>
            <a:stCxn id="65" idx="5"/>
            <a:endCxn id="18" idx="1"/>
          </p:cNvCxnSpPr>
          <p:nvPr/>
        </p:nvCxnSpPr>
        <p:spPr>
          <a:xfrm rot="16200000" flipH="1">
            <a:off x="647725" y="2401853"/>
            <a:ext cx="5032266" cy="2894756"/>
          </a:xfrm>
          <a:prstGeom prst="curvedConnector2">
            <a:avLst/>
          </a:prstGeom>
          <a:ln w="158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E3CF4E3B-C156-45AC-A9AB-270416F90C76}"/>
              </a:ext>
            </a:extLst>
          </p:cNvPr>
          <p:cNvCxnSpPr>
            <a:cxnSpLocks/>
            <a:stCxn id="67" idx="4"/>
            <a:endCxn id="18" idx="1"/>
          </p:cNvCxnSpPr>
          <p:nvPr/>
        </p:nvCxnSpPr>
        <p:spPr>
          <a:xfrm rot="16200000" flipH="1">
            <a:off x="2574241" y="4328368"/>
            <a:ext cx="689499" cy="3384492"/>
          </a:xfrm>
          <a:prstGeom prst="bentConnector2">
            <a:avLst/>
          </a:prstGeom>
          <a:ln w="15875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Curved 124">
            <a:extLst>
              <a:ext uri="{FF2B5EF4-FFF2-40B4-BE49-F238E27FC236}">
                <a16:creationId xmlns:a16="http://schemas.microsoft.com/office/drawing/2014/main" id="{01B1A437-8DA2-4F9F-A001-B559DC4655CB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6095999" y="1129618"/>
            <a:ext cx="3481464" cy="5235746"/>
          </a:xfrm>
          <a:prstGeom prst="curvedConnector3">
            <a:avLst>
              <a:gd name="adj1" fmla="val 50000"/>
            </a:avLst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Curved 149">
            <a:extLst>
              <a:ext uri="{FF2B5EF4-FFF2-40B4-BE49-F238E27FC236}">
                <a16:creationId xmlns:a16="http://schemas.microsoft.com/office/drawing/2014/main" id="{5F4F6D81-FC5B-42D3-AF36-95BAC3E340B8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095999" y="3150607"/>
            <a:ext cx="3481465" cy="3214757"/>
          </a:xfrm>
          <a:prstGeom prst="curvedConnector3">
            <a:avLst>
              <a:gd name="adj1" fmla="val 50000"/>
            </a:avLst>
          </a:prstGeom>
          <a:ln w="158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Curved 220">
            <a:extLst>
              <a:ext uri="{FF2B5EF4-FFF2-40B4-BE49-F238E27FC236}">
                <a16:creationId xmlns:a16="http://schemas.microsoft.com/office/drawing/2014/main" id="{AD33D474-2F3C-4101-95F0-2CA0C0D3525D}"/>
              </a:ext>
            </a:extLst>
          </p:cNvPr>
          <p:cNvCxnSpPr>
            <a:cxnSpLocks/>
            <a:stCxn id="18" idx="3"/>
            <a:endCxn id="21" idx="2"/>
          </p:cNvCxnSpPr>
          <p:nvPr/>
        </p:nvCxnSpPr>
        <p:spPr>
          <a:xfrm flipV="1">
            <a:off x="6095999" y="5717648"/>
            <a:ext cx="4342662" cy="647716"/>
          </a:xfrm>
          <a:prstGeom prst="curvedConnector2">
            <a:avLst/>
          </a:prstGeom>
          <a:ln w="15875" cap="rnd" cmpd="sng">
            <a:solidFill>
              <a:schemeClr val="accent6"/>
            </a:solidFill>
            <a:prstDash val="lgDashDotDot"/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140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334</Words>
  <Application>Microsoft Office PowerPoint</Application>
  <PresentationFormat>Widescreen</PresentationFormat>
  <Paragraphs>113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Renato albolea</dc:creator>
  <cp:lastModifiedBy>Albolea, Renato</cp:lastModifiedBy>
  <cp:revision>6</cp:revision>
  <dcterms:created xsi:type="dcterms:W3CDTF">2020-05-13T16:23:17Z</dcterms:created>
  <dcterms:modified xsi:type="dcterms:W3CDTF">2020-05-13T18:31:31Z</dcterms:modified>
</cp:coreProperties>
</file>