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8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0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0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6DCD-685C-4CDC-9CAE-F4C1D9C2C0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38C8-CD2D-47AD-A32C-70759102B6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63144" y="609550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675183" y="652808"/>
            <a:ext cx="1530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Página inicial </a:t>
            </a:r>
            <a:r>
              <a:rPr lang="es-MX" sz="1400" dirty="0" err="1" smtClean="0"/>
              <a:t>PCyT</a:t>
            </a:r>
            <a:endParaRPr lang="en-US" sz="1400" dirty="0"/>
          </a:p>
        </p:txBody>
      </p:sp>
      <p:cxnSp>
        <p:nvCxnSpPr>
          <p:cNvPr id="9" name="Conector angular 8"/>
          <p:cNvCxnSpPr>
            <a:stCxn id="4" idx="2"/>
            <a:endCxn id="10" idx="1"/>
          </p:cNvCxnSpPr>
          <p:nvPr/>
        </p:nvCxnSpPr>
        <p:spPr>
          <a:xfrm rot="16200000" flipH="1">
            <a:off x="1505165" y="947377"/>
            <a:ext cx="1192598" cy="130553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754230" y="1999295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974085" y="2042553"/>
            <a:ext cx="1109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Documentos</a:t>
            </a:r>
            <a:endParaRPr lang="en-US" sz="1400" dirty="0"/>
          </a:p>
        </p:txBody>
      </p:sp>
      <p:sp>
        <p:nvSpPr>
          <p:cNvPr id="12" name="Rectángulo 11"/>
          <p:cNvSpPr/>
          <p:nvPr/>
        </p:nvSpPr>
        <p:spPr>
          <a:xfrm>
            <a:off x="4801932" y="2002062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4780721" y="2037007"/>
            <a:ext cx="167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Patrimonio Cultural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4804698" y="2486972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4783487" y="2521917"/>
            <a:ext cx="167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Tursimo</a:t>
            </a:r>
            <a:r>
              <a:rPr lang="es-MX" sz="1400" dirty="0" smtClean="0"/>
              <a:t> Cultural</a:t>
            </a:r>
            <a:endParaRPr lang="en-US" sz="1400" dirty="0"/>
          </a:p>
        </p:txBody>
      </p:sp>
      <p:cxnSp>
        <p:nvCxnSpPr>
          <p:cNvPr id="18" name="Conector recto de flecha 17"/>
          <p:cNvCxnSpPr>
            <a:stCxn id="10" idx="3"/>
            <a:endCxn id="13" idx="1"/>
          </p:cNvCxnSpPr>
          <p:nvPr/>
        </p:nvCxnSpPr>
        <p:spPr>
          <a:xfrm flipV="1">
            <a:off x="4325340" y="2190896"/>
            <a:ext cx="455381" cy="5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0" idx="3"/>
            <a:endCxn id="16" idx="1"/>
          </p:cNvCxnSpPr>
          <p:nvPr/>
        </p:nvCxnSpPr>
        <p:spPr>
          <a:xfrm>
            <a:off x="4325340" y="2196442"/>
            <a:ext cx="458147" cy="47936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756996" y="2914591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/>
          <p:cNvSpPr txBox="1"/>
          <p:nvPr/>
        </p:nvSpPr>
        <p:spPr>
          <a:xfrm>
            <a:off x="2976851" y="2957849"/>
            <a:ext cx="1177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Publicaciones</a:t>
            </a:r>
            <a:endParaRPr lang="en-US" sz="1400" dirty="0"/>
          </a:p>
        </p:txBody>
      </p:sp>
      <p:cxnSp>
        <p:nvCxnSpPr>
          <p:cNvPr id="24" name="Conector angular 23"/>
          <p:cNvCxnSpPr>
            <a:stCxn id="4" idx="2"/>
            <a:endCxn id="21" idx="1"/>
          </p:cNvCxnSpPr>
          <p:nvPr/>
        </p:nvCxnSpPr>
        <p:spPr>
          <a:xfrm rot="16200000" flipH="1">
            <a:off x="1048900" y="1403642"/>
            <a:ext cx="2107894" cy="130829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2759762" y="3557444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/>
          <p:cNvSpPr txBox="1"/>
          <p:nvPr/>
        </p:nvSpPr>
        <p:spPr>
          <a:xfrm>
            <a:off x="2979617" y="3600702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Vigías del PC</a:t>
            </a:r>
            <a:endParaRPr lang="en-U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4807468" y="3560217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5002384" y="3603475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¿</a:t>
            </a:r>
            <a:r>
              <a:rPr lang="es-MX" sz="1400" dirty="0" smtClean="0"/>
              <a:t>Quiénes son?</a:t>
            </a:r>
            <a:endParaRPr lang="en-US" sz="1400" dirty="0"/>
          </a:p>
        </p:txBody>
      </p:sp>
      <p:sp>
        <p:nvSpPr>
          <p:cNvPr id="29" name="Rectángulo 28"/>
          <p:cNvSpPr/>
          <p:nvPr/>
        </p:nvSpPr>
        <p:spPr>
          <a:xfrm>
            <a:off x="4810235" y="4045125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29"/>
          <p:cNvSpPr txBox="1"/>
          <p:nvPr/>
        </p:nvSpPr>
        <p:spPr>
          <a:xfrm>
            <a:off x="5030090" y="4088383"/>
            <a:ext cx="737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Súmate</a:t>
            </a:r>
            <a:endParaRPr lang="en-US" sz="1400" dirty="0"/>
          </a:p>
        </p:txBody>
      </p:sp>
      <p:sp>
        <p:nvSpPr>
          <p:cNvPr id="31" name="Rectángulo 30"/>
          <p:cNvSpPr/>
          <p:nvPr/>
        </p:nvSpPr>
        <p:spPr>
          <a:xfrm>
            <a:off x="4813001" y="4554970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/>
          <p:cNvSpPr txBox="1"/>
          <p:nvPr/>
        </p:nvSpPr>
        <p:spPr>
          <a:xfrm>
            <a:off x="5032856" y="4598228"/>
            <a:ext cx="1032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Vigía digital</a:t>
            </a:r>
            <a:endParaRPr lang="en-US" sz="1400" dirty="0"/>
          </a:p>
        </p:txBody>
      </p:sp>
      <p:sp>
        <p:nvSpPr>
          <p:cNvPr id="33" name="Rectángulo 32"/>
          <p:cNvSpPr/>
          <p:nvPr/>
        </p:nvSpPr>
        <p:spPr>
          <a:xfrm>
            <a:off x="6561445" y="4549428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6656605" y="4592686"/>
            <a:ext cx="1408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Lista de artículos</a:t>
            </a:r>
            <a:endParaRPr lang="en-US" sz="1400" dirty="0"/>
          </a:p>
        </p:txBody>
      </p:sp>
      <p:sp>
        <p:nvSpPr>
          <p:cNvPr id="35" name="Rectángulo 34"/>
          <p:cNvSpPr/>
          <p:nvPr/>
        </p:nvSpPr>
        <p:spPr>
          <a:xfrm>
            <a:off x="8351455" y="4552194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/>
          <p:cNvSpPr txBox="1"/>
          <p:nvPr/>
        </p:nvSpPr>
        <p:spPr>
          <a:xfrm>
            <a:off x="8346869" y="4595452"/>
            <a:ext cx="1595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Detalle de artículos</a:t>
            </a:r>
            <a:endParaRPr lang="en-US" sz="1400" dirty="0"/>
          </a:p>
        </p:txBody>
      </p:sp>
      <p:sp>
        <p:nvSpPr>
          <p:cNvPr id="37" name="Rectángulo 36"/>
          <p:cNvSpPr/>
          <p:nvPr/>
        </p:nvSpPr>
        <p:spPr>
          <a:xfrm>
            <a:off x="6589161" y="3554670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7"/>
          <p:cNvSpPr txBox="1"/>
          <p:nvPr/>
        </p:nvSpPr>
        <p:spPr>
          <a:xfrm>
            <a:off x="6584572" y="3597928"/>
            <a:ext cx="156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Mapa de ubicación</a:t>
            </a:r>
            <a:endParaRPr lang="en-US" sz="1400" dirty="0"/>
          </a:p>
        </p:txBody>
      </p:sp>
      <p:cxnSp>
        <p:nvCxnSpPr>
          <p:cNvPr id="40" name="Conector recto de flecha 39"/>
          <p:cNvCxnSpPr>
            <a:stCxn id="25" idx="3"/>
            <a:endCxn id="27" idx="1"/>
          </p:cNvCxnSpPr>
          <p:nvPr/>
        </p:nvCxnSpPr>
        <p:spPr>
          <a:xfrm>
            <a:off x="4330872" y="3754591"/>
            <a:ext cx="476596" cy="27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27" idx="3"/>
            <a:endCxn id="38" idx="1"/>
          </p:cNvCxnSpPr>
          <p:nvPr/>
        </p:nvCxnSpPr>
        <p:spPr>
          <a:xfrm flipV="1">
            <a:off x="6378578" y="3751817"/>
            <a:ext cx="205994" cy="5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25" idx="3"/>
            <a:endCxn id="29" idx="1"/>
          </p:cNvCxnSpPr>
          <p:nvPr/>
        </p:nvCxnSpPr>
        <p:spPr>
          <a:xfrm>
            <a:off x="4330872" y="3754591"/>
            <a:ext cx="479363" cy="48768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25" idx="3"/>
            <a:endCxn id="31" idx="1"/>
          </p:cNvCxnSpPr>
          <p:nvPr/>
        </p:nvCxnSpPr>
        <p:spPr>
          <a:xfrm>
            <a:off x="4330872" y="3754591"/>
            <a:ext cx="482129" cy="99752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31" idx="3"/>
            <a:endCxn id="33" idx="1"/>
          </p:cNvCxnSpPr>
          <p:nvPr/>
        </p:nvCxnSpPr>
        <p:spPr>
          <a:xfrm flipV="1">
            <a:off x="6384111" y="4746575"/>
            <a:ext cx="177334" cy="5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3" idx="3"/>
            <a:endCxn id="36" idx="1"/>
          </p:cNvCxnSpPr>
          <p:nvPr/>
        </p:nvCxnSpPr>
        <p:spPr>
          <a:xfrm>
            <a:off x="8132555" y="4746575"/>
            <a:ext cx="214314" cy="2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stCxn id="4" idx="2"/>
            <a:endCxn id="25" idx="1"/>
          </p:cNvCxnSpPr>
          <p:nvPr/>
        </p:nvCxnSpPr>
        <p:spPr>
          <a:xfrm rot="16200000" flipH="1">
            <a:off x="728857" y="1723685"/>
            <a:ext cx="2750747" cy="131106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2770842" y="5239389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adroTexto 53"/>
          <p:cNvSpPr txBox="1"/>
          <p:nvPr/>
        </p:nvSpPr>
        <p:spPr>
          <a:xfrm>
            <a:off x="2990697" y="5282647"/>
            <a:ext cx="991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Patrimonio</a:t>
            </a:r>
            <a:endParaRPr lang="en-US" sz="1400" dirty="0"/>
          </a:p>
        </p:txBody>
      </p:sp>
      <p:sp>
        <p:nvSpPr>
          <p:cNvPr id="55" name="Rectángulo 54"/>
          <p:cNvSpPr/>
          <p:nvPr/>
        </p:nvSpPr>
        <p:spPr>
          <a:xfrm>
            <a:off x="4810234" y="5233852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adroTexto 55"/>
          <p:cNvSpPr txBox="1"/>
          <p:nvPr/>
        </p:nvSpPr>
        <p:spPr>
          <a:xfrm>
            <a:off x="5021778" y="527711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Mundial</a:t>
            </a:r>
            <a:endParaRPr lang="en-US" sz="1400" dirty="0"/>
          </a:p>
        </p:txBody>
      </p:sp>
      <p:sp>
        <p:nvSpPr>
          <p:cNvPr id="57" name="Rectángulo 56"/>
          <p:cNvSpPr/>
          <p:nvPr/>
        </p:nvSpPr>
        <p:spPr>
          <a:xfrm>
            <a:off x="4813004" y="5743699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adroTexto 57"/>
          <p:cNvSpPr txBox="1"/>
          <p:nvPr/>
        </p:nvSpPr>
        <p:spPr>
          <a:xfrm>
            <a:off x="5024548" y="5786957"/>
            <a:ext cx="93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Inmaterial</a:t>
            </a:r>
            <a:endParaRPr lang="en-US" sz="1400" dirty="0"/>
          </a:p>
        </p:txBody>
      </p:sp>
      <p:cxnSp>
        <p:nvCxnSpPr>
          <p:cNvPr id="60" name="Conector angular 59"/>
          <p:cNvCxnSpPr>
            <a:stCxn id="5" idx="2"/>
            <a:endCxn id="53" idx="1"/>
          </p:cNvCxnSpPr>
          <p:nvPr/>
        </p:nvCxnSpPr>
        <p:spPr>
          <a:xfrm rot="16200000" flipH="1">
            <a:off x="-132326" y="2533367"/>
            <a:ext cx="4475951" cy="133038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3" idx="3"/>
            <a:endCxn id="55" idx="1"/>
          </p:cNvCxnSpPr>
          <p:nvPr/>
        </p:nvCxnSpPr>
        <p:spPr>
          <a:xfrm flipV="1">
            <a:off x="4341952" y="5430999"/>
            <a:ext cx="468282" cy="55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53" idx="3"/>
            <a:endCxn id="57" idx="1"/>
          </p:cNvCxnSpPr>
          <p:nvPr/>
        </p:nvCxnSpPr>
        <p:spPr>
          <a:xfrm>
            <a:off x="4341952" y="5436536"/>
            <a:ext cx="471052" cy="5043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/>
          <p:cNvSpPr/>
          <p:nvPr/>
        </p:nvSpPr>
        <p:spPr>
          <a:xfrm>
            <a:off x="2773612" y="6364378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adroTexto 65"/>
          <p:cNvSpPr txBox="1"/>
          <p:nvPr/>
        </p:nvSpPr>
        <p:spPr>
          <a:xfrm>
            <a:off x="2860462" y="6407636"/>
            <a:ext cx="1409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Pueblos Mágicos</a:t>
            </a:r>
            <a:endParaRPr lang="en-US" sz="1400" dirty="0"/>
          </a:p>
        </p:txBody>
      </p:sp>
      <p:cxnSp>
        <p:nvCxnSpPr>
          <p:cNvPr id="68" name="Conector angular 67"/>
          <p:cNvCxnSpPr>
            <a:stCxn id="4" idx="2"/>
            <a:endCxn id="65" idx="1"/>
          </p:cNvCxnSpPr>
          <p:nvPr/>
        </p:nvCxnSpPr>
        <p:spPr>
          <a:xfrm rot="16200000" flipH="1">
            <a:off x="-667685" y="3120227"/>
            <a:ext cx="5557681" cy="13249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2756996" y="1329576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adroTexto 69"/>
          <p:cNvSpPr txBox="1"/>
          <p:nvPr/>
        </p:nvSpPr>
        <p:spPr>
          <a:xfrm>
            <a:off x="2852156" y="1372834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Banner principal</a:t>
            </a:r>
            <a:endParaRPr lang="en-US" sz="1400" dirty="0"/>
          </a:p>
        </p:txBody>
      </p:sp>
      <p:sp>
        <p:nvSpPr>
          <p:cNvPr id="71" name="Rectángulo 70"/>
          <p:cNvSpPr/>
          <p:nvPr/>
        </p:nvSpPr>
        <p:spPr>
          <a:xfrm>
            <a:off x="4580247" y="1332345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adroTexto 71"/>
          <p:cNvSpPr txBox="1"/>
          <p:nvPr/>
        </p:nvSpPr>
        <p:spPr>
          <a:xfrm>
            <a:off x="4625529" y="1375603"/>
            <a:ext cx="151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Recomendaciones</a:t>
            </a:r>
            <a:endParaRPr lang="en-US" sz="1400" dirty="0"/>
          </a:p>
        </p:txBody>
      </p:sp>
      <p:sp>
        <p:nvSpPr>
          <p:cNvPr id="73" name="Rectángulo 72"/>
          <p:cNvSpPr/>
          <p:nvPr/>
        </p:nvSpPr>
        <p:spPr>
          <a:xfrm>
            <a:off x="6353632" y="1318489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adroTexto 73"/>
          <p:cNvSpPr txBox="1"/>
          <p:nvPr/>
        </p:nvSpPr>
        <p:spPr>
          <a:xfrm>
            <a:off x="6457105" y="1361747"/>
            <a:ext cx="1367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Proyectos Vigías</a:t>
            </a:r>
            <a:endParaRPr lang="en-US" sz="1400" dirty="0"/>
          </a:p>
        </p:txBody>
      </p:sp>
      <p:sp>
        <p:nvSpPr>
          <p:cNvPr id="75" name="Rectángulo 74"/>
          <p:cNvSpPr/>
          <p:nvPr/>
        </p:nvSpPr>
        <p:spPr>
          <a:xfrm>
            <a:off x="8218455" y="1312942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adroTexto 75"/>
          <p:cNvSpPr txBox="1"/>
          <p:nvPr/>
        </p:nvSpPr>
        <p:spPr>
          <a:xfrm>
            <a:off x="8296991" y="1356200"/>
            <a:ext cx="1409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Pueblos Mágicos</a:t>
            </a:r>
            <a:endParaRPr lang="en-US" sz="1400" dirty="0"/>
          </a:p>
        </p:txBody>
      </p:sp>
      <p:sp>
        <p:nvSpPr>
          <p:cNvPr id="77" name="Rectángulo 76"/>
          <p:cNvSpPr/>
          <p:nvPr/>
        </p:nvSpPr>
        <p:spPr>
          <a:xfrm>
            <a:off x="10033394" y="1315708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adroTexto 77"/>
          <p:cNvSpPr txBox="1"/>
          <p:nvPr/>
        </p:nvSpPr>
        <p:spPr>
          <a:xfrm>
            <a:off x="10145180" y="1358966"/>
            <a:ext cx="1365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Destino del Mes</a:t>
            </a:r>
            <a:endParaRPr lang="en-US" sz="1400" dirty="0"/>
          </a:p>
        </p:txBody>
      </p:sp>
      <p:sp>
        <p:nvSpPr>
          <p:cNvPr id="81" name="Rectángulo 80"/>
          <p:cNvSpPr/>
          <p:nvPr/>
        </p:nvSpPr>
        <p:spPr>
          <a:xfrm>
            <a:off x="6348102" y="606357"/>
            <a:ext cx="1571110" cy="39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adroTexto 81"/>
          <p:cNvSpPr txBox="1"/>
          <p:nvPr/>
        </p:nvSpPr>
        <p:spPr>
          <a:xfrm>
            <a:off x="6318575" y="64961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Secciones </a:t>
            </a:r>
            <a:r>
              <a:rPr lang="es-MX" sz="1400" dirty="0" err="1" smtClean="0"/>
              <a:t>pag</a:t>
            </a:r>
            <a:r>
              <a:rPr lang="es-MX" sz="1400" dirty="0" smtClean="0"/>
              <a:t> inicial</a:t>
            </a:r>
            <a:endParaRPr lang="en-US" sz="1400" dirty="0"/>
          </a:p>
        </p:txBody>
      </p:sp>
      <p:cxnSp>
        <p:nvCxnSpPr>
          <p:cNvPr id="84" name="Conector angular 83"/>
          <p:cNvCxnSpPr>
            <a:stCxn id="81" idx="2"/>
            <a:endCxn id="69" idx="0"/>
          </p:cNvCxnSpPr>
          <p:nvPr/>
        </p:nvCxnSpPr>
        <p:spPr>
          <a:xfrm rot="5400000">
            <a:off x="5173642" y="-630440"/>
            <a:ext cx="328925" cy="359110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81" idx="2"/>
            <a:endCxn id="71" idx="0"/>
          </p:cNvCxnSpPr>
          <p:nvPr/>
        </p:nvCxnSpPr>
        <p:spPr>
          <a:xfrm rot="5400000">
            <a:off x="6083883" y="282571"/>
            <a:ext cx="331694" cy="176785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81" idx="2"/>
            <a:endCxn id="73" idx="0"/>
          </p:cNvCxnSpPr>
          <p:nvPr/>
        </p:nvCxnSpPr>
        <p:spPr>
          <a:xfrm>
            <a:off x="7133657" y="1000651"/>
            <a:ext cx="5530" cy="3178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81" idx="2"/>
            <a:endCxn id="75" idx="0"/>
          </p:cNvCxnSpPr>
          <p:nvPr/>
        </p:nvCxnSpPr>
        <p:spPr>
          <a:xfrm rot="16200000" flipH="1">
            <a:off x="7912688" y="221619"/>
            <a:ext cx="312291" cy="1870353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r 101"/>
          <p:cNvCxnSpPr>
            <a:stCxn id="81" idx="2"/>
            <a:endCxn id="77" idx="0"/>
          </p:cNvCxnSpPr>
          <p:nvPr/>
        </p:nvCxnSpPr>
        <p:spPr>
          <a:xfrm rot="16200000" flipH="1">
            <a:off x="8818775" y="-684467"/>
            <a:ext cx="315057" cy="368529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4" idx="3"/>
            <a:endCxn id="82" idx="1"/>
          </p:cNvCxnSpPr>
          <p:nvPr/>
        </p:nvCxnSpPr>
        <p:spPr>
          <a:xfrm flipV="1">
            <a:off x="2234254" y="803504"/>
            <a:ext cx="4084321" cy="31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4309448" y="158468"/>
            <a:ext cx="388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Sitio web Patrimonio Cultural y Turismo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50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5</cp:revision>
  <dcterms:created xsi:type="dcterms:W3CDTF">2018-06-05T16:54:34Z</dcterms:created>
  <dcterms:modified xsi:type="dcterms:W3CDTF">2018-06-05T17:25:42Z</dcterms:modified>
</cp:coreProperties>
</file>