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999">
              <a:schemeClr val="bg2">
                <a:lumMod val="50000"/>
              </a:schemeClr>
            </a:gs>
            <a:gs pos="70000">
              <a:schemeClr val="bg2">
                <a:lumMod val="75000"/>
              </a:schemeClr>
            </a:gs>
            <a:gs pos="100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F65B8-01C3-4E04-8D18-7AC268F82C3C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3252F-5521-4FFB-B164-287CDE24C2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Orion Profile website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Kenny </a:t>
            </a:r>
            <a:r>
              <a:rPr lang="en-US" dirty="0" smtClean="0">
                <a:solidFill>
                  <a:schemeClr val="tx1"/>
                </a:solidFill>
              </a:rPr>
              <a:t>Luchau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Matthew Bizga</a:t>
            </a:r>
          </a:p>
          <a:p>
            <a:r>
              <a:rPr lang="en-US" dirty="0">
                <a:solidFill>
                  <a:schemeClr val="tx1"/>
                </a:solidFill>
              </a:rPr>
              <a:t>Sadam Hassan</a:t>
            </a:r>
          </a:p>
          <a:p>
            <a:r>
              <a:rPr lang="en-US" dirty="0">
                <a:solidFill>
                  <a:schemeClr val="tx1"/>
                </a:solidFill>
              </a:rPr>
              <a:t>Adam Boudraa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Results continued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Aesthetics statements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Tester </a:t>
            </a:r>
            <a:r>
              <a:rPr lang="en-US" dirty="0"/>
              <a:t>recommend adding contact information in another tab rather than the bottom of the page</a:t>
            </a:r>
          </a:p>
          <a:p>
            <a:pPr lvl="0"/>
            <a:r>
              <a:rPr lang="en-US" dirty="0"/>
              <a:t>Aesthetics look good and color scheme is acceptable</a:t>
            </a:r>
          </a:p>
          <a:p>
            <a:pPr lvl="0"/>
            <a:r>
              <a:rPr lang="en-US" dirty="0"/>
              <a:t>Tester recommend adding social media icons at the top</a:t>
            </a:r>
          </a:p>
          <a:p>
            <a:pPr lvl="0"/>
            <a:r>
              <a:rPr lang="en-US" dirty="0"/>
              <a:t>Font size too small of easy reading. Testers recommend change font to a large font for user friendliness</a:t>
            </a:r>
          </a:p>
          <a:p>
            <a:pPr lvl="0"/>
            <a:r>
              <a:rPr lang="en-US" dirty="0"/>
              <a:t>No information on who website this is. Testers recommend a Banner or User’s name on all pages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73562"/>
          </a:xfrm>
        </p:spPr>
        <p:txBody>
          <a:bodyPr/>
          <a:lstStyle/>
          <a:p>
            <a:r>
              <a:rPr lang="en-US" dirty="0" smtClean="0"/>
              <a:t>Thank you,</a:t>
            </a:r>
            <a:br>
              <a:rPr lang="en-US" dirty="0" smtClean="0"/>
            </a:br>
            <a:r>
              <a:rPr lang="en-US" dirty="0" smtClean="0"/>
              <a:t>For your time and you corporation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site will be a platform for the user to showcase their current portfolio along with contact information which will enable them to network other voice actors and directors.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Help </a:t>
            </a:r>
            <a:r>
              <a:rPr lang="en-US" dirty="0"/>
              <a:t>to network with other actors</a:t>
            </a:r>
          </a:p>
          <a:p>
            <a:pPr lvl="0"/>
            <a:r>
              <a:rPr lang="en-US" dirty="0"/>
              <a:t>Give casting directors a sort of pseudo-resume</a:t>
            </a:r>
          </a:p>
          <a:p>
            <a:pPr lvl="0"/>
            <a:r>
              <a:rPr lang="en-US" dirty="0"/>
              <a:t>Provide current portfolio of user</a:t>
            </a:r>
          </a:p>
          <a:p>
            <a:pPr lvl="0"/>
            <a:r>
              <a:rPr lang="en-US" dirty="0"/>
              <a:t>Attract casting director can reach out regarding for casting</a:t>
            </a:r>
          </a:p>
          <a:p>
            <a:pPr lvl="0"/>
            <a:r>
              <a:rPr lang="en-US" dirty="0"/>
              <a:t>Provide user’s bio</a:t>
            </a:r>
          </a:p>
          <a:p>
            <a:pPr lvl="0"/>
            <a:r>
              <a:rPr lang="en-US" dirty="0"/>
              <a:t>Provide user’s demo </a:t>
            </a:r>
            <a:r>
              <a:rPr lang="en-US" dirty="0" smtClean="0"/>
              <a:t>reel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Navigation</a:t>
            </a:r>
            <a:endParaRPr lang="en-US" sz="2800" dirty="0"/>
          </a:p>
          <a:p>
            <a:pPr lvl="1"/>
            <a:r>
              <a:rPr lang="en-US" dirty="0"/>
              <a:t>Attention grabbing (Hover over text), easy to navigate layout</a:t>
            </a:r>
            <a:endParaRPr lang="en-US" sz="2400" dirty="0"/>
          </a:p>
          <a:p>
            <a:pPr lvl="1"/>
            <a:r>
              <a:rPr lang="en-US" dirty="0"/>
              <a:t>Navigation bar upper top right</a:t>
            </a:r>
            <a:endParaRPr lang="en-US" sz="2400" dirty="0"/>
          </a:p>
          <a:p>
            <a:pPr lvl="1"/>
            <a:r>
              <a:rPr lang="en-US" dirty="0"/>
              <a:t>For mobile collapsible menu with ability to scroll or have multiple pages</a:t>
            </a:r>
            <a:endParaRPr lang="en-US" sz="2400" dirty="0"/>
          </a:p>
          <a:p>
            <a:pPr lvl="0"/>
            <a:r>
              <a:rPr lang="en-US" dirty="0"/>
              <a:t>Color visuals</a:t>
            </a:r>
            <a:endParaRPr lang="en-US" sz="2800" dirty="0"/>
          </a:p>
          <a:p>
            <a:pPr lvl="1"/>
            <a:r>
              <a:rPr lang="en-US" dirty="0"/>
              <a:t>Very clean, warm, not super upfront, not overly flashy</a:t>
            </a:r>
            <a:endParaRPr lang="en-US" sz="2400" dirty="0"/>
          </a:p>
          <a:p>
            <a:pPr lvl="1"/>
            <a:r>
              <a:rPr lang="en-US" dirty="0"/>
              <a:t>simple tone</a:t>
            </a:r>
            <a:endParaRPr lang="en-US" sz="2400" dirty="0"/>
          </a:p>
          <a:p>
            <a:pPr lvl="1"/>
            <a:r>
              <a:rPr lang="en-US" dirty="0"/>
              <a:t>gold as an accent, more warm colors</a:t>
            </a:r>
            <a:endParaRPr lang="en-US" sz="2400" dirty="0"/>
          </a:p>
          <a:p>
            <a:pPr lvl="0"/>
            <a:r>
              <a:rPr lang="en-US" dirty="0"/>
              <a:t>Platform</a:t>
            </a:r>
            <a:endParaRPr lang="en-US" sz="2800" dirty="0"/>
          </a:p>
          <a:p>
            <a:pPr lvl="1"/>
            <a:r>
              <a:rPr lang="en-US" dirty="0"/>
              <a:t>Mobile friendly</a:t>
            </a:r>
            <a:endParaRPr lang="en-US" sz="2400" dirty="0"/>
          </a:p>
          <a:p>
            <a:pPr lvl="1"/>
            <a:r>
              <a:rPr lang="en-US" dirty="0"/>
              <a:t>Desktop preferred as platform of chose</a:t>
            </a:r>
            <a:endParaRPr lang="en-US" sz="2400" dirty="0"/>
          </a:p>
          <a:p>
            <a:pPr lvl="0"/>
            <a:r>
              <a:rPr lang="en-US" dirty="0"/>
              <a:t>Site body effects</a:t>
            </a:r>
            <a:endParaRPr lang="en-US" sz="2800" dirty="0"/>
          </a:p>
          <a:p>
            <a:pPr lvl="1"/>
            <a:r>
              <a:rPr lang="en-US" dirty="0"/>
              <a:t>parallax effect</a:t>
            </a:r>
            <a:endParaRPr lang="en-US" sz="2400" dirty="0"/>
          </a:p>
          <a:p>
            <a:pPr lvl="0"/>
            <a:r>
              <a:rPr lang="en-US" dirty="0"/>
              <a:t>Similar site</a:t>
            </a:r>
            <a:endParaRPr lang="en-US" sz="2800" dirty="0"/>
          </a:p>
          <a:p>
            <a:pPr lvl="1"/>
            <a:r>
              <a:rPr lang="en-US" dirty="0" smtClean="0"/>
              <a:t>Blumvox studios</a:t>
            </a:r>
          </a:p>
          <a:p>
            <a:pPr lvl="1"/>
            <a:r>
              <a:rPr lang="en-US" dirty="0" smtClean="0"/>
              <a:t>Matthew mercer website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flow</a:t>
            </a:r>
            <a:endParaRPr lang="en-US" dirty="0"/>
          </a:p>
        </p:txBody>
      </p:sp>
      <p:pic>
        <p:nvPicPr>
          <p:cNvPr id="1026" name="Picture 2" descr="C:\Users\bizga\Desktop\final ui class project\Navigation flow 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641595" cy="423060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Prototypes And Design</a:t>
            </a:r>
            <a:br>
              <a:rPr lang="en-US" dirty="0" smtClean="0"/>
            </a:br>
            <a:r>
              <a:rPr lang="en-US" dirty="0" smtClean="0"/>
              <a:t>Chooses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399" y="1676400"/>
            <a:ext cx="5867401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During development of the website, we follow the design plan of the Matthew Mercer website layer out with the parallax. Using that as a example we came up with a one page design.</a:t>
            </a:r>
          </a:p>
          <a:p>
            <a:r>
              <a:rPr lang="en-US" sz="2400" dirty="0" smtClean="0"/>
              <a:t>However over time the design would not work with the outline mission statement for the website.</a:t>
            </a:r>
            <a:endParaRPr lang="en-US" sz="2400" dirty="0"/>
          </a:p>
        </p:txBody>
      </p:sp>
      <p:sp>
        <p:nvSpPr>
          <p:cNvPr id="2050" name="AutoShape 2" descr="https://trello.com/1/cards/64097359efc8ce9bbd819075/attachments/64126ef602d1b7167fdaadcb/previews/64126ef702d1b7167fdaadeb/download/design_mockup_and_layout_plan_sketch.png"/>
          <p:cNvSpPr>
            <a:spLocks noChangeAspect="1" noChangeArrowheads="1"/>
          </p:cNvSpPr>
          <p:nvPr/>
        </p:nvSpPr>
        <p:spPr bwMode="auto">
          <a:xfrm>
            <a:off x="155575" y="-4060825"/>
            <a:ext cx="4610100" cy="84677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3" name="Picture 5" descr="C:\Users\bizga\Desktop\design_mockup_and_layout_plan_sket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2379518" cy="43624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67400" cy="1143000"/>
          </a:xfrm>
        </p:spPr>
        <p:txBody>
          <a:bodyPr/>
          <a:lstStyle/>
          <a:p>
            <a:r>
              <a:rPr lang="en-US" dirty="0" smtClean="0"/>
              <a:t>New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dirty="0" smtClean="0"/>
              <a:t>Instead of have one large webpage with all the information laid out with came to the idea of doing 5 separate pages with a fix navigation bar, which will take the user to the different pages.</a:t>
            </a:r>
            <a:endParaRPr lang="en-US" dirty="0"/>
          </a:p>
        </p:txBody>
      </p:sp>
      <p:pic>
        <p:nvPicPr>
          <p:cNvPr id="4" name="Picture 3" descr="C:\Users\bizga\Desktop\Screenshot 2023-03-15 at 19-38-41 Orion Jerwa 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295400"/>
            <a:ext cx="2261373" cy="2514600"/>
          </a:xfrm>
          <a:prstGeom prst="rect">
            <a:avLst/>
          </a:prstGeom>
          <a:noFill/>
        </p:spPr>
      </p:pic>
      <p:pic>
        <p:nvPicPr>
          <p:cNvPr id="5" name="Picture 4" descr="C:\Users\bizga\Desktop\Screenshot 2023-03-15 at 19-38-52 Orion Jerwa About 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962400"/>
            <a:ext cx="2302490" cy="256032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Thursday March 2</a:t>
            </a:r>
            <a:r>
              <a:rPr lang="en-US" baseline="30000" dirty="0" smtClean="0"/>
              <a:t>nd</a:t>
            </a:r>
            <a:r>
              <a:rPr lang="en-US" dirty="0" smtClean="0"/>
              <a:t> 2023 the team did user testing with two people. </a:t>
            </a:r>
          </a:p>
          <a:p>
            <a:endParaRPr lang="en-US" dirty="0" smtClean="0"/>
          </a:p>
          <a:p>
            <a:r>
              <a:rPr lang="en-US" dirty="0" smtClean="0"/>
              <a:t>The test was to evaluate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average time to complete each task across all </a:t>
            </a:r>
            <a:r>
              <a:rPr lang="en-US" dirty="0" smtClean="0"/>
              <a:t>participants.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Participants ranking of usability and aesthetics of the site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The percentage of participants that completed tasks below certain time frame.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Results continued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2700" dirty="0"/>
              <a:t>Performance Data Summary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305800" cy="4411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1028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 </a:t>
                      </a:r>
                      <a:r>
                        <a:rPr lang="en-US" sz="1800" cap="all" dirty="0" smtClean="0"/>
                        <a:t> TASKS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% of participants performing Correctly (within benchmark)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% of participants performing Incorrectly (within benchmark)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all" dirty="0"/>
                        <a:t>Mean Time (minutes)</a:t>
                      </a:r>
                      <a:endParaRPr lang="en-US" sz="1800" b="1" cap="all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45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Locate to the information “about me” page.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100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0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Less than a minute</a:t>
                      </a:r>
                      <a:endParaRPr lang="en-US" sz="18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Locate </a:t>
                      </a:r>
                      <a:r>
                        <a:rPr lang="en-US" sz="1800" dirty="0"/>
                        <a:t>the demos of Onion’s voice acting?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100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en-US" sz="18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Less than a minute</a:t>
                      </a:r>
                      <a:endParaRPr lang="en-US" sz="18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343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Locate </a:t>
                      </a:r>
                      <a:r>
                        <a:rPr lang="en-US" sz="1800" dirty="0"/>
                        <a:t>the contact information of Onion.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100</a:t>
                      </a:r>
                      <a:endParaRPr lang="en-US" sz="18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/>
                        <a:t>0</a:t>
                      </a:r>
                      <a:endParaRPr lang="en-US" sz="180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Less than a minute</a:t>
                      </a:r>
                      <a:endParaRPr lang="en-US" sz="1800" dirty="0">
                        <a:latin typeface="Times"/>
                        <a:ea typeface="Times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417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Orion Profile website Design</vt:lpstr>
      <vt:lpstr>Site Mission Statement</vt:lpstr>
      <vt:lpstr>Site Objectives</vt:lpstr>
      <vt:lpstr>Site Design</vt:lpstr>
      <vt:lpstr>Navigation flow</vt:lpstr>
      <vt:lpstr>Prototypes And Design Chooses</vt:lpstr>
      <vt:lpstr>New Design</vt:lpstr>
      <vt:lpstr>User Testing</vt:lpstr>
      <vt:lpstr>Results continued  Performance Data Summary </vt:lpstr>
      <vt:lpstr>Results continued Aesthetics statements </vt:lpstr>
      <vt:lpstr>Thank you, For your time and you corporation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Orion Profile website Design</dc:title>
  <dc:creator>bizga</dc:creator>
  <cp:lastModifiedBy>bizga</cp:lastModifiedBy>
  <cp:revision>9</cp:revision>
  <dcterms:created xsi:type="dcterms:W3CDTF">2023-03-16T03:57:51Z</dcterms:created>
  <dcterms:modified xsi:type="dcterms:W3CDTF">2023-03-16T05:13:35Z</dcterms:modified>
</cp:coreProperties>
</file>