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7562850" cy="10688637"/>
  <p:notesSz cx="6819900" cy="9918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9556892-CE43-4ADF-8CF3-0556A439561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225520" y="1239840"/>
            <a:ext cx="2367000" cy="334656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1840" y="4773240"/>
            <a:ext cx="5454360" cy="390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63160" y="9421200"/>
            <a:ext cx="295380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A557EF-1FB2-4604-B5C9-B534E9A584A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675840"/>
            <a:ext cx="4793760" cy="379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040" y="1958040"/>
            <a:ext cx="4786920" cy="379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792320" y="2094120"/>
            <a:ext cx="2772360" cy="1958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792320" y="3901320"/>
            <a:ext cx="2772360" cy="1664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4792320" y="5567400"/>
            <a:ext cx="2772360" cy="2597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4792320" y="2385720"/>
            <a:ext cx="27723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4409280" y="4047120"/>
            <a:ext cx="315540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4792320" y="8173800"/>
            <a:ext cx="2772360" cy="21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4792320" y="5716080"/>
            <a:ext cx="27723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4792320" y="8317080"/>
            <a:ext cx="27723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0" y="259560"/>
            <a:ext cx="7561080" cy="1396080"/>
          </a:xfrm>
          <a:prstGeom prst="rect">
            <a:avLst/>
          </a:prstGeom>
          <a:pattFill prst="wdDnDiag">
            <a:fgClr>
              <a:srgbClr val="d9d9d9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1204560" y="252720"/>
            <a:ext cx="447804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ALBRECHT Stéphanie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288000" y="1958040"/>
            <a:ext cx="2575440" cy="3942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EXPERIENCE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57" name="Table 14"/>
          <p:cNvGraphicFramePr/>
          <p:nvPr/>
        </p:nvGraphicFramePr>
        <p:xfrm>
          <a:off x="49320" y="2338560"/>
          <a:ext cx="4303800" cy="5173920"/>
        </p:xfrm>
        <a:graphic>
          <a:graphicData uri="http://schemas.openxmlformats.org/drawingml/2006/table">
            <a:tbl>
              <a:tblPr/>
              <a:tblGrid>
                <a:gridCol w="4304160"/>
              </a:tblGrid>
              <a:tr h="331560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10/2018 - 09/19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Poste-PIC – Roye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de production - Mission Intérim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2016-2018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BGE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Formation et Aide à la création d’entreprise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2010 – 2016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Coriolis Service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Télé-actrice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Conseil et vente de produits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10/2009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Intra Call –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Téléconseillère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Campagne promotionnelle pour Manutan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2008 – 2009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 – Plateforme de Longueau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distributeur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Livraison courrier, colis (Particulier et professionnel)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2007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Education nationale - Stage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Maternelle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8104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2006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Education nationale - Moreuil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Assistante d’éducation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Surveillance des élèves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1796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2004-2006 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Poste – Moreuil - Ailly s/ Noye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Agent distributeur et Agent de cabine auxiliaire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59680">
                <a:tc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CustomShape 15"/>
          <p:cNvSpPr/>
          <p:nvPr/>
        </p:nvSpPr>
        <p:spPr>
          <a:xfrm>
            <a:off x="304200" y="6684120"/>
            <a:ext cx="2575440" cy="3942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FORMATION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59" name="Table 16"/>
          <p:cNvGraphicFramePr/>
          <p:nvPr/>
        </p:nvGraphicFramePr>
        <p:xfrm>
          <a:off x="63720" y="7034400"/>
          <a:ext cx="4292280" cy="4047120"/>
        </p:xfrm>
        <a:graphic>
          <a:graphicData uri="http://schemas.openxmlformats.org/drawingml/2006/table">
            <a:tbl>
              <a:tblPr/>
              <a:tblGrid>
                <a:gridCol w="4292640"/>
              </a:tblGrid>
              <a:tr h="155196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2018-2019 Développeur Web et Web mobile –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La manu</a:t>
                      </a: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–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Amiens</a:t>
                      </a: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– 6mois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2010-2016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IUFM 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Première Année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Préparation au concours de professeur des écoles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11/2012</a:t>
                      </a: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Cité des métiers – Longueau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Formation à la création d’entreprise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05948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2001 - 2005 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UPJV-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Licence de l’Humanité mention Géographie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2005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UPJV- Amiens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C2i : </a:t>
                      </a:r>
                      <a:r>
                        <a:rPr b="0" lang="fr-FR" sz="1100" spc="-1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</a:rPr>
                        <a:t>Certificat Informatique et Internet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436040">
                <a:tc>
                  <a:txBody>
                    <a:bodyPr lIns="55080" rIns="55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2001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 Lycée - Montdidier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Bac Economique et sociale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1996 </a:t>
                      </a:r>
                      <a:r>
                        <a:rPr b="1" lang="fr-FR" sz="1100" spc="-1" strike="noStrike">
                          <a:solidFill>
                            <a:srgbClr val="5797b8"/>
                          </a:solidFill>
                          <a:latin typeface="Calibri"/>
                          <a:ea typeface="Calibri"/>
                        </a:rPr>
                        <a:t>Collège – Moreuil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Attestation de formation au Premiers Secours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55080" marR="5508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CustomShape 17"/>
          <p:cNvSpPr/>
          <p:nvPr/>
        </p:nvSpPr>
        <p:spPr>
          <a:xfrm>
            <a:off x="5148720" y="2354400"/>
            <a:ext cx="226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PROFIL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1" name="Table 18"/>
          <p:cNvGraphicFramePr/>
          <p:nvPr/>
        </p:nvGraphicFramePr>
        <p:xfrm>
          <a:off x="5033520" y="2849040"/>
          <a:ext cx="2440080" cy="1577160"/>
        </p:xfrm>
        <a:graphic>
          <a:graphicData uri="http://schemas.openxmlformats.org/drawingml/2006/table">
            <a:tbl>
              <a:tblPr/>
              <a:tblGrid>
                <a:gridCol w="2440440"/>
              </a:tblGrid>
              <a:tr h="1577520">
                <a:tc>
                  <a:txBody>
                    <a:bodyPr lIns="86040" rIns="860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Née le 25 Février 1981  à Amiens.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Permis B + Véhicule 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100" spc="-1" strike="noStrike">
                          <a:solidFill>
                            <a:srgbClr val="f2f2f2"/>
                          </a:solidFill>
                          <a:latin typeface="Calibri"/>
                        </a:rPr>
                        <a:t>De nature curieuse, aime apprendre et découvrir.</a:t>
                      </a: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100" spc="-1" strike="noStrike">
                        <a:latin typeface="Arial"/>
                      </a:endParaRPr>
                    </a:p>
                  </a:txBody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CustomShape 19"/>
          <p:cNvSpPr/>
          <p:nvPr/>
        </p:nvSpPr>
        <p:spPr>
          <a:xfrm>
            <a:off x="5151600" y="4055400"/>
            <a:ext cx="226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CONTACT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3" name="Table 20"/>
          <p:cNvGraphicFramePr/>
          <p:nvPr/>
        </p:nvGraphicFramePr>
        <p:xfrm>
          <a:off x="5007960" y="4518360"/>
          <a:ext cx="2379600" cy="872640"/>
        </p:xfrm>
        <a:graphic>
          <a:graphicData uri="http://schemas.openxmlformats.org/drawingml/2006/table">
            <a:tbl>
              <a:tblPr/>
              <a:tblGrid>
                <a:gridCol w="2379960"/>
              </a:tblGrid>
              <a:tr h="873000">
                <a:tc>
                  <a:txBody>
                    <a:bodyPr lIns="86040" rIns="86040">
                      <a:noAutofit/>
                    </a:bodyPr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06 05 04 24 34</a:t>
                      </a:r>
                      <a:endParaRPr b="0" lang="fr-FR" sz="105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albrecht.stephanie81@gmail.com</a:t>
                      </a:r>
                      <a:endParaRPr b="0" lang="fr-FR" sz="105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50000"/>
                        </a:lnSpc>
                      </a:pPr>
                      <a:r>
                        <a:rPr b="0" lang="fr-FR" sz="1050" spc="-1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</a:rPr>
                        <a:t>5 c Rue Jules Ferry, 80110 Berteaucourt les Thennes -France</a:t>
                      </a:r>
                      <a:endParaRPr b="0" lang="fr-FR" sz="1050" spc="-1" strike="noStrike">
                        <a:latin typeface="Arial"/>
                      </a:endParaRPr>
                    </a:p>
                  </a:txBody>
                  <a:tcPr marL="86040" marR="86040">
                    <a:lnL w="288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CustomShape 21"/>
          <p:cNvSpPr/>
          <p:nvPr/>
        </p:nvSpPr>
        <p:spPr>
          <a:xfrm>
            <a:off x="5148720" y="5703840"/>
            <a:ext cx="226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COMPETENCES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5148720" y="8310960"/>
            <a:ext cx="226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LOISIRS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66" name="Table 23"/>
          <p:cNvGraphicFramePr/>
          <p:nvPr/>
        </p:nvGraphicFramePr>
        <p:xfrm>
          <a:off x="5033520" y="6153480"/>
          <a:ext cx="2328480" cy="1775520"/>
        </p:xfrm>
        <a:graphic>
          <a:graphicData uri="http://schemas.openxmlformats.org/drawingml/2006/table">
            <a:tbl>
              <a:tblPr/>
              <a:tblGrid>
                <a:gridCol w="2328840"/>
              </a:tblGrid>
              <a:tr h="4086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Relation Client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2004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Microsoft Office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618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Photoshop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920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Autonome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3588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Ambition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24"/>
          <p:cNvGraphicFramePr/>
          <p:nvPr/>
        </p:nvGraphicFramePr>
        <p:xfrm>
          <a:off x="5156280" y="8650440"/>
          <a:ext cx="2328480" cy="1608120"/>
        </p:xfrm>
        <a:graphic>
          <a:graphicData uri="http://schemas.openxmlformats.org/drawingml/2006/table">
            <a:tbl>
              <a:tblPr/>
              <a:tblGrid>
                <a:gridCol w="2328840"/>
              </a:tblGrid>
              <a:tr h="42624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Lecture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6036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Course à pied et Fitness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21880">
                <a:tc>
                  <a:txBody>
                    <a:bodyPr>
                      <a:noAutofit/>
                    </a:bodyPr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Cinéma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Gastronomie</a:t>
                      </a:r>
                      <a:endParaRPr b="0" lang="fr-FR" sz="1200" spc="-1" strike="noStrike">
                        <a:latin typeface="Arial"/>
                      </a:endParaRPr>
                    </a:p>
                    <a:p>
                      <a:pPr marL="7920">
                        <a:lnSpc>
                          <a:spcPct val="100000"/>
                        </a:lnSpc>
                      </a:pPr>
                      <a:endParaRPr b="0" lang="fr-FR" sz="1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8" name="CustomShape 25"/>
          <p:cNvSpPr/>
          <p:nvPr/>
        </p:nvSpPr>
        <p:spPr>
          <a:xfrm>
            <a:off x="5125320" y="647568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9" name="CustomShape 26"/>
          <p:cNvSpPr/>
          <p:nvPr/>
        </p:nvSpPr>
        <p:spPr>
          <a:xfrm>
            <a:off x="5123160" y="6463800"/>
            <a:ext cx="1676520" cy="7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0" name="CustomShape 27"/>
          <p:cNvSpPr/>
          <p:nvPr/>
        </p:nvSpPr>
        <p:spPr>
          <a:xfrm>
            <a:off x="5125320" y="680436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1" name="CustomShape 28"/>
          <p:cNvSpPr/>
          <p:nvPr/>
        </p:nvSpPr>
        <p:spPr>
          <a:xfrm>
            <a:off x="5125320" y="6797520"/>
            <a:ext cx="1284120" cy="6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2" name="CustomShape 29"/>
          <p:cNvSpPr/>
          <p:nvPr/>
        </p:nvSpPr>
        <p:spPr>
          <a:xfrm>
            <a:off x="5131440" y="714960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3" name="CustomShape 30"/>
          <p:cNvSpPr/>
          <p:nvPr/>
        </p:nvSpPr>
        <p:spPr>
          <a:xfrm>
            <a:off x="5131440" y="7149600"/>
            <a:ext cx="99468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4" name="CustomShape 31"/>
          <p:cNvSpPr/>
          <p:nvPr/>
        </p:nvSpPr>
        <p:spPr>
          <a:xfrm>
            <a:off x="5123160" y="751212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5" name="CustomShape 32"/>
          <p:cNvSpPr/>
          <p:nvPr/>
        </p:nvSpPr>
        <p:spPr>
          <a:xfrm>
            <a:off x="5115240" y="7502760"/>
            <a:ext cx="1639440" cy="7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6" name="CustomShape 33"/>
          <p:cNvSpPr/>
          <p:nvPr/>
        </p:nvSpPr>
        <p:spPr>
          <a:xfrm>
            <a:off x="5136840" y="785160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7" name="CustomShape 34"/>
          <p:cNvSpPr/>
          <p:nvPr/>
        </p:nvSpPr>
        <p:spPr>
          <a:xfrm>
            <a:off x="5136840" y="7851240"/>
            <a:ext cx="181404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8" name="CustomShape 35"/>
          <p:cNvSpPr/>
          <p:nvPr/>
        </p:nvSpPr>
        <p:spPr>
          <a:xfrm>
            <a:off x="5233680" y="901836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9" name="CustomShape 36"/>
          <p:cNvSpPr/>
          <p:nvPr/>
        </p:nvSpPr>
        <p:spPr>
          <a:xfrm>
            <a:off x="5228280" y="9023760"/>
            <a:ext cx="181404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0" name="CustomShape 37"/>
          <p:cNvSpPr/>
          <p:nvPr/>
        </p:nvSpPr>
        <p:spPr>
          <a:xfrm>
            <a:off x="5235480" y="944028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1" name="CustomShape 38"/>
          <p:cNvSpPr/>
          <p:nvPr/>
        </p:nvSpPr>
        <p:spPr>
          <a:xfrm>
            <a:off x="5228280" y="9442440"/>
            <a:ext cx="136836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2" name="CustomShape 39"/>
          <p:cNvSpPr/>
          <p:nvPr/>
        </p:nvSpPr>
        <p:spPr>
          <a:xfrm>
            <a:off x="5259600" y="9759600"/>
            <a:ext cx="2025360" cy="54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3" name="CustomShape 40"/>
          <p:cNvSpPr/>
          <p:nvPr/>
        </p:nvSpPr>
        <p:spPr>
          <a:xfrm>
            <a:off x="5238360" y="9757800"/>
            <a:ext cx="958320" cy="6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84" name="Image 1" descr=""/>
          <p:cNvPicPr/>
          <p:nvPr/>
        </p:nvPicPr>
        <p:blipFill>
          <a:blip r:embed="rId1"/>
          <a:stretch/>
        </p:blipFill>
        <p:spPr>
          <a:xfrm>
            <a:off x="5238360" y="10162080"/>
            <a:ext cx="2022480" cy="53280"/>
          </a:xfrm>
          <a:prstGeom prst="rect">
            <a:avLst/>
          </a:prstGeom>
          <a:ln>
            <a:noFill/>
          </a:ln>
        </p:spPr>
      </p:pic>
      <p:pic>
        <p:nvPicPr>
          <p:cNvPr id="85" name="Image 2" descr=""/>
          <p:cNvPicPr/>
          <p:nvPr/>
        </p:nvPicPr>
        <p:blipFill>
          <a:blip r:embed="rId2"/>
          <a:stretch/>
        </p:blipFill>
        <p:spPr>
          <a:xfrm>
            <a:off x="5238360" y="10155960"/>
            <a:ext cx="1284840" cy="5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911</TotalTime>
  <Application>LibreOffice/6.3.3.2$Linux_X86_64 LibreOffice_project/30$Build-2</Application>
  <Words>247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2014-12-03T08:33:54Z</dcterms:created>
  <dc:creator>axel maille</dc:creator>
  <dc:description/>
  <dc:language>fr-FR</dc:language>
  <cp:lastModifiedBy/>
  <cp:lastPrinted>2018-11-08T22:08:43Z</cp:lastPrinted>
  <dcterms:modified xsi:type="dcterms:W3CDTF">2019-12-16T21:19:20Z</dcterms:modified>
  <cp:revision>94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