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8"/>
  </p:notesMasterIdLst>
  <p:handoutMasterIdLst>
    <p:handoutMasterId r:id="rId9"/>
  </p:handoutMasterIdLst>
  <p:sldIdLst>
    <p:sldId id="1534" r:id="rId2"/>
    <p:sldId id="1527" r:id="rId3"/>
    <p:sldId id="1528" r:id="rId4"/>
    <p:sldId id="1536" r:id="rId5"/>
    <p:sldId id="1535" r:id="rId6"/>
    <p:sldId id="1533" r:id="rId7"/>
  </p:sldIdLst>
  <p:sldSz cx="6858000" cy="9144000" type="screen4x3"/>
  <p:notesSz cx="6669088" cy="9872663"/>
  <p:defaultTextStyle>
    <a:defPPr>
      <a:defRPr lang="de-DE"/>
    </a:defPPr>
    <a:lvl1pPr algn="l" rtl="0" eaLnBrk="0" fontAlgn="base" hangingPunct="0">
      <a:spcBef>
        <a:spcPct val="0"/>
      </a:spcBef>
      <a:spcAft>
        <a:spcPct val="0"/>
      </a:spcAft>
      <a:defRPr sz="2000" kern="1200">
        <a:solidFill>
          <a:schemeClr val="tx1"/>
        </a:solidFill>
        <a:latin typeface="Arial" charset="0"/>
        <a:ea typeface="+mn-ea"/>
        <a:cs typeface="+mn-cs"/>
      </a:defRPr>
    </a:lvl1pPr>
    <a:lvl2pPr marL="457161" algn="l" rtl="0" eaLnBrk="0" fontAlgn="base" hangingPunct="0">
      <a:spcBef>
        <a:spcPct val="0"/>
      </a:spcBef>
      <a:spcAft>
        <a:spcPct val="0"/>
      </a:spcAft>
      <a:defRPr sz="2000" kern="1200">
        <a:solidFill>
          <a:schemeClr val="tx1"/>
        </a:solidFill>
        <a:latin typeface="Arial" charset="0"/>
        <a:ea typeface="+mn-ea"/>
        <a:cs typeface="+mn-cs"/>
      </a:defRPr>
    </a:lvl2pPr>
    <a:lvl3pPr marL="914322" algn="l" rtl="0" eaLnBrk="0" fontAlgn="base" hangingPunct="0">
      <a:spcBef>
        <a:spcPct val="0"/>
      </a:spcBef>
      <a:spcAft>
        <a:spcPct val="0"/>
      </a:spcAft>
      <a:defRPr sz="2000" kern="1200">
        <a:solidFill>
          <a:schemeClr val="tx1"/>
        </a:solidFill>
        <a:latin typeface="Arial" charset="0"/>
        <a:ea typeface="+mn-ea"/>
        <a:cs typeface="+mn-cs"/>
      </a:defRPr>
    </a:lvl3pPr>
    <a:lvl4pPr marL="1371481" algn="l" rtl="0" eaLnBrk="0" fontAlgn="base" hangingPunct="0">
      <a:spcBef>
        <a:spcPct val="0"/>
      </a:spcBef>
      <a:spcAft>
        <a:spcPct val="0"/>
      </a:spcAft>
      <a:defRPr sz="2000" kern="1200">
        <a:solidFill>
          <a:schemeClr val="tx1"/>
        </a:solidFill>
        <a:latin typeface="Arial" charset="0"/>
        <a:ea typeface="+mn-ea"/>
        <a:cs typeface="+mn-cs"/>
      </a:defRPr>
    </a:lvl4pPr>
    <a:lvl5pPr marL="1828642" algn="l" rtl="0" eaLnBrk="0" fontAlgn="base" hangingPunct="0">
      <a:spcBef>
        <a:spcPct val="0"/>
      </a:spcBef>
      <a:spcAft>
        <a:spcPct val="0"/>
      </a:spcAft>
      <a:defRPr sz="2000" kern="1200">
        <a:solidFill>
          <a:schemeClr val="tx1"/>
        </a:solidFill>
        <a:latin typeface="Arial" charset="0"/>
        <a:ea typeface="+mn-ea"/>
        <a:cs typeface="+mn-cs"/>
      </a:defRPr>
    </a:lvl5pPr>
    <a:lvl6pPr marL="2285802" algn="l" defTabSz="914322" rtl="0" eaLnBrk="1" latinLnBrk="0" hangingPunct="1">
      <a:defRPr sz="2000" kern="1200">
        <a:solidFill>
          <a:schemeClr val="tx1"/>
        </a:solidFill>
        <a:latin typeface="Arial" charset="0"/>
        <a:ea typeface="+mn-ea"/>
        <a:cs typeface="+mn-cs"/>
      </a:defRPr>
    </a:lvl6pPr>
    <a:lvl7pPr marL="2742963" algn="l" defTabSz="914322" rtl="0" eaLnBrk="1" latinLnBrk="0" hangingPunct="1">
      <a:defRPr sz="2000" kern="1200">
        <a:solidFill>
          <a:schemeClr val="tx1"/>
        </a:solidFill>
        <a:latin typeface="Arial" charset="0"/>
        <a:ea typeface="+mn-ea"/>
        <a:cs typeface="+mn-cs"/>
      </a:defRPr>
    </a:lvl7pPr>
    <a:lvl8pPr marL="3200124" algn="l" defTabSz="914322" rtl="0" eaLnBrk="1" latinLnBrk="0" hangingPunct="1">
      <a:defRPr sz="2000" kern="1200">
        <a:solidFill>
          <a:schemeClr val="tx1"/>
        </a:solidFill>
        <a:latin typeface="Arial" charset="0"/>
        <a:ea typeface="+mn-ea"/>
        <a:cs typeface="+mn-cs"/>
      </a:defRPr>
    </a:lvl8pPr>
    <a:lvl9pPr marL="3657283" algn="l" defTabSz="914322"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1">
          <p15:clr>
            <a:srgbClr val="A4A3A4"/>
          </p15:clr>
        </p15:guide>
      </p15:sldGuideLst>
    </p:ext>
    <p:ext uri="{2D200454-40CA-4A62-9FC3-DE9A4176ACB9}">
      <p15:notesGuideLst xmlns:p15="http://schemas.microsoft.com/office/powerpoint/2012/main">
        <p15:guide id="1" orient="horz" pos="3109">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02BE"/>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unkle Formatvorlage 2 - Akzent 3/Akz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61" autoAdjust="0"/>
    <p:restoredTop sz="72806" autoAdjust="0"/>
  </p:normalViewPr>
  <p:slideViewPr>
    <p:cSldViewPr snapToObjects="1">
      <p:cViewPr>
        <p:scale>
          <a:sx n="200" d="100"/>
          <a:sy n="200" d="100"/>
        </p:scale>
        <p:origin x="2262" y="-3354"/>
      </p:cViewPr>
      <p:guideLst>
        <p:guide orient="horz" pos="2880"/>
        <p:guide pos="21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84"/>
    </p:cViewPr>
  </p:sorterViewPr>
  <p:notesViewPr>
    <p:cSldViewPr snapToObjects="1">
      <p:cViewPr varScale="1">
        <p:scale>
          <a:sx n="74" d="100"/>
          <a:sy n="74" d="100"/>
        </p:scale>
        <p:origin x="-2958" y="-102"/>
      </p:cViewPr>
      <p:guideLst>
        <p:guide orient="horz" pos="3109"/>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3" y="3"/>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t" anchorCtr="0" compatLnSpc="1">
            <a:prstTxWarp prst="textNoShape">
              <a:avLst/>
            </a:prstTxWarp>
          </a:bodyPr>
          <a:lstStyle>
            <a:lvl1pPr defTabSz="933702" eaLnBrk="1" hangingPunct="1">
              <a:defRPr sz="1000">
                <a:latin typeface="Times New Roman" pitchFamily="18" charset="0"/>
              </a:defRPr>
            </a:lvl1pPr>
          </a:lstStyle>
          <a:p>
            <a:endParaRPr lang="de-DE" dirty="0"/>
          </a:p>
        </p:txBody>
      </p:sp>
      <p:sp>
        <p:nvSpPr>
          <p:cNvPr id="4099" name="Rectangle 3"/>
          <p:cNvSpPr>
            <a:spLocks noGrp="1" noChangeArrowheads="1"/>
          </p:cNvSpPr>
          <p:nvPr>
            <p:ph type="dt" sz="quarter" idx="1"/>
          </p:nvPr>
        </p:nvSpPr>
        <p:spPr bwMode="auto">
          <a:xfrm>
            <a:off x="3780192" y="3"/>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t" anchorCtr="0" compatLnSpc="1">
            <a:prstTxWarp prst="textNoShape">
              <a:avLst/>
            </a:prstTxWarp>
          </a:bodyPr>
          <a:lstStyle>
            <a:lvl1pPr algn="r" defTabSz="933702" eaLnBrk="1" hangingPunct="1">
              <a:defRPr sz="1000">
                <a:latin typeface="Times New Roman" pitchFamily="18" charset="0"/>
              </a:defRPr>
            </a:lvl1pPr>
          </a:lstStyle>
          <a:p>
            <a:endParaRPr lang="de-DE" dirty="0"/>
          </a:p>
        </p:txBody>
      </p:sp>
      <p:sp>
        <p:nvSpPr>
          <p:cNvPr id="4100" name="Rectangle 4"/>
          <p:cNvSpPr>
            <a:spLocks noGrp="1" noChangeArrowheads="1"/>
          </p:cNvSpPr>
          <p:nvPr>
            <p:ph type="ftr" sz="quarter" idx="2"/>
          </p:nvPr>
        </p:nvSpPr>
        <p:spPr bwMode="auto">
          <a:xfrm>
            <a:off x="3" y="9379031"/>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b" anchorCtr="0" compatLnSpc="1">
            <a:prstTxWarp prst="textNoShape">
              <a:avLst/>
            </a:prstTxWarp>
          </a:bodyPr>
          <a:lstStyle>
            <a:lvl1pPr defTabSz="933702" eaLnBrk="1" hangingPunct="1">
              <a:defRPr sz="1000">
                <a:latin typeface="Times New Roman" pitchFamily="18" charset="0"/>
              </a:defRPr>
            </a:lvl1pPr>
          </a:lstStyle>
          <a:p>
            <a:endParaRPr lang="de-DE" dirty="0"/>
          </a:p>
        </p:txBody>
      </p:sp>
      <p:sp>
        <p:nvSpPr>
          <p:cNvPr id="4101" name="Rectangle 5"/>
          <p:cNvSpPr>
            <a:spLocks noGrp="1" noChangeArrowheads="1"/>
          </p:cNvSpPr>
          <p:nvPr>
            <p:ph type="sldNum" sz="quarter" idx="3"/>
          </p:nvPr>
        </p:nvSpPr>
        <p:spPr bwMode="auto">
          <a:xfrm>
            <a:off x="3780192" y="9379031"/>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b" anchorCtr="0" compatLnSpc="1">
            <a:prstTxWarp prst="textNoShape">
              <a:avLst/>
            </a:prstTxWarp>
          </a:bodyPr>
          <a:lstStyle>
            <a:lvl1pPr algn="r" defTabSz="933702" eaLnBrk="1" hangingPunct="1">
              <a:defRPr sz="1000">
                <a:latin typeface="Times New Roman" pitchFamily="18" charset="0"/>
              </a:defRPr>
            </a:lvl1pPr>
          </a:lstStyle>
          <a:p>
            <a:fld id="{BA857850-B7A5-439C-B106-41043176701C}" type="slidenum">
              <a:rPr lang="de-DE"/>
              <a:pPr/>
              <a:t>‹Nr.›</a:t>
            </a:fld>
            <a:endParaRPr lang="de-DE" dirty="0"/>
          </a:p>
        </p:txBody>
      </p:sp>
    </p:spTree>
    <p:extLst>
      <p:ext uri="{BB962C8B-B14F-4D97-AF65-F5344CB8AC3E}">
        <p14:creationId xmlns:p14="http://schemas.microsoft.com/office/powerpoint/2010/main" val="31613996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2" y="3"/>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t" anchorCtr="0" compatLnSpc="1">
            <a:prstTxWarp prst="textNoShape">
              <a:avLst/>
            </a:prstTxWarp>
          </a:bodyPr>
          <a:lstStyle>
            <a:lvl1pPr defTabSz="903837" eaLnBrk="1" hangingPunct="1">
              <a:defRPr sz="1000">
                <a:latin typeface="Times New Roman" pitchFamily="18" charset="0"/>
              </a:defRPr>
            </a:lvl1pPr>
          </a:lstStyle>
          <a:p>
            <a:endParaRPr lang="de-DE" dirty="0"/>
          </a:p>
        </p:txBody>
      </p:sp>
      <p:sp>
        <p:nvSpPr>
          <p:cNvPr id="22531" name="Rectangle 3"/>
          <p:cNvSpPr>
            <a:spLocks noGrp="1" noChangeArrowheads="1"/>
          </p:cNvSpPr>
          <p:nvPr>
            <p:ph type="dt" idx="1"/>
          </p:nvPr>
        </p:nvSpPr>
        <p:spPr bwMode="auto">
          <a:xfrm>
            <a:off x="3777075" y="3"/>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t" anchorCtr="0" compatLnSpc="1">
            <a:prstTxWarp prst="textNoShape">
              <a:avLst/>
            </a:prstTxWarp>
          </a:bodyPr>
          <a:lstStyle>
            <a:lvl1pPr algn="r" defTabSz="903837" eaLnBrk="1" hangingPunct="1">
              <a:defRPr sz="1000">
                <a:latin typeface="Times New Roman" pitchFamily="18" charset="0"/>
              </a:defRPr>
            </a:lvl1pPr>
          </a:lstStyle>
          <a:p>
            <a:endParaRPr lang="de-DE" dirty="0"/>
          </a:p>
        </p:txBody>
      </p:sp>
      <p:sp>
        <p:nvSpPr>
          <p:cNvPr id="22532" name="Rectangle 4"/>
          <p:cNvSpPr>
            <a:spLocks noGrp="1" noRot="1" noChangeAspect="1" noChangeArrowheads="1" noTextEdit="1"/>
          </p:cNvSpPr>
          <p:nvPr>
            <p:ph type="sldImg" idx="2"/>
          </p:nvPr>
        </p:nvSpPr>
        <p:spPr bwMode="auto">
          <a:xfrm>
            <a:off x="1947863" y="741363"/>
            <a:ext cx="2773362" cy="370046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3" name="Rectangle 5"/>
          <p:cNvSpPr>
            <a:spLocks noGrp="1" noChangeArrowheads="1"/>
          </p:cNvSpPr>
          <p:nvPr>
            <p:ph type="body" sz="quarter" idx="3"/>
          </p:nvPr>
        </p:nvSpPr>
        <p:spPr bwMode="auto">
          <a:xfrm>
            <a:off x="666910" y="4689517"/>
            <a:ext cx="5335270" cy="444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22534" name="Rectangle 6"/>
          <p:cNvSpPr>
            <a:spLocks noGrp="1" noChangeArrowheads="1"/>
          </p:cNvSpPr>
          <p:nvPr>
            <p:ph type="ftr" sz="quarter" idx="4"/>
          </p:nvPr>
        </p:nvSpPr>
        <p:spPr bwMode="auto">
          <a:xfrm>
            <a:off x="2" y="9377451"/>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b" anchorCtr="0" compatLnSpc="1">
            <a:prstTxWarp prst="textNoShape">
              <a:avLst/>
            </a:prstTxWarp>
          </a:bodyPr>
          <a:lstStyle>
            <a:lvl1pPr defTabSz="903837" eaLnBrk="1" hangingPunct="1">
              <a:defRPr sz="1000">
                <a:latin typeface="Times New Roman" pitchFamily="18" charset="0"/>
              </a:defRPr>
            </a:lvl1pPr>
          </a:lstStyle>
          <a:p>
            <a:endParaRPr lang="de-DE" dirty="0"/>
          </a:p>
        </p:txBody>
      </p:sp>
      <p:sp>
        <p:nvSpPr>
          <p:cNvPr id="22535" name="Rectangle 7"/>
          <p:cNvSpPr>
            <a:spLocks noGrp="1" noChangeArrowheads="1"/>
          </p:cNvSpPr>
          <p:nvPr>
            <p:ph type="sldNum" sz="quarter" idx="5"/>
          </p:nvPr>
        </p:nvSpPr>
        <p:spPr bwMode="auto">
          <a:xfrm>
            <a:off x="3777075" y="9377451"/>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b" anchorCtr="0" compatLnSpc="1">
            <a:prstTxWarp prst="textNoShape">
              <a:avLst/>
            </a:prstTxWarp>
          </a:bodyPr>
          <a:lstStyle>
            <a:lvl1pPr algn="r" defTabSz="903837" eaLnBrk="1" hangingPunct="1">
              <a:defRPr sz="1000">
                <a:latin typeface="Times New Roman" pitchFamily="18" charset="0"/>
              </a:defRPr>
            </a:lvl1pPr>
          </a:lstStyle>
          <a:p>
            <a:endParaRPr lang="de-DE" dirty="0"/>
          </a:p>
        </p:txBody>
      </p:sp>
    </p:spTree>
    <p:extLst>
      <p:ext uri="{BB962C8B-B14F-4D97-AF65-F5344CB8AC3E}">
        <p14:creationId xmlns:p14="http://schemas.microsoft.com/office/powerpoint/2010/main" val="69938719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Times New Roman" pitchFamily="18" charset="0"/>
        <a:ea typeface="+mn-ea"/>
        <a:cs typeface="+mn-cs"/>
      </a:defRPr>
    </a:lvl1pPr>
    <a:lvl2pPr marL="457161" algn="l" rtl="0" fontAlgn="base">
      <a:spcBef>
        <a:spcPct val="30000"/>
      </a:spcBef>
      <a:spcAft>
        <a:spcPct val="0"/>
      </a:spcAft>
      <a:defRPr sz="1100" kern="1200">
        <a:solidFill>
          <a:schemeClr val="tx1"/>
        </a:solidFill>
        <a:latin typeface="Times New Roman" pitchFamily="18" charset="0"/>
        <a:ea typeface="+mn-ea"/>
        <a:cs typeface="+mn-cs"/>
      </a:defRPr>
    </a:lvl2pPr>
    <a:lvl3pPr marL="914322" algn="l" rtl="0" fontAlgn="base">
      <a:spcBef>
        <a:spcPct val="30000"/>
      </a:spcBef>
      <a:spcAft>
        <a:spcPct val="0"/>
      </a:spcAft>
      <a:defRPr sz="1100" kern="1200">
        <a:solidFill>
          <a:schemeClr val="tx1"/>
        </a:solidFill>
        <a:latin typeface="Times New Roman" pitchFamily="18" charset="0"/>
        <a:ea typeface="+mn-ea"/>
        <a:cs typeface="+mn-cs"/>
      </a:defRPr>
    </a:lvl3pPr>
    <a:lvl4pPr marL="1371481" algn="l" rtl="0" fontAlgn="base">
      <a:spcBef>
        <a:spcPct val="30000"/>
      </a:spcBef>
      <a:spcAft>
        <a:spcPct val="0"/>
      </a:spcAft>
      <a:defRPr sz="1100" kern="1200">
        <a:solidFill>
          <a:schemeClr val="tx1"/>
        </a:solidFill>
        <a:latin typeface="Times New Roman" pitchFamily="18" charset="0"/>
        <a:ea typeface="+mn-ea"/>
        <a:cs typeface="+mn-cs"/>
      </a:defRPr>
    </a:lvl4pPr>
    <a:lvl5pPr marL="1828642" algn="l" rtl="0" fontAlgn="base">
      <a:spcBef>
        <a:spcPct val="30000"/>
      </a:spcBef>
      <a:spcAft>
        <a:spcPct val="0"/>
      </a:spcAft>
      <a:defRPr sz="1100" kern="1200">
        <a:solidFill>
          <a:schemeClr val="tx1"/>
        </a:solidFill>
        <a:latin typeface="Times New Roman" pitchFamily="18" charset="0"/>
        <a:ea typeface="+mn-ea"/>
        <a:cs typeface="+mn-cs"/>
      </a:defRPr>
    </a:lvl5pPr>
    <a:lvl6pPr marL="2285802" algn="l" defTabSz="914322" rtl="0" eaLnBrk="1" latinLnBrk="0" hangingPunct="1">
      <a:defRPr sz="1100" kern="1200">
        <a:solidFill>
          <a:schemeClr val="tx1"/>
        </a:solidFill>
        <a:latin typeface="+mn-lt"/>
        <a:ea typeface="+mn-ea"/>
        <a:cs typeface="+mn-cs"/>
      </a:defRPr>
    </a:lvl6pPr>
    <a:lvl7pPr marL="2742963" algn="l" defTabSz="914322" rtl="0" eaLnBrk="1" latinLnBrk="0" hangingPunct="1">
      <a:defRPr sz="1100" kern="1200">
        <a:solidFill>
          <a:schemeClr val="tx1"/>
        </a:solidFill>
        <a:latin typeface="+mn-lt"/>
        <a:ea typeface="+mn-ea"/>
        <a:cs typeface="+mn-cs"/>
      </a:defRPr>
    </a:lvl7pPr>
    <a:lvl8pPr marL="3200124" algn="l" defTabSz="914322" rtl="0" eaLnBrk="1" latinLnBrk="0" hangingPunct="1">
      <a:defRPr sz="1100" kern="1200">
        <a:solidFill>
          <a:schemeClr val="tx1"/>
        </a:solidFill>
        <a:latin typeface="+mn-lt"/>
        <a:ea typeface="+mn-ea"/>
        <a:cs typeface="+mn-cs"/>
      </a:defRPr>
    </a:lvl8pPr>
    <a:lvl9pPr marL="3657283" algn="l" defTabSz="914322"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4.jpeg"/><Relationship Id="rId5" Type="http://schemas.openxmlformats.org/officeDocument/2006/relationships/image" Target="../media/image3.jpg"/><Relationship Id="rId4" Type="http://schemas.openxmlformats.org/officeDocument/2006/relationships/image" Target="../media/image2.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2.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gif"/><Relationship Id="rId5" Type="http://schemas.microsoft.com/office/2007/relationships/hdphoto" Target="../media/hdphoto1.wdp"/><Relationship Id="rId4" Type="http://schemas.openxmlformats.org/officeDocument/2006/relationships/image" Target="../media/image1.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gif"/><Relationship Id="rId5" Type="http://schemas.microsoft.com/office/2007/relationships/hdphoto" Target="../media/hdphoto1.wdp"/><Relationship Id="rId4" Type="http://schemas.openxmlformats.org/officeDocument/2006/relationships/image" Target="../media/image1.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bg>
      <p:bgPr>
        <a:gradFill>
          <a:gsLst>
            <a:gs pos="0">
              <a:srgbClr val="BFBFBF"/>
            </a:gs>
            <a:gs pos="50000">
              <a:srgbClr val="E9EAEA"/>
            </a:gs>
            <a:gs pos="100000">
              <a:srgbClr val="BFBFBF"/>
            </a:gs>
          </a:gsLst>
          <a:lin ang="2700000" scaled="1"/>
        </a:gradFill>
        <a:effectLst/>
      </p:bgPr>
    </p:bg>
    <p:spTree>
      <p:nvGrpSpPr>
        <p:cNvPr id="1" name=""/>
        <p:cNvGrpSpPr/>
        <p:nvPr/>
      </p:nvGrpSpPr>
      <p:grpSpPr>
        <a:xfrm>
          <a:off x="0" y="0"/>
          <a:ext cx="0" cy="0"/>
          <a:chOff x="0" y="0"/>
          <a:chExt cx="0" cy="0"/>
        </a:xfrm>
      </p:grpSpPr>
      <p:sp>
        <p:nvSpPr>
          <p:cNvPr id="7" name="Line 9"/>
          <p:cNvSpPr>
            <a:spLocks noChangeShapeType="1"/>
          </p:cNvSpPr>
          <p:nvPr/>
        </p:nvSpPr>
        <p:spPr bwMode="auto">
          <a:xfrm>
            <a:off x="1" y="2474308"/>
            <a:ext cx="3861197"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19458" name="Rectangle 2"/>
          <p:cNvSpPr>
            <a:spLocks noGrp="1" noChangeArrowheads="1"/>
          </p:cNvSpPr>
          <p:nvPr>
            <p:ph type="ctrTitle"/>
          </p:nvPr>
        </p:nvSpPr>
        <p:spPr>
          <a:xfrm>
            <a:off x="345282" y="3059831"/>
            <a:ext cx="6167438" cy="2736304"/>
          </a:xfrm>
          <a:prstGeom prst="rect">
            <a:avLst/>
          </a:prstGeom>
        </p:spPr>
        <p:txBody>
          <a:bodyPr lIns="91432" tIns="45715" rIns="91432" bIns="45715" anchor="t"/>
          <a:lstStyle>
            <a:lvl1pPr>
              <a:defRPr sz="3200"/>
            </a:lvl1pPr>
          </a:lstStyle>
          <a:p>
            <a:pPr lvl="0"/>
            <a:r>
              <a:rPr lang="en-US" altLang="en-GB" noProof="0" dirty="0" err="1"/>
              <a:t>Titelmasterformat</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19459" name="Rectangle 3"/>
          <p:cNvSpPr>
            <a:spLocks noGrp="1" noChangeArrowheads="1"/>
          </p:cNvSpPr>
          <p:nvPr>
            <p:ph type="subTitle" idx="1"/>
          </p:nvPr>
        </p:nvSpPr>
        <p:spPr>
          <a:xfrm>
            <a:off x="348258" y="6300193"/>
            <a:ext cx="6161485" cy="1515533"/>
          </a:xfrm>
          <a:prstGeom prst="rect">
            <a:avLst/>
          </a:prstGeom>
        </p:spPr>
        <p:txBody>
          <a:bodyPr lIns="91432" tIns="45715" rIns="91432" bIns="45715"/>
          <a:lstStyle>
            <a:lvl1pPr marL="0" indent="0" algn="ctr">
              <a:buFontTx/>
              <a:buNone/>
              <a:defRPr sz="2000"/>
            </a:lvl1pPr>
          </a:lstStyle>
          <a:p>
            <a:pPr lvl="0"/>
            <a:r>
              <a:rPr lang="en-US" altLang="en-GB" noProof="0" dirty="0" err="1"/>
              <a:t>Formatvorlage</a:t>
            </a:r>
            <a:r>
              <a:rPr lang="en-US" altLang="en-GB" noProof="0" dirty="0"/>
              <a:t> des </a:t>
            </a:r>
            <a:r>
              <a:rPr lang="en-US" altLang="en-GB" noProof="0" dirty="0" err="1"/>
              <a:t>Untertitelmasters</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16" name="Textplatzhalter 15"/>
          <p:cNvSpPr>
            <a:spLocks noGrp="1"/>
          </p:cNvSpPr>
          <p:nvPr>
            <p:ph type="body" sz="quarter" idx="10"/>
          </p:nvPr>
        </p:nvSpPr>
        <p:spPr>
          <a:xfrm>
            <a:off x="345281" y="1812919"/>
            <a:ext cx="4685135" cy="546101"/>
          </a:xfrm>
          <a:prstGeom prst="rect">
            <a:avLst/>
          </a:prstGeom>
        </p:spPr>
        <p:txBody>
          <a:bodyPr lIns="91432" tIns="45715" rIns="91432" bIns="45715"/>
          <a:lstStyle>
            <a:lvl1pPr marL="0" indent="0">
              <a:buNone/>
              <a:defRPr sz="2400" b="1"/>
            </a:lvl1pPr>
          </a:lstStyle>
          <a:p>
            <a:pPr lvl="0"/>
            <a:endParaRPr lang="de-DE" dirty="0"/>
          </a:p>
        </p:txBody>
      </p:sp>
      <p:pic>
        <p:nvPicPr>
          <p:cNvPr id="35" name="Picture 20" descr="HPF_graugelb PPP"/>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 y="1"/>
            <a:ext cx="6858000"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6" name="Grafik 3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pic>
        <p:nvPicPr>
          <p:cNvPr id="37" name="Grafik 36"/>
          <p:cNvPicPr>
            <a:picLocks noChangeAspect="1"/>
          </p:cNvPicPr>
          <p:nvPr userDrawn="1"/>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211199" y="1496826"/>
            <a:ext cx="1303311" cy="977483"/>
          </a:xfrm>
          <a:prstGeom prst="rect">
            <a:avLst/>
          </a:prstGeom>
          <a:ln w="12700">
            <a:solidFill>
              <a:schemeClr val="tx1"/>
            </a:solidFill>
          </a:ln>
          <a:effectLst/>
        </p:spPr>
      </p:pic>
      <p:pic>
        <p:nvPicPr>
          <p:cNvPr id="38" name="Picture 4" descr="LogoHSPF-sw"/>
          <p:cNvPicPr>
            <a:picLocks noChangeAspect="1" noChangeArrowheads="1"/>
          </p:cNvPicPr>
          <p:nvPr userDrawn="1"/>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rcRect r="3331" b="-30769"/>
          <a:stretch>
            <a:fillRect/>
          </a:stretch>
        </p:blipFill>
        <p:spPr bwMode="auto">
          <a:xfrm>
            <a:off x="4305601" y="8820000"/>
            <a:ext cx="2555875" cy="33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2818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3"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227129025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577660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1344216" y="1653221"/>
            <a:ext cx="4114800" cy="4650213"/>
          </a:xfrm>
          <a:prstGeom prst="rect">
            <a:avLst/>
          </a:prstGeom>
        </p:spPr>
        <p:txBody>
          <a:bodyPr lIns="91432" tIns="45715" rIns="91432" bIns="45715"/>
          <a:lstStyle>
            <a:lvl1pPr marL="0" indent="0">
              <a:buNone/>
              <a:defRPr sz="3200"/>
            </a:lvl1pPr>
            <a:lvl2pPr marL="457161" indent="0">
              <a:buNone/>
              <a:defRPr sz="2800"/>
            </a:lvl2pPr>
            <a:lvl3pPr marL="914322" indent="0">
              <a:buNone/>
              <a:defRPr sz="2400"/>
            </a:lvl3pPr>
            <a:lvl4pPr marL="1371481" indent="0">
              <a:buNone/>
              <a:defRPr sz="2000"/>
            </a:lvl4pPr>
            <a:lvl5pPr marL="1828642" indent="0">
              <a:buNone/>
              <a:defRPr sz="2000"/>
            </a:lvl5pPr>
            <a:lvl6pPr marL="2285802" indent="0">
              <a:buNone/>
              <a:defRPr sz="2000"/>
            </a:lvl6pPr>
            <a:lvl7pPr marL="2742963" indent="0">
              <a:buNone/>
              <a:defRPr sz="2000"/>
            </a:lvl7pPr>
            <a:lvl8pPr marL="3200124" indent="0">
              <a:buNone/>
              <a:defRPr sz="2000"/>
            </a:lvl8pPr>
            <a:lvl9pPr marL="3657283" indent="0">
              <a:buNone/>
              <a:defRPr sz="2000"/>
            </a:lvl9pPr>
          </a:lstStyle>
          <a:p>
            <a:pPr lvl="0"/>
            <a:endParaRPr lang="de-DE" noProof="0" dirty="0"/>
          </a:p>
        </p:txBody>
      </p:sp>
      <p:sp>
        <p:nvSpPr>
          <p:cNvPr id="4" name="Textplatzhalter 3"/>
          <p:cNvSpPr>
            <a:spLocks noGrp="1"/>
          </p:cNvSpPr>
          <p:nvPr>
            <p:ph type="body" sz="half" idx="2"/>
          </p:nvPr>
        </p:nvSpPr>
        <p:spPr>
          <a:xfrm>
            <a:off x="1344216" y="6588224"/>
            <a:ext cx="4114800" cy="1641376"/>
          </a:xfrm>
          <a:prstGeom prst="rect">
            <a:avLst/>
          </a:prstGeom>
        </p:spPr>
        <p:txBody>
          <a:bodyPr lIns="91432" tIns="45715" rIns="91432" bIns="45715"/>
          <a:lstStyle>
            <a:lvl1pPr marL="0" indent="0">
              <a:buNone/>
              <a:defRPr sz="1400"/>
            </a:lvl1pPr>
            <a:lvl2pPr marL="457161" indent="0">
              <a:buNone/>
              <a:defRPr sz="1100"/>
            </a:lvl2pPr>
            <a:lvl3pPr marL="914322" indent="0">
              <a:buNone/>
              <a:defRPr sz="1000"/>
            </a:lvl3pPr>
            <a:lvl4pPr marL="1371481" indent="0">
              <a:buNone/>
              <a:defRPr sz="900"/>
            </a:lvl4pPr>
            <a:lvl5pPr marL="1828642" indent="0">
              <a:buNone/>
              <a:defRPr sz="900"/>
            </a:lvl5pPr>
            <a:lvl6pPr marL="2285802" indent="0">
              <a:buNone/>
              <a:defRPr sz="900"/>
            </a:lvl6pPr>
            <a:lvl7pPr marL="2742963" indent="0">
              <a:buNone/>
              <a:defRPr sz="900"/>
            </a:lvl7pPr>
            <a:lvl8pPr marL="3200124" indent="0">
              <a:buNone/>
              <a:defRPr sz="900"/>
            </a:lvl8pPr>
            <a:lvl9pPr marL="3657283" indent="0">
              <a:buNone/>
              <a:defRPr sz="900"/>
            </a:lvl9pPr>
          </a:lstStyle>
          <a:p>
            <a:pPr lvl="0"/>
            <a:r>
              <a:rPr lang="de-DE"/>
              <a:t>Textmasterformat bearbeiten</a:t>
            </a:r>
          </a:p>
        </p:txBody>
      </p:sp>
      <p:sp>
        <p:nvSpPr>
          <p:cNvPr id="11" name="Titel 10"/>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6"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357341652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3" name="Vertikaler Textplatzhalter 2"/>
          <p:cNvSpPr>
            <a:spLocks noGrp="1"/>
          </p:cNvSpPr>
          <p:nvPr>
            <p:ph type="body" orient="vert" idx="1"/>
          </p:nvPr>
        </p:nvSpPr>
        <p:spPr>
          <a:xfrm>
            <a:off x="285752" y="1691680"/>
            <a:ext cx="6384132" cy="6639520"/>
          </a:xfrm>
          <a:prstGeom prst="rect">
            <a:avLst/>
          </a:prstGeom>
        </p:spPr>
        <p:txBody>
          <a:bodyPr vert="eaVert" lIns="91432" tIns="45715" rIns="91432" bIns="45715"/>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330285288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5086350" y="1345980"/>
            <a:ext cx="1600200" cy="6985221"/>
          </a:xfrm>
          <a:prstGeom prst="rect">
            <a:avLst/>
          </a:prstGeom>
        </p:spPr>
        <p:txBody>
          <a:bodyPr vert="eaVert" lIns="91432" tIns="45715" rIns="91432" bIns="45715"/>
          <a:lstStyle/>
          <a:p>
            <a:r>
              <a:rPr lang="de-DE" dirty="0"/>
              <a:t>Titelmasterformat durch Klicken bearbeiten</a:t>
            </a:r>
          </a:p>
        </p:txBody>
      </p:sp>
      <p:sp>
        <p:nvSpPr>
          <p:cNvPr id="3" name="Vertikaler Textplatzhalter 2"/>
          <p:cNvSpPr>
            <a:spLocks noGrp="1"/>
          </p:cNvSpPr>
          <p:nvPr>
            <p:ph type="body" orient="vert" idx="1"/>
          </p:nvPr>
        </p:nvSpPr>
        <p:spPr>
          <a:xfrm>
            <a:off x="285750" y="1345980"/>
            <a:ext cx="4686300" cy="6985221"/>
          </a:xfrm>
          <a:prstGeom prst="rect">
            <a:avLst/>
          </a:prstGeom>
        </p:spPr>
        <p:txBody>
          <a:bodyPr vert="eaVert" lIns="91432" tIns="45715" rIns="91432" bIns="45715"/>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149919295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0"/>
            <a:ext cx="6381750" cy="711201"/>
          </a:xfrm>
          <a:prstGeom prst="rect">
            <a:avLst/>
          </a:prstGeom>
        </p:spPr>
        <p:txBody>
          <a:bodyPr lIns="91432" tIns="45715" rIns="91432" bIns="45715"/>
          <a:lstStyle/>
          <a:p>
            <a:r>
              <a:rPr lang="de-DE"/>
              <a:t>Titelmasterformat durch Klicken bearbeiten</a:t>
            </a:r>
          </a:p>
        </p:txBody>
      </p:sp>
      <p:sp>
        <p:nvSpPr>
          <p:cNvPr id="3" name="Tabellenplatzhalter 2"/>
          <p:cNvSpPr>
            <a:spLocks noGrp="1"/>
          </p:cNvSpPr>
          <p:nvPr>
            <p:ph type="tbl" idx="1"/>
          </p:nvPr>
        </p:nvSpPr>
        <p:spPr>
          <a:xfrm>
            <a:off x="285752" y="1524000"/>
            <a:ext cx="6384132" cy="6807200"/>
          </a:xfrm>
          <a:prstGeom prst="rect">
            <a:avLst/>
          </a:prstGeom>
        </p:spPr>
        <p:txBody>
          <a:bodyPr lIns="91432" tIns="45715" rIns="91432" bIns="45715"/>
          <a:lstStyle/>
          <a:p>
            <a:pPr lvl="0"/>
            <a:endParaRPr lang="de-DE" noProof="0" dirty="0"/>
          </a:p>
        </p:txBody>
      </p:sp>
      <p:sp>
        <p:nvSpPr>
          <p:cNvPr id="4"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62292993"/>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AndClipArt">
  <p:cSld name="Titel, Text und ClipArt">
    <p:spTree>
      <p:nvGrpSpPr>
        <p:cNvPr id="1" name=""/>
        <p:cNvGrpSpPr/>
        <p:nvPr/>
      </p:nvGrpSpPr>
      <p:grpSpPr>
        <a:xfrm>
          <a:off x="0" y="0"/>
          <a:ext cx="0" cy="0"/>
          <a:chOff x="0" y="0"/>
          <a:chExt cx="0" cy="0"/>
        </a:xfrm>
      </p:grpSpPr>
      <p:sp>
        <p:nvSpPr>
          <p:cNvPr id="2" name="Titel 1"/>
          <p:cNvSpPr>
            <a:spLocks noGrp="1"/>
          </p:cNvSpPr>
          <p:nvPr>
            <p:ph type="title"/>
          </p:nvPr>
        </p:nvSpPr>
        <p:spPr>
          <a:xfrm>
            <a:off x="400051" y="304800"/>
            <a:ext cx="6309122" cy="1016000"/>
          </a:xfrm>
          <a:prstGeom prst="rect">
            <a:avLst/>
          </a:prstGeom>
        </p:spPr>
        <p:txBody>
          <a:bodyPr lIns="91432" tIns="45715" rIns="91432" bIns="45715"/>
          <a:lstStyle/>
          <a:p>
            <a:r>
              <a:rPr lang="de-DE"/>
              <a:t>Titelmasterformat durch Klicken bearbeiten</a:t>
            </a:r>
          </a:p>
        </p:txBody>
      </p:sp>
      <p:sp>
        <p:nvSpPr>
          <p:cNvPr id="3" name="Textplatzhalter 2"/>
          <p:cNvSpPr>
            <a:spLocks noGrp="1"/>
          </p:cNvSpPr>
          <p:nvPr>
            <p:ph type="body" sz="half" idx="1"/>
          </p:nvPr>
        </p:nvSpPr>
        <p:spPr>
          <a:xfrm>
            <a:off x="400051" y="1625600"/>
            <a:ext cx="3096816" cy="6502400"/>
          </a:xfrm>
          <a:prstGeom prst="rect">
            <a:avLst/>
          </a:prstGeom>
        </p:spPr>
        <p:txBody>
          <a:bodyPr lIns="91432" tIns="45715" rIns="91432" bIns="45715"/>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ClipArt-Platzhalter 3"/>
          <p:cNvSpPr>
            <a:spLocks noGrp="1"/>
          </p:cNvSpPr>
          <p:nvPr>
            <p:ph type="clipArt" sz="half" idx="2"/>
          </p:nvPr>
        </p:nvSpPr>
        <p:spPr>
          <a:xfrm>
            <a:off x="3611167" y="1625600"/>
            <a:ext cx="3098006" cy="6502400"/>
          </a:xfrm>
          <a:prstGeom prst="rect">
            <a:avLst/>
          </a:prstGeom>
        </p:spPr>
        <p:txBody>
          <a:bodyPr lIns="91432" tIns="45715" rIns="91432" bIns="45715"/>
          <a:lstStyle/>
          <a:p>
            <a:endParaRPr lang="de-DE" dirty="0"/>
          </a:p>
        </p:txBody>
      </p:sp>
    </p:spTree>
    <p:extLst>
      <p:ext uri="{BB962C8B-B14F-4D97-AF65-F5344CB8AC3E}">
        <p14:creationId xmlns:p14="http://schemas.microsoft.com/office/powerpoint/2010/main" val="3819433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14" name="Textplatzhalter 15"/>
          <p:cNvSpPr>
            <a:spLocks noGrp="1"/>
          </p:cNvSpPr>
          <p:nvPr>
            <p:ph type="body" sz="quarter" idx="10"/>
          </p:nvPr>
        </p:nvSpPr>
        <p:spPr>
          <a:xfrm>
            <a:off x="345283" y="1175351"/>
            <a:ext cx="3960318" cy="335134"/>
          </a:xfrm>
          <a:prstGeom prst="rect">
            <a:avLst/>
          </a:prstGeom>
        </p:spPr>
        <p:txBody>
          <a:bodyPr lIns="91432" tIns="45715" rIns="91432" bIns="45715"/>
          <a:lstStyle>
            <a:lvl1pPr marL="0" indent="0">
              <a:buNone/>
              <a:defRPr sz="1700" b="1">
                <a:latin typeface="+mj-lt"/>
              </a:defRPr>
            </a:lvl1pPr>
          </a:lstStyle>
          <a:p>
            <a:pPr lvl="0"/>
            <a:endParaRPr lang="de-DE" dirty="0"/>
          </a:p>
        </p:txBody>
      </p:sp>
      <p:sp>
        <p:nvSpPr>
          <p:cNvPr id="15" name="Line 9"/>
          <p:cNvSpPr>
            <a:spLocks noChangeShapeType="1"/>
          </p:cNvSpPr>
          <p:nvPr userDrawn="1"/>
        </p:nvSpPr>
        <p:spPr bwMode="auto">
          <a:xfrm>
            <a:off x="1" y="1526107"/>
            <a:ext cx="4305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pic>
        <p:nvPicPr>
          <p:cNvPr id="18" name="Picture 20" descr="HPF_graugelb PPP"/>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190" y="1"/>
            <a:ext cx="6858001"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 name="Grafik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sp>
        <p:nvSpPr>
          <p:cNvPr id="20"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22" name="Rectangle 2"/>
          <p:cNvSpPr>
            <a:spLocks noGrp="1" noChangeArrowheads="1"/>
          </p:cNvSpPr>
          <p:nvPr>
            <p:ph type="ctrTitle"/>
          </p:nvPr>
        </p:nvSpPr>
        <p:spPr>
          <a:xfrm>
            <a:off x="345282" y="1653266"/>
            <a:ext cx="6167438" cy="614480"/>
          </a:xfrm>
          <a:prstGeom prst="rect">
            <a:avLst/>
          </a:prstGeom>
        </p:spPr>
        <p:txBody>
          <a:bodyPr lIns="91432" tIns="45715" rIns="91432" bIns="45715" anchor="t"/>
          <a:lstStyle>
            <a:lvl1pPr>
              <a:defRPr sz="2000"/>
            </a:lvl1pPr>
          </a:lstStyle>
          <a:p>
            <a:pPr lvl="0"/>
            <a:r>
              <a:rPr lang="en-US" altLang="en-GB" noProof="0" dirty="0" err="1"/>
              <a:t>Titelmasterformat</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23" name="Rectangle 7"/>
          <p:cNvSpPr txBox="1">
            <a:spLocks noChangeArrowheads="1"/>
          </p:cNvSpPr>
          <p:nvPr userDrawn="1"/>
        </p:nvSpPr>
        <p:spPr bwMode="auto">
          <a:xfrm>
            <a:off x="2450641" y="8802760"/>
            <a:ext cx="1956720"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CBCE4B5A-AA3E-4FAB-82CE-196AB7A3D3CE}" type="datetime1">
              <a:rPr lang="de-DE" smtClean="0">
                <a:solidFill>
                  <a:srgbClr val="000000"/>
                </a:solidFill>
              </a:rPr>
              <a:t>27.09.2025</a:t>
            </a:fld>
            <a:endParaRPr lang="de-DE" dirty="0">
              <a:solidFill>
                <a:srgbClr val="000000"/>
              </a:solidFill>
            </a:endParaRPr>
          </a:p>
        </p:txBody>
      </p:sp>
      <p:sp>
        <p:nvSpPr>
          <p:cNvPr id="10" name="Line 9"/>
          <p:cNvSpPr>
            <a:spLocks noChangeShapeType="1"/>
          </p:cNvSpPr>
          <p:nvPr userDrawn="1"/>
        </p:nvSpPr>
        <p:spPr bwMode="auto">
          <a:xfrm>
            <a:off x="-1192" y="2411760"/>
            <a:ext cx="6858001"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11" name="Line 5"/>
          <p:cNvSpPr>
            <a:spLocks noChangeShapeType="1"/>
          </p:cNvSpPr>
          <p:nvPr userDrawn="1"/>
        </p:nvSpPr>
        <p:spPr bwMode="auto">
          <a:xfrm>
            <a:off x="-1190" y="8734875"/>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12" name="Rectangle 7"/>
          <p:cNvSpPr txBox="1">
            <a:spLocks noChangeArrowheads="1"/>
          </p:cNvSpPr>
          <p:nvPr userDrawn="1"/>
        </p:nvSpPr>
        <p:spPr bwMode="auto">
          <a:xfrm>
            <a:off x="289324" y="8802760"/>
            <a:ext cx="2491605"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de-DE" dirty="0">
                <a:solidFill>
                  <a:srgbClr val="000000"/>
                </a:solidFill>
              </a:rPr>
              <a:t>Prof. Dr. Peer Johannsen </a:t>
            </a:r>
          </a:p>
        </p:txBody>
      </p:sp>
      <p:pic>
        <p:nvPicPr>
          <p:cNvPr id="13" name="Picture 4" descr="LogoHSPF-sw"/>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r="3331" b="-30769"/>
          <a:stretch>
            <a:fillRect/>
          </a:stretch>
        </p:blipFill>
        <p:spPr bwMode="auto">
          <a:xfrm>
            <a:off x="4306223" y="8818360"/>
            <a:ext cx="2555875" cy="330200"/>
          </a:xfrm>
          <a:prstGeom prst="rect">
            <a:avLst/>
          </a:prstGeom>
          <a:noFill/>
          <a:ln>
            <a:noFill/>
          </a:ln>
        </p:spPr>
      </p:pic>
    </p:spTree>
    <p:extLst>
      <p:ext uri="{BB962C8B-B14F-4D97-AF65-F5344CB8AC3E}">
        <p14:creationId xmlns:p14="http://schemas.microsoft.com/office/powerpoint/2010/main" val="20715067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elfolie">
    <p:spTree>
      <p:nvGrpSpPr>
        <p:cNvPr id="1" name=""/>
        <p:cNvGrpSpPr/>
        <p:nvPr/>
      </p:nvGrpSpPr>
      <p:grpSpPr>
        <a:xfrm>
          <a:off x="0" y="0"/>
          <a:ext cx="0" cy="0"/>
          <a:chOff x="0" y="0"/>
          <a:chExt cx="0" cy="0"/>
        </a:xfrm>
      </p:grpSpPr>
      <p:sp>
        <p:nvSpPr>
          <p:cNvPr id="3" name="Rechteck 2"/>
          <p:cNvSpPr/>
          <p:nvPr userDrawn="1"/>
        </p:nvSpPr>
        <p:spPr bwMode="auto">
          <a:xfrm>
            <a:off x="656692" y="773930"/>
            <a:ext cx="5544616" cy="7596140"/>
          </a:xfrm>
          <a:prstGeom prst="rect">
            <a:avLst/>
          </a:prstGeom>
          <a:no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03870324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elfoli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263670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elfolie">
    <p:bg>
      <p:bgPr>
        <a:gradFill>
          <a:gsLst>
            <a:gs pos="0">
              <a:srgbClr val="BFBFBF"/>
            </a:gs>
            <a:gs pos="50000">
              <a:srgbClr val="E9EAEA"/>
            </a:gs>
            <a:gs pos="100000">
              <a:srgbClr val="BFBFBF"/>
            </a:gs>
          </a:gsLst>
          <a:lin ang="2700000" scaled="1"/>
        </a:gradFill>
        <a:effectLst/>
      </p:bgPr>
    </p:bg>
    <p:spTree>
      <p:nvGrpSpPr>
        <p:cNvPr id="1" name=""/>
        <p:cNvGrpSpPr/>
        <p:nvPr/>
      </p:nvGrpSpPr>
      <p:grpSpPr>
        <a:xfrm>
          <a:off x="0" y="0"/>
          <a:ext cx="0" cy="0"/>
          <a:chOff x="0" y="0"/>
          <a:chExt cx="0" cy="0"/>
        </a:xfrm>
      </p:grpSpPr>
      <p:pic>
        <p:nvPicPr>
          <p:cNvPr id="11" name="Picture 4" descr="LogoHSPF-sw"/>
          <p:cNvPicPr>
            <a:picLocks noChangeAspect="1" noChangeArrowheads="1"/>
          </p:cNvPicPr>
          <p:nvPr userDrawn="1"/>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rcRect r="3331" b="-30769"/>
          <a:stretch>
            <a:fillRect/>
          </a:stretch>
        </p:blipFill>
        <p:spPr bwMode="auto">
          <a:xfrm>
            <a:off x="4305601" y="8820000"/>
            <a:ext cx="2555875" cy="3302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platzhalter 15"/>
          <p:cNvSpPr>
            <a:spLocks noGrp="1"/>
          </p:cNvSpPr>
          <p:nvPr>
            <p:ph type="body" sz="quarter" idx="10"/>
          </p:nvPr>
        </p:nvSpPr>
        <p:spPr>
          <a:xfrm>
            <a:off x="345283" y="1250946"/>
            <a:ext cx="3960318" cy="393110"/>
          </a:xfrm>
          <a:prstGeom prst="rect">
            <a:avLst/>
          </a:prstGeom>
        </p:spPr>
        <p:txBody>
          <a:bodyPr lIns="91432" tIns="45715" rIns="91432" bIns="45715"/>
          <a:lstStyle>
            <a:lvl1pPr marL="0" indent="0">
              <a:buNone/>
              <a:defRPr sz="2000" b="1">
                <a:latin typeface="+mj-lt"/>
              </a:defRPr>
            </a:lvl1pPr>
          </a:lstStyle>
          <a:p>
            <a:pPr lvl="0"/>
            <a:endParaRPr lang="de-DE" dirty="0"/>
          </a:p>
        </p:txBody>
      </p:sp>
      <p:sp>
        <p:nvSpPr>
          <p:cNvPr id="15" name="Line 9"/>
          <p:cNvSpPr>
            <a:spLocks noChangeShapeType="1"/>
          </p:cNvSpPr>
          <p:nvPr userDrawn="1"/>
        </p:nvSpPr>
        <p:spPr bwMode="auto">
          <a:xfrm>
            <a:off x="1" y="1708538"/>
            <a:ext cx="4305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pic>
        <p:nvPicPr>
          <p:cNvPr id="17" name="Grafik 16"/>
          <p:cNvPicPr>
            <a:picLocks noChangeAspect="1"/>
          </p:cNvPicPr>
          <p:nvPr userDrawn="1"/>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660727" y="982475"/>
            <a:ext cx="968084" cy="726064"/>
          </a:xfrm>
          <a:prstGeom prst="rect">
            <a:avLst/>
          </a:prstGeom>
          <a:ln w="12700">
            <a:solidFill>
              <a:schemeClr val="tx1"/>
            </a:solidFill>
          </a:ln>
          <a:effectLst/>
        </p:spPr>
      </p:pic>
      <p:pic>
        <p:nvPicPr>
          <p:cNvPr id="18" name="Picture 20" descr="HPF_graugelb PPP"/>
          <p:cNvPicPr>
            <a:picLocks noChangeAspect="1" noChangeArrowheads="1"/>
          </p:cNvPicPr>
          <p:nvPr userDrawn="1"/>
        </p:nvPicPr>
        <p:blipFill rotWithShape="1">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190" y="1"/>
            <a:ext cx="6858001"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 name="Grafik 1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sp>
        <p:nvSpPr>
          <p:cNvPr id="20"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22" name="Rectangle 2"/>
          <p:cNvSpPr>
            <a:spLocks noGrp="1" noChangeArrowheads="1"/>
          </p:cNvSpPr>
          <p:nvPr>
            <p:ph type="ctrTitle"/>
          </p:nvPr>
        </p:nvSpPr>
        <p:spPr>
          <a:xfrm>
            <a:off x="345282" y="1835695"/>
            <a:ext cx="6167438" cy="936105"/>
          </a:xfrm>
          <a:prstGeom prst="rect">
            <a:avLst/>
          </a:prstGeom>
        </p:spPr>
        <p:txBody>
          <a:bodyPr lIns="91432" tIns="45715" rIns="91432" bIns="45715" anchor="t"/>
          <a:lstStyle>
            <a:lvl1pPr>
              <a:defRPr sz="2400"/>
            </a:lvl1pPr>
          </a:lstStyle>
          <a:p>
            <a:pPr lvl="0"/>
            <a:r>
              <a:rPr lang="en-US" altLang="en-GB" noProof="0" dirty="0" err="1"/>
              <a:t>Titelmasterformat</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23" name="Rectangle 7"/>
          <p:cNvSpPr txBox="1">
            <a:spLocks noChangeArrowheads="1"/>
          </p:cNvSpPr>
          <p:nvPr userDrawn="1"/>
        </p:nvSpPr>
        <p:spPr bwMode="auto">
          <a:xfrm>
            <a:off x="2450641" y="8802760"/>
            <a:ext cx="1956720"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CBCE4B5A-AA3E-4FAB-82CE-196AB7A3D3CE}" type="datetime1">
              <a:rPr lang="de-DE" smtClean="0">
                <a:solidFill>
                  <a:srgbClr val="000000"/>
                </a:solidFill>
              </a:rPr>
              <a:t>27.09.2025</a:t>
            </a:fld>
            <a:endParaRPr lang="de-DE" dirty="0">
              <a:solidFill>
                <a:srgbClr val="000000"/>
              </a:solidFill>
            </a:endParaRPr>
          </a:p>
        </p:txBody>
      </p:sp>
    </p:spTree>
    <p:extLst>
      <p:ext uri="{BB962C8B-B14F-4D97-AF65-F5344CB8AC3E}">
        <p14:creationId xmlns:p14="http://schemas.microsoft.com/office/powerpoint/2010/main" val="11950886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elfolie">
    <p:bg>
      <p:bgPr>
        <a:gradFill>
          <a:gsLst>
            <a:gs pos="0">
              <a:srgbClr val="BFBFBF"/>
            </a:gs>
            <a:gs pos="50000">
              <a:srgbClr val="E9EAEA"/>
            </a:gs>
            <a:gs pos="100000">
              <a:srgbClr val="BFBFBF"/>
            </a:gs>
          </a:gsLst>
          <a:lin ang="2700000" scaled="1"/>
        </a:gradFill>
        <a:effectLst/>
      </p:bgPr>
    </p:bg>
    <p:spTree>
      <p:nvGrpSpPr>
        <p:cNvPr id="1" name=""/>
        <p:cNvGrpSpPr/>
        <p:nvPr/>
      </p:nvGrpSpPr>
      <p:grpSpPr>
        <a:xfrm>
          <a:off x="0" y="0"/>
          <a:ext cx="0" cy="0"/>
          <a:chOff x="0" y="0"/>
          <a:chExt cx="0" cy="0"/>
        </a:xfrm>
      </p:grpSpPr>
      <p:pic>
        <p:nvPicPr>
          <p:cNvPr id="11" name="Picture 4" descr="LogoHSPF-sw"/>
          <p:cNvPicPr>
            <a:picLocks noChangeAspect="1" noChangeArrowheads="1"/>
          </p:cNvPicPr>
          <p:nvPr userDrawn="1"/>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rcRect r="3331" b="-30769"/>
          <a:stretch>
            <a:fillRect/>
          </a:stretch>
        </p:blipFill>
        <p:spPr bwMode="auto">
          <a:xfrm>
            <a:off x="4305601" y="8820000"/>
            <a:ext cx="2555875" cy="3302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platzhalter 15"/>
          <p:cNvSpPr>
            <a:spLocks noGrp="1"/>
          </p:cNvSpPr>
          <p:nvPr>
            <p:ph type="body" sz="quarter" idx="10"/>
          </p:nvPr>
        </p:nvSpPr>
        <p:spPr>
          <a:xfrm>
            <a:off x="345283" y="1250946"/>
            <a:ext cx="3960318" cy="393110"/>
          </a:xfrm>
          <a:prstGeom prst="rect">
            <a:avLst/>
          </a:prstGeom>
        </p:spPr>
        <p:txBody>
          <a:bodyPr lIns="91432" tIns="45715" rIns="91432" bIns="45715"/>
          <a:lstStyle>
            <a:lvl1pPr marL="0" indent="0">
              <a:buNone/>
              <a:defRPr sz="2000" b="1">
                <a:latin typeface="+mj-lt"/>
              </a:defRPr>
            </a:lvl1pPr>
          </a:lstStyle>
          <a:p>
            <a:pPr lvl="0"/>
            <a:endParaRPr lang="de-DE" dirty="0"/>
          </a:p>
        </p:txBody>
      </p:sp>
      <p:sp>
        <p:nvSpPr>
          <p:cNvPr id="15" name="Line 9"/>
          <p:cNvSpPr>
            <a:spLocks noChangeShapeType="1"/>
          </p:cNvSpPr>
          <p:nvPr userDrawn="1"/>
        </p:nvSpPr>
        <p:spPr bwMode="auto">
          <a:xfrm>
            <a:off x="1" y="1708538"/>
            <a:ext cx="4305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pic>
        <p:nvPicPr>
          <p:cNvPr id="17" name="Grafik 16"/>
          <p:cNvPicPr>
            <a:picLocks noChangeAspect="1"/>
          </p:cNvPicPr>
          <p:nvPr userDrawn="1"/>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660727" y="982475"/>
            <a:ext cx="968084" cy="726064"/>
          </a:xfrm>
          <a:prstGeom prst="rect">
            <a:avLst/>
          </a:prstGeom>
          <a:ln w="12700">
            <a:solidFill>
              <a:schemeClr val="tx1"/>
            </a:solidFill>
          </a:ln>
          <a:effectLst/>
        </p:spPr>
      </p:pic>
      <p:pic>
        <p:nvPicPr>
          <p:cNvPr id="18" name="Picture 20" descr="HPF_graugelb PPP"/>
          <p:cNvPicPr>
            <a:picLocks noChangeAspect="1" noChangeArrowheads="1"/>
          </p:cNvPicPr>
          <p:nvPr userDrawn="1"/>
        </p:nvPicPr>
        <p:blipFill rotWithShape="1">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190" y="1"/>
            <a:ext cx="6858001"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 name="Grafik 1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sp>
        <p:nvSpPr>
          <p:cNvPr id="20"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22" name="Rectangle 2"/>
          <p:cNvSpPr>
            <a:spLocks noGrp="1" noChangeArrowheads="1"/>
          </p:cNvSpPr>
          <p:nvPr>
            <p:ph type="ctrTitle"/>
          </p:nvPr>
        </p:nvSpPr>
        <p:spPr>
          <a:xfrm>
            <a:off x="345282" y="1835695"/>
            <a:ext cx="6167438" cy="936105"/>
          </a:xfrm>
          <a:prstGeom prst="rect">
            <a:avLst/>
          </a:prstGeom>
        </p:spPr>
        <p:txBody>
          <a:bodyPr lIns="91432" tIns="45715" rIns="91432" bIns="45715" anchor="t"/>
          <a:lstStyle>
            <a:lvl1pPr>
              <a:defRPr sz="2400"/>
            </a:lvl1pPr>
          </a:lstStyle>
          <a:p>
            <a:pPr lvl="0"/>
            <a:r>
              <a:rPr lang="en-US" altLang="en-GB" noProof="0" dirty="0" err="1"/>
              <a:t>Titelmasterformat</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10" name="Rectangle 7"/>
          <p:cNvSpPr txBox="1">
            <a:spLocks noChangeArrowheads="1"/>
          </p:cNvSpPr>
          <p:nvPr userDrawn="1"/>
        </p:nvSpPr>
        <p:spPr bwMode="auto">
          <a:xfrm>
            <a:off x="3104965" y="8802760"/>
            <a:ext cx="648071"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4AB5D789-8952-4F7F-91F0-CBC9618CA1CC}" type="slidenum">
              <a:rPr lang="de-DE" smtClean="0">
                <a:solidFill>
                  <a:srgbClr val="000000"/>
                </a:solidFill>
              </a:rPr>
              <a:pPr algn="ctr">
                <a:defRPr/>
              </a:pPr>
              <a:t>‹Nr.›</a:t>
            </a:fld>
            <a:endParaRPr lang="de-DE" dirty="0">
              <a:solidFill>
                <a:srgbClr val="000000"/>
              </a:solidFill>
            </a:endParaRPr>
          </a:p>
        </p:txBody>
      </p:sp>
    </p:spTree>
    <p:extLst>
      <p:ext uri="{BB962C8B-B14F-4D97-AF65-F5344CB8AC3E}">
        <p14:creationId xmlns:p14="http://schemas.microsoft.com/office/powerpoint/2010/main" val="357928182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04801" y="179512"/>
            <a:ext cx="6381750" cy="504056"/>
          </a:xfrm>
          <a:prstGeom prst="rect">
            <a:avLst/>
          </a:prstGeom>
        </p:spPr>
        <p:txBody>
          <a:bodyPr lIns="91432" tIns="45715" rIns="91432" bIns="45715"/>
          <a:lstStyle/>
          <a:p>
            <a:r>
              <a:rPr lang="de-DE" dirty="0"/>
              <a:t>Titelmasterformat durch Klicken bearbeiten</a:t>
            </a:r>
          </a:p>
        </p:txBody>
      </p:sp>
      <p:sp>
        <p:nvSpPr>
          <p:cNvPr id="3" name="Inhaltsplatzhalter 2"/>
          <p:cNvSpPr>
            <a:spLocks noGrp="1"/>
          </p:cNvSpPr>
          <p:nvPr>
            <p:ph idx="1"/>
          </p:nvPr>
        </p:nvSpPr>
        <p:spPr>
          <a:xfrm>
            <a:off x="345209" y="971600"/>
            <a:ext cx="6167584" cy="7560841"/>
          </a:xfrm>
          <a:prstGeom prst="rect">
            <a:avLst/>
          </a:prstGeom>
        </p:spPr>
        <p:txBody>
          <a:bodyPr lIns="91432" tIns="45715" rIns="91432" bIns="45715"/>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45002521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ogo, 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3" name="Inhaltsplatzhalter 2"/>
          <p:cNvSpPr>
            <a:spLocks noGrp="1"/>
          </p:cNvSpPr>
          <p:nvPr>
            <p:ph idx="1"/>
          </p:nvPr>
        </p:nvSpPr>
        <p:spPr>
          <a:xfrm>
            <a:off x="285752" y="1691680"/>
            <a:ext cx="6384132" cy="6639520"/>
          </a:xfrm>
          <a:prstGeom prst="rect">
            <a:avLst/>
          </a:prstGeom>
        </p:spPr>
        <p:txBody>
          <a:bodyPr lIns="91432" tIns="45715" rIns="91432" bIns="45715"/>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pic>
        <p:nvPicPr>
          <p:cNvPr id="6" name="Grafik 5"/>
          <p:cNvPicPr preferRelativeResize="0">
            <a:picLocks/>
          </p:cNvPicPr>
          <p:nvPr userDrawn="1"/>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825" t="4368" r="2324" b="2119"/>
          <a:stretch/>
        </p:blipFill>
        <p:spPr>
          <a:xfrm>
            <a:off x="5670000" y="7104001"/>
            <a:ext cx="999000" cy="1200000"/>
          </a:xfrm>
          <a:prstGeom prst="rect">
            <a:avLst/>
          </a:prstGeom>
          <a:ln>
            <a:noFill/>
          </a:ln>
          <a:effectLst>
            <a:outerShdw blurRad="50800" dist="38100" dir="2700000" algn="tl" rotWithShape="0">
              <a:prstClr val="black">
                <a:alpha val="40000"/>
              </a:prstClr>
            </a:outerShdw>
          </a:effectLst>
        </p:spPr>
      </p:pic>
      <p:sp>
        <p:nvSpPr>
          <p:cNvPr id="7"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179038426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3" name="Inhaltsplatzhalter 2"/>
          <p:cNvSpPr>
            <a:spLocks noGrp="1"/>
          </p:cNvSpPr>
          <p:nvPr>
            <p:ph sz="half" idx="1"/>
          </p:nvPr>
        </p:nvSpPr>
        <p:spPr>
          <a:xfrm>
            <a:off x="285751" y="1524000"/>
            <a:ext cx="3134915" cy="6807200"/>
          </a:xfrm>
          <a:prstGeom prst="rect">
            <a:avLst/>
          </a:prstGeom>
        </p:spPr>
        <p:txBody>
          <a:bodyPr lIns="91432" tIns="45715" rIns="91432" bIns="45715"/>
          <a:lstStyle>
            <a:lvl1pPr>
              <a:defRPr sz="2400"/>
            </a:lvl1pPr>
            <a:lvl2pPr>
              <a:defRPr sz="2000"/>
            </a:lvl2pPr>
            <a:lvl3pPr>
              <a:defRPr sz="1800"/>
            </a:lvl3pPr>
            <a:lvl4pPr>
              <a:defRPr sz="1700"/>
            </a:lvl4pPr>
            <a:lvl5pPr>
              <a:defRPr sz="17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3534968" y="1524000"/>
            <a:ext cx="3134915" cy="6807200"/>
          </a:xfrm>
          <a:prstGeom prst="rect">
            <a:avLst/>
          </a:prstGeom>
        </p:spPr>
        <p:txBody>
          <a:bodyPr lIns="91432" tIns="45715" rIns="91432" bIns="45715"/>
          <a:lstStyle>
            <a:lvl1pPr>
              <a:defRPr sz="2400"/>
            </a:lvl1pPr>
            <a:lvl2pPr>
              <a:defRPr sz="2000"/>
            </a:lvl2pPr>
            <a:lvl3pPr>
              <a:defRPr sz="1800"/>
            </a:lvl3pPr>
            <a:lvl4pPr>
              <a:defRPr sz="1700"/>
            </a:lvl4pPr>
            <a:lvl5pPr>
              <a:defRPr sz="17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25906493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852155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97" r:id="rId3"/>
    <p:sldLayoutId id="2147483698" r:id="rId4"/>
    <p:sldLayoutId id="2147483696" r:id="rId5"/>
    <p:sldLayoutId id="2147483695"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ransition/>
  <p:hf sldNum="0" hdr="0"/>
  <p:txStyles>
    <p:titleStyle>
      <a:lvl1pPr algn="l" rtl="0" eaLnBrk="0" fontAlgn="base" hangingPunct="0">
        <a:spcBef>
          <a:spcPct val="0"/>
        </a:spcBef>
        <a:spcAft>
          <a:spcPct val="0"/>
        </a:spcAft>
        <a:defRPr kumimoji="1" sz="2400" b="1">
          <a:solidFill>
            <a:schemeClr val="tx2"/>
          </a:solidFill>
          <a:latin typeface="+mj-lt"/>
          <a:ea typeface="+mj-ea"/>
          <a:cs typeface="+mj-cs"/>
        </a:defRPr>
      </a:lvl1pPr>
      <a:lvl2pPr algn="l" rtl="0" eaLnBrk="0" fontAlgn="base" hangingPunct="0">
        <a:spcBef>
          <a:spcPct val="0"/>
        </a:spcBef>
        <a:spcAft>
          <a:spcPct val="0"/>
        </a:spcAft>
        <a:defRPr kumimoji="1" sz="2800" b="1">
          <a:solidFill>
            <a:schemeClr val="tx2"/>
          </a:solidFill>
          <a:latin typeface="Frutiger 45 Light" pitchFamily="50" charset="0"/>
        </a:defRPr>
      </a:lvl2pPr>
      <a:lvl3pPr algn="l" rtl="0" eaLnBrk="0" fontAlgn="base" hangingPunct="0">
        <a:spcBef>
          <a:spcPct val="0"/>
        </a:spcBef>
        <a:spcAft>
          <a:spcPct val="0"/>
        </a:spcAft>
        <a:defRPr kumimoji="1" sz="2800" b="1">
          <a:solidFill>
            <a:schemeClr val="tx2"/>
          </a:solidFill>
          <a:latin typeface="Frutiger 45 Light" pitchFamily="50" charset="0"/>
        </a:defRPr>
      </a:lvl3pPr>
      <a:lvl4pPr algn="l" rtl="0" eaLnBrk="0" fontAlgn="base" hangingPunct="0">
        <a:spcBef>
          <a:spcPct val="0"/>
        </a:spcBef>
        <a:spcAft>
          <a:spcPct val="0"/>
        </a:spcAft>
        <a:defRPr kumimoji="1" sz="2800" b="1">
          <a:solidFill>
            <a:schemeClr val="tx2"/>
          </a:solidFill>
          <a:latin typeface="Frutiger 45 Light" pitchFamily="50" charset="0"/>
        </a:defRPr>
      </a:lvl4pPr>
      <a:lvl5pPr algn="l" rtl="0" eaLnBrk="0" fontAlgn="base" hangingPunct="0">
        <a:spcBef>
          <a:spcPct val="0"/>
        </a:spcBef>
        <a:spcAft>
          <a:spcPct val="0"/>
        </a:spcAft>
        <a:defRPr kumimoji="1" sz="2800" b="1">
          <a:solidFill>
            <a:schemeClr val="tx2"/>
          </a:solidFill>
          <a:latin typeface="Frutiger 45 Light" pitchFamily="50" charset="0"/>
        </a:defRPr>
      </a:lvl5pPr>
      <a:lvl6pPr marL="457161" algn="l" rtl="0" eaLnBrk="0" fontAlgn="base" hangingPunct="0">
        <a:spcBef>
          <a:spcPct val="0"/>
        </a:spcBef>
        <a:spcAft>
          <a:spcPct val="0"/>
        </a:spcAft>
        <a:defRPr kumimoji="1" sz="2800" b="1">
          <a:solidFill>
            <a:schemeClr val="tx2"/>
          </a:solidFill>
          <a:latin typeface="Frutiger 45 Light" pitchFamily="50" charset="0"/>
        </a:defRPr>
      </a:lvl6pPr>
      <a:lvl7pPr marL="914322" algn="l" rtl="0" eaLnBrk="0" fontAlgn="base" hangingPunct="0">
        <a:spcBef>
          <a:spcPct val="0"/>
        </a:spcBef>
        <a:spcAft>
          <a:spcPct val="0"/>
        </a:spcAft>
        <a:defRPr kumimoji="1" sz="2800" b="1">
          <a:solidFill>
            <a:schemeClr val="tx2"/>
          </a:solidFill>
          <a:latin typeface="Frutiger 45 Light" pitchFamily="50" charset="0"/>
        </a:defRPr>
      </a:lvl7pPr>
      <a:lvl8pPr marL="1371481" algn="l" rtl="0" eaLnBrk="0" fontAlgn="base" hangingPunct="0">
        <a:spcBef>
          <a:spcPct val="0"/>
        </a:spcBef>
        <a:spcAft>
          <a:spcPct val="0"/>
        </a:spcAft>
        <a:defRPr kumimoji="1" sz="2800" b="1">
          <a:solidFill>
            <a:schemeClr val="tx2"/>
          </a:solidFill>
          <a:latin typeface="Frutiger 45 Light" pitchFamily="50" charset="0"/>
        </a:defRPr>
      </a:lvl8pPr>
      <a:lvl9pPr marL="1828642" algn="l" rtl="0" eaLnBrk="0" fontAlgn="base" hangingPunct="0">
        <a:spcBef>
          <a:spcPct val="0"/>
        </a:spcBef>
        <a:spcAft>
          <a:spcPct val="0"/>
        </a:spcAft>
        <a:defRPr kumimoji="1" sz="2800" b="1">
          <a:solidFill>
            <a:schemeClr val="tx2"/>
          </a:solidFill>
          <a:latin typeface="Frutiger 45 Light" pitchFamily="50" charset="0"/>
        </a:defRPr>
      </a:lvl9pPr>
    </p:titleStyle>
    <p:bodyStyle>
      <a:lvl1pPr marL="342871" indent="-342871" algn="l" rtl="0" eaLnBrk="0" fontAlgn="base" hangingPunct="0">
        <a:spcBef>
          <a:spcPct val="40000"/>
        </a:spcBef>
        <a:spcAft>
          <a:spcPct val="0"/>
        </a:spcAft>
        <a:buClr>
          <a:schemeClr val="tx1"/>
        </a:buClr>
        <a:buChar char="•"/>
        <a:defRPr kumimoji="1" sz="1100">
          <a:solidFill>
            <a:schemeClr val="tx1"/>
          </a:solidFill>
          <a:latin typeface="+mn-lt"/>
          <a:ea typeface="+mn-ea"/>
          <a:cs typeface="+mn-cs"/>
        </a:defRPr>
      </a:lvl1pPr>
      <a:lvl2pPr marL="742886" indent="-285725" algn="l" rtl="0" eaLnBrk="0" fontAlgn="base" hangingPunct="0">
        <a:spcBef>
          <a:spcPct val="40000"/>
        </a:spcBef>
        <a:spcAft>
          <a:spcPct val="0"/>
        </a:spcAft>
        <a:buClr>
          <a:schemeClr val="tx1"/>
        </a:buClr>
        <a:buFont typeface="Symbol" pitchFamily="18" charset="2"/>
        <a:buChar char="-"/>
        <a:defRPr kumimoji="1" sz="1000">
          <a:solidFill>
            <a:schemeClr val="tx1"/>
          </a:solidFill>
          <a:latin typeface="+mn-lt"/>
        </a:defRPr>
      </a:lvl2pPr>
      <a:lvl3pPr marL="1142901" indent="-228580" algn="l" rtl="0" eaLnBrk="0" fontAlgn="base" hangingPunct="0">
        <a:spcBef>
          <a:spcPct val="40000"/>
        </a:spcBef>
        <a:spcAft>
          <a:spcPct val="0"/>
        </a:spcAft>
        <a:buClr>
          <a:schemeClr val="tx1"/>
        </a:buClr>
        <a:buChar char="•"/>
        <a:defRPr kumimoji="1" sz="1000">
          <a:solidFill>
            <a:schemeClr val="tx1"/>
          </a:solidFill>
          <a:latin typeface="+mn-lt"/>
        </a:defRPr>
      </a:lvl3pPr>
      <a:lvl4pPr marL="1600062" indent="-228580" algn="l" rtl="0" eaLnBrk="0" fontAlgn="base" hangingPunct="0">
        <a:spcBef>
          <a:spcPct val="40000"/>
        </a:spcBef>
        <a:spcAft>
          <a:spcPct val="0"/>
        </a:spcAft>
        <a:buClr>
          <a:schemeClr val="tx1"/>
        </a:buClr>
        <a:buFont typeface="Symbol" pitchFamily="18" charset="2"/>
        <a:buChar char="-"/>
        <a:defRPr kumimoji="1" sz="1000">
          <a:solidFill>
            <a:schemeClr val="tx1"/>
          </a:solidFill>
          <a:latin typeface="+mn-lt"/>
        </a:defRPr>
      </a:lvl4pPr>
      <a:lvl5pPr marL="2057223" indent="-228580" algn="l" rtl="0" eaLnBrk="0" fontAlgn="base" hangingPunct="0">
        <a:spcBef>
          <a:spcPct val="40000"/>
        </a:spcBef>
        <a:spcAft>
          <a:spcPct val="0"/>
        </a:spcAft>
        <a:buClr>
          <a:schemeClr val="tx1"/>
        </a:buClr>
        <a:buChar char="•"/>
        <a:defRPr kumimoji="1" sz="1000">
          <a:solidFill>
            <a:schemeClr val="tx1"/>
          </a:solidFill>
          <a:latin typeface="+mn-lt"/>
        </a:defRPr>
      </a:lvl5pPr>
      <a:lvl6pPr marL="2514382" indent="-228580" algn="l" rtl="0" eaLnBrk="0" fontAlgn="base" hangingPunct="0">
        <a:spcBef>
          <a:spcPct val="40000"/>
        </a:spcBef>
        <a:spcAft>
          <a:spcPct val="0"/>
        </a:spcAft>
        <a:buClr>
          <a:schemeClr val="tx1"/>
        </a:buClr>
        <a:buChar char="•"/>
        <a:defRPr kumimoji="1">
          <a:solidFill>
            <a:schemeClr val="tx1"/>
          </a:solidFill>
          <a:latin typeface="+mn-lt"/>
        </a:defRPr>
      </a:lvl6pPr>
      <a:lvl7pPr marL="2971543" indent="-228580" algn="l" rtl="0" eaLnBrk="0" fontAlgn="base" hangingPunct="0">
        <a:spcBef>
          <a:spcPct val="40000"/>
        </a:spcBef>
        <a:spcAft>
          <a:spcPct val="0"/>
        </a:spcAft>
        <a:buClr>
          <a:schemeClr val="tx1"/>
        </a:buClr>
        <a:buChar char="•"/>
        <a:defRPr kumimoji="1">
          <a:solidFill>
            <a:schemeClr val="tx1"/>
          </a:solidFill>
          <a:latin typeface="+mn-lt"/>
        </a:defRPr>
      </a:lvl7pPr>
      <a:lvl8pPr marL="3428704" indent="-228580" algn="l" rtl="0" eaLnBrk="0" fontAlgn="base" hangingPunct="0">
        <a:spcBef>
          <a:spcPct val="40000"/>
        </a:spcBef>
        <a:spcAft>
          <a:spcPct val="0"/>
        </a:spcAft>
        <a:buClr>
          <a:schemeClr val="tx1"/>
        </a:buClr>
        <a:buChar char="•"/>
        <a:defRPr kumimoji="1">
          <a:solidFill>
            <a:schemeClr val="tx1"/>
          </a:solidFill>
          <a:latin typeface="+mn-lt"/>
        </a:defRPr>
      </a:lvl8pPr>
      <a:lvl9pPr marL="3885864" indent="-228580" algn="l" rtl="0" eaLnBrk="0" fontAlgn="base" hangingPunct="0">
        <a:spcBef>
          <a:spcPct val="40000"/>
        </a:spcBef>
        <a:spcAft>
          <a:spcPct val="0"/>
        </a:spcAft>
        <a:buClr>
          <a:schemeClr val="tx1"/>
        </a:buClr>
        <a:buChar char="•"/>
        <a:defRPr kumimoji="1">
          <a:solidFill>
            <a:schemeClr val="tx1"/>
          </a:solidFill>
          <a:latin typeface="+mn-lt"/>
        </a:defRPr>
      </a:lvl9pPr>
    </p:bodyStyle>
    <p:otherStyle>
      <a:defPPr>
        <a:defRPr lang="de-DE"/>
      </a:defPPr>
      <a:lvl1pPr marL="0" algn="l" defTabSz="914322" rtl="0" eaLnBrk="1" latinLnBrk="0" hangingPunct="1">
        <a:defRPr sz="1800" kern="1200">
          <a:solidFill>
            <a:schemeClr val="tx1"/>
          </a:solidFill>
          <a:latin typeface="+mn-lt"/>
          <a:ea typeface="+mn-ea"/>
          <a:cs typeface="+mn-cs"/>
        </a:defRPr>
      </a:lvl1pPr>
      <a:lvl2pPr marL="457161"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1" algn="l" defTabSz="914322" rtl="0" eaLnBrk="1" latinLnBrk="0" hangingPunct="1">
        <a:defRPr sz="1800" kern="1200">
          <a:solidFill>
            <a:schemeClr val="tx1"/>
          </a:solidFill>
          <a:latin typeface="+mn-lt"/>
          <a:ea typeface="+mn-ea"/>
          <a:cs typeface="+mn-cs"/>
        </a:defRPr>
      </a:lvl4pPr>
      <a:lvl5pPr marL="1828642" algn="l" defTabSz="914322" rtl="0" eaLnBrk="1" latinLnBrk="0" hangingPunct="1">
        <a:defRPr sz="1800" kern="1200">
          <a:solidFill>
            <a:schemeClr val="tx1"/>
          </a:solidFill>
          <a:latin typeface="+mn-lt"/>
          <a:ea typeface="+mn-ea"/>
          <a:cs typeface="+mn-cs"/>
        </a:defRPr>
      </a:lvl5pPr>
      <a:lvl6pPr marL="2285802" algn="l" defTabSz="914322" rtl="0" eaLnBrk="1" latinLnBrk="0" hangingPunct="1">
        <a:defRPr sz="1800" kern="1200">
          <a:solidFill>
            <a:schemeClr val="tx1"/>
          </a:solidFill>
          <a:latin typeface="+mn-lt"/>
          <a:ea typeface="+mn-ea"/>
          <a:cs typeface="+mn-cs"/>
        </a:defRPr>
      </a:lvl6pPr>
      <a:lvl7pPr marL="2742963" algn="l" defTabSz="914322" rtl="0" eaLnBrk="1" latinLnBrk="0" hangingPunct="1">
        <a:defRPr sz="1800" kern="1200">
          <a:solidFill>
            <a:schemeClr val="tx1"/>
          </a:solidFill>
          <a:latin typeface="+mn-lt"/>
          <a:ea typeface="+mn-ea"/>
          <a:cs typeface="+mn-cs"/>
        </a:defRPr>
      </a:lvl7pPr>
      <a:lvl8pPr marL="3200124" algn="l" defTabSz="914322" rtl="0" eaLnBrk="1" latinLnBrk="0" hangingPunct="1">
        <a:defRPr sz="1800" kern="1200">
          <a:solidFill>
            <a:schemeClr val="tx1"/>
          </a:solidFill>
          <a:latin typeface="+mn-lt"/>
          <a:ea typeface="+mn-ea"/>
          <a:cs typeface="+mn-cs"/>
        </a:defRPr>
      </a:lvl8pPr>
      <a:lvl9pPr marL="3657283" algn="l" defTabSz="91432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56753" y="755576"/>
            <a:ext cx="5544493" cy="7612704"/>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908720" y="4911322"/>
            <a:ext cx="5040560" cy="830997"/>
          </a:xfrm>
          <a:prstGeom prst="rect">
            <a:avLst/>
          </a:prstGeom>
          <a:noFill/>
        </p:spPr>
        <p:txBody>
          <a:bodyPr wrap="square" rtlCol="0">
            <a:spAutoFit/>
          </a:bodyPr>
          <a:lstStyle/>
          <a:p>
            <a:pPr algn="ctr"/>
            <a:r>
              <a:rPr lang="de-DE" sz="4800" b="1" dirty="0"/>
              <a:t>CROC &amp; DOC</a:t>
            </a:r>
          </a:p>
        </p:txBody>
      </p:sp>
    </p:spTree>
    <p:extLst>
      <p:ext uri="{BB962C8B-B14F-4D97-AF65-F5344CB8AC3E}">
        <p14:creationId xmlns:p14="http://schemas.microsoft.com/office/powerpoint/2010/main" val="203403673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bwMode="auto">
          <a:xfrm>
            <a:off x="665333" y="2499685"/>
            <a:ext cx="5527334" cy="43204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GAME CONTROLS</a:t>
            </a:r>
            <a:endParaRPr kumimoji="0" lang="de-DE" sz="2400" b="1" i="0" u="none" strike="noStrike" cap="none" normalizeH="0" baseline="0" dirty="0">
              <a:ln>
                <a:noFill/>
              </a:ln>
              <a:solidFill>
                <a:schemeClr val="tx1"/>
              </a:solidFill>
              <a:effectLst/>
              <a:latin typeface="Arial" charset="0"/>
            </a:endParaRPr>
          </a:p>
        </p:txBody>
      </p:sp>
      <p:sp>
        <p:nvSpPr>
          <p:cNvPr id="3" name="Textfeld 2"/>
          <p:cNvSpPr txBox="1"/>
          <p:nvPr/>
        </p:nvSpPr>
        <p:spPr>
          <a:xfrm>
            <a:off x="764704" y="3150789"/>
            <a:ext cx="5328592" cy="738664"/>
          </a:xfrm>
          <a:prstGeom prst="rect">
            <a:avLst/>
          </a:prstGeom>
          <a:noFill/>
        </p:spPr>
        <p:txBody>
          <a:bodyPr wrap="square" rtlCol="0">
            <a:spAutoFit/>
          </a:bodyPr>
          <a:lstStyle/>
          <a:p>
            <a:r>
              <a:rPr lang="en-US" sz="1200" b="1" dirty="0">
                <a:solidFill>
                  <a:srgbClr val="FF0000"/>
                </a:solidFill>
              </a:rPr>
              <a:t>CROC &amp; DOC </a:t>
            </a:r>
            <a:r>
              <a:rPr lang="en-US" sz="1200" dirty="0"/>
              <a:t>is designed to be played with the built-in control panel only. The functions of the controls are:</a:t>
            </a:r>
          </a:p>
          <a:p>
            <a:endParaRPr lang="en-US" sz="1800" dirty="0"/>
          </a:p>
        </p:txBody>
      </p:sp>
      <p:sp>
        <p:nvSpPr>
          <p:cNvPr id="4" name="Rechteck 3"/>
          <p:cNvSpPr/>
          <p:nvPr/>
        </p:nvSpPr>
        <p:spPr bwMode="auto">
          <a:xfrm>
            <a:off x="665333" y="791963"/>
            <a:ext cx="5527334" cy="1363874"/>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de-DE" sz="2400" b="1" dirty="0">
              <a:effectLst>
                <a:outerShdw blurRad="38100" dist="38100" dir="2700000" algn="tl">
                  <a:srgbClr val="000000">
                    <a:alpha val="43137"/>
                  </a:srgbClr>
                </a:outerShdw>
              </a:effectLst>
            </a:endParaRPr>
          </a:p>
          <a:p>
            <a:pPr marL="0" marR="0" indent="0" algn="ctr" defTabSz="914400" rtl="0" eaLnBrk="0" fontAlgn="base" latinLnBrk="0" hangingPunct="0">
              <a:lnSpc>
                <a:spcPct val="100000"/>
              </a:lnSpc>
              <a:spcBef>
                <a:spcPct val="0"/>
              </a:spcBef>
              <a:spcAft>
                <a:spcPct val="0"/>
              </a:spcAft>
              <a:buClrTx/>
              <a:buSzTx/>
              <a:buFontTx/>
              <a:buNone/>
              <a:tabLst/>
            </a:pPr>
            <a:r>
              <a:rPr lang="de-DE" sz="4000" b="1" dirty="0"/>
              <a:t>CROC &amp; DOC</a:t>
            </a:r>
            <a:endParaRPr kumimoji="0" lang="de-DE" sz="4000" b="1" i="0" u="none" strike="noStrike" normalizeH="0" dirty="0">
              <a:ln>
                <a:noFill/>
              </a:ln>
              <a:solidFill>
                <a:schemeClr val="tx1"/>
              </a:solidFill>
            </a:endParaRPr>
          </a:p>
        </p:txBody>
      </p:sp>
      <p:grpSp>
        <p:nvGrpSpPr>
          <p:cNvPr id="7" name="Gruppieren 6"/>
          <p:cNvGrpSpPr/>
          <p:nvPr/>
        </p:nvGrpSpPr>
        <p:grpSpPr>
          <a:xfrm>
            <a:off x="908720" y="3945346"/>
            <a:ext cx="5039841" cy="3890501"/>
            <a:chOff x="908720" y="4083575"/>
            <a:chExt cx="5039841" cy="3890501"/>
          </a:xfrm>
        </p:grpSpPr>
        <p:pic>
          <p:nvPicPr>
            <p:cNvPr id="1027" name="Picture 3" descr="C:\Users\peer.johannsen.MA\Documents\Hochschule Pforzheim\Vorlesungen\Vorlesungen 2016 SS\Robot Programming\Manuals\Template\manual_0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6484" y="4099578"/>
              <a:ext cx="3905032" cy="3290423"/>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908720" y="4083575"/>
              <a:ext cx="2016224" cy="415498"/>
            </a:xfrm>
            <a:prstGeom prst="rect">
              <a:avLst/>
            </a:prstGeom>
            <a:noFill/>
          </p:spPr>
          <p:txBody>
            <a:bodyPr wrap="square" rtlCol="0">
              <a:spAutoFit/>
            </a:bodyPr>
            <a:lstStyle/>
            <a:p>
              <a:r>
                <a:rPr lang="en-US" sz="1050" b="1" dirty="0"/>
                <a:t>Button 1</a:t>
              </a:r>
            </a:p>
            <a:p>
              <a:r>
                <a:rPr lang="en-US" sz="1050" dirty="0"/>
                <a:t>Jump</a:t>
              </a:r>
            </a:p>
          </p:txBody>
        </p:sp>
        <p:sp>
          <p:nvSpPr>
            <p:cNvPr id="8" name="Textfeld 7"/>
            <p:cNvSpPr txBox="1"/>
            <p:nvPr/>
          </p:nvSpPr>
          <p:spPr>
            <a:xfrm>
              <a:off x="3932337" y="4099578"/>
              <a:ext cx="2016224" cy="415498"/>
            </a:xfrm>
            <a:prstGeom prst="rect">
              <a:avLst/>
            </a:prstGeom>
            <a:noFill/>
          </p:spPr>
          <p:txBody>
            <a:bodyPr wrap="square" rtlCol="0">
              <a:spAutoFit/>
            </a:bodyPr>
            <a:lstStyle/>
            <a:p>
              <a:r>
                <a:rPr lang="en-US" sz="1050" b="1" dirty="0"/>
                <a:t>Button 2</a:t>
              </a:r>
            </a:p>
            <a:p>
              <a:r>
                <a:rPr lang="en-US" sz="1050" dirty="0"/>
                <a:t>Hit or grab.</a:t>
              </a:r>
            </a:p>
          </p:txBody>
        </p:sp>
        <p:sp>
          <p:nvSpPr>
            <p:cNvPr id="9" name="Textfeld 8"/>
            <p:cNvSpPr txBox="1"/>
            <p:nvPr/>
          </p:nvSpPr>
          <p:spPr>
            <a:xfrm>
              <a:off x="908720" y="7396995"/>
              <a:ext cx="1800200" cy="577081"/>
            </a:xfrm>
            <a:prstGeom prst="rect">
              <a:avLst/>
            </a:prstGeom>
            <a:noFill/>
          </p:spPr>
          <p:txBody>
            <a:bodyPr wrap="square" rtlCol="0">
              <a:spAutoFit/>
            </a:bodyPr>
            <a:lstStyle/>
            <a:p>
              <a:r>
                <a:rPr lang="en-US" sz="1050" b="1" dirty="0"/>
                <a:t>Joystick</a:t>
              </a:r>
            </a:p>
            <a:p>
              <a:r>
                <a:rPr lang="en-US" sz="1050" dirty="0"/>
                <a:t>Moves character to the left or right.</a:t>
              </a:r>
            </a:p>
          </p:txBody>
        </p:sp>
        <p:sp>
          <p:nvSpPr>
            <p:cNvPr id="12" name="Textfeld 11"/>
            <p:cNvSpPr txBox="1"/>
            <p:nvPr/>
          </p:nvSpPr>
          <p:spPr>
            <a:xfrm>
              <a:off x="2708921" y="7396995"/>
              <a:ext cx="1152127" cy="577081"/>
            </a:xfrm>
            <a:prstGeom prst="rect">
              <a:avLst/>
            </a:prstGeom>
            <a:noFill/>
          </p:spPr>
          <p:txBody>
            <a:bodyPr wrap="square" rtlCol="0">
              <a:spAutoFit/>
            </a:bodyPr>
            <a:lstStyle/>
            <a:p>
              <a:r>
                <a:rPr lang="en-US" sz="1050" b="1" dirty="0"/>
                <a:t>Button 3</a:t>
              </a:r>
            </a:p>
            <a:p>
              <a:r>
                <a:rPr lang="en-US" sz="1050" dirty="0"/>
                <a:t>Swaps out the character.</a:t>
              </a:r>
            </a:p>
          </p:txBody>
        </p:sp>
        <p:sp>
          <p:nvSpPr>
            <p:cNvPr id="13" name="Textfeld 12"/>
            <p:cNvSpPr txBox="1"/>
            <p:nvPr/>
          </p:nvSpPr>
          <p:spPr>
            <a:xfrm>
              <a:off x="4009359" y="7396995"/>
              <a:ext cx="1579881" cy="415498"/>
            </a:xfrm>
            <a:prstGeom prst="rect">
              <a:avLst/>
            </a:prstGeom>
            <a:noFill/>
          </p:spPr>
          <p:txBody>
            <a:bodyPr wrap="square" rtlCol="0">
              <a:spAutoFit/>
            </a:bodyPr>
            <a:lstStyle/>
            <a:p>
              <a:r>
                <a:rPr lang="en-US" sz="1050" b="1" dirty="0"/>
                <a:t>Button 4</a:t>
              </a:r>
            </a:p>
            <a:p>
              <a:r>
                <a:rPr lang="en-US" sz="1050" dirty="0"/>
                <a:t>No function.</a:t>
              </a:r>
            </a:p>
          </p:txBody>
        </p:sp>
      </p:grpSp>
    </p:spTree>
    <p:extLst>
      <p:ext uri="{BB962C8B-B14F-4D97-AF65-F5344CB8AC3E}">
        <p14:creationId xmlns:p14="http://schemas.microsoft.com/office/powerpoint/2010/main" val="247800176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bwMode="auto">
          <a:xfrm>
            <a:off x="665333" y="790557"/>
            <a:ext cx="5527334" cy="43636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HOW TO PLAY</a:t>
            </a:r>
            <a:endParaRPr kumimoji="0" lang="de-DE" sz="2400" b="1" i="0" u="none" strike="noStrike" cap="none" normalizeH="0" baseline="0" dirty="0">
              <a:ln>
                <a:noFill/>
              </a:ln>
              <a:solidFill>
                <a:schemeClr val="tx1"/>
              </a:solidFill>
              <a:effectLst/>
              <a:latin typeface="Arial" charset="0"/>
            </a:endParaRPr>
          </a:p>
        </p:txBody>
      </p:sp>
      <p:sp>
        <p:nvSpPr>
          <p:cNvPr id="5" name="Textfeld 4"/>
          <p:cNvSpPr txBox="1"/>
          <p:nvPr/>
        </p:nvSpPr>
        <p:spPr>
          <a:xfrm>
            <a:off x="764704" y="1380946"/>
            <a:ext cx="5328592" cy="5755422"/>
          </a:xfrm>
          <a:prstGeom prst="rect">
            <a:avLst/>
          </a:prstGeom>
          <a:noFill/>
        </p:spPr>
        <p:txBody>
          <a:bodyPr wrap="square" rtlCol="0">
            <a:spAutoFit/>
          </a:bodyPr>
          <a:lstStyle/>
          <a:p>
            <a:r>
              <a:rPr lang="en-US" sz="1400" b="1" dirty="0"/>
              <a:t>PLAYER SELECTION</a:t>
            </a:r>
          </a:p>
          <a:p>
            <a:r>
              <a:rPr lang="en-US" sz="1200" dirty="0"/>
              <a:t>This game can be played by only one player.</a:t>
            </a:r>
          </a:p>
          <a:p>
            <a:endParaRPr lang="en-US" sz="1200" dirty="0"/>
          </a:p>
          <a:p>
            <a:r>
              <a:rPr lang="en-US" sz="1400" b="1" dirty="0"/>
              <a:t>OPTION SELECTION</a:t>
            </a:r>
          </a:p>
          <a:p>
            <a:r>
              <a:rPr lang="en-US" sz="1200" dirty="0"/>
              <a:t>Description of the available game options and of how these options are selected in the game menu.</a:t>
            </a:r>
          </a:p>
          <a:p>
            <a:endParaRPr lang="en-US" sz="1200" dirty="0"/>
          </a:p>
          <a:p>
            <a:r>
              <a:rPr lang="en-US" sz="1400" b="1" dirty="0"/>
              <a:t>GAME PLAY</a:t>
            </a:r>
          </a:p>
          <a:p>
            <a:r>
              <a:rPr lang="en-US" sz="1200" dirty="0"/>
              <a:t>CROC &amp; DOC is a Platformer which takes us on a Journey with the Crocodile Croc and the duck Doc with the objective to stop the villainous </a:t>
            </a:r>
            <a:r>
              <a:rPr lang="en-US" sz="1200" dirty="0" err="1"/>
              <a:t>Prae</a:t>
            </a:r>
            <a:r>
              <a:rPr lang="en-US" sz="1200" dirty="0"/>
              <a:t> Ying mantis from trying to largely dry up the earth with his space laser to bring the age of bugs as the new supreme leaders.</a:t>
            </a:r>
          </a:p>
          <a:p>
            <a:endParaRPr lang="en-US" sz="1200" dirty="0"/>
          </a:p>
          <a:p>
            <a:r>
              <a:rPr lang="en-US" sz="1200" dirty="0"/>
              <a:t>Croc and Doc excel at different tasks. Croc is strong, can dash forward and bite his way through the enemy forces. Doc on the other is small but can fly over large areas void of any safe place to stand on. Well, to the untrained eye it might seem more like gliding. Both characters can be swapped while on ground and if the other character is alive. At the start of each level, only Croc is alive. Beat the levels and you’ve won the game.</a:t>
            </a:r>
          </a:p>
          <a:p>
            <a:endParaRPr lang="en-US" sz="1200" dirty="0"/>
          </a:p>
          <a:p>
            <a:r>
              <a:rPr lang="en-US" sz="1400" b="1" dirty="0">
                <a:solidFill>
                  <a:srgbClr val="FF0000"/>
                </a:solidFill>
              </a:rPr>
              <a:t>WHATEVER ELSE IS IMPORTANT</a:t>
            </a:r>
          </a:p>
          <a:p>
            <a:r>
              <a:rPr lang="en-US" sz="1200" dirty="0"/>
              <a:t>In the game your character is the center of the screen and can be moved through the stage. Jumping on villains makes them so dizzy that they will question their actions and leave the screen. But beware! Don’t get hit from the front or back. This will banish your current character from the screen, and he can’t be played until you find a crate that can be thrown and broken to bring him back. When both Doc and Croc are banished is the world doomed, and you will lose the game.</a:t>
            </a:r>
          </a:p>
          <a:p>
            <a:endParaRPr lang="en-US" sz="1200" dirty="0"/>
          </a:p>
          <a:p>
            <a:r>
              <a:rPr lang="en-US" sz="1200" dirty="0"/>
              <a:t>Can you stop them?</a:t>
            </a:r>
          </a:p>
        </p:txBody>
      </p:sp>
    </p:spTree>
    <p:extLst>
      <p:ext uri="{BB962C8B-B14F-4D97-AF65-F5344CB8AC3E}">
        <p14:creationId xmlns:p14="http://schemas.microsoft.com/office/powerpoint/2010/main" val="247339711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bwMode="auto">
          <a:xfrm>
            <a:off x="665333" y="790557"/>
            <a:ext cx="5527334" cy="43636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SCORING</a:t>
            </a:r>
            <a:endParaRPr kumimoji="0" lang="de-DE" sz="2400" b="1" i="0" u="none" strike="noStrike" cap="none" normalizeH="0" baseline="0" dirty="0">
              <a:ln>
                <a:noFill/>
              </a:ln>
              <a:solidFill>
                <a:schemeClr val="tx1"/>
              </a:solidFill>
              <a:effectLst/>
              <a:latin typeface="Arial" charset="0"/>
            </a:endParaRPr>
          </a:p>
        </p:txBody>
      </p:sp>
      <p:sp>
        <p:nvSpPr>
          <p:cNvPr id="5" name="Textfeld 4"/>
          <p:cNvSpPr txBox="1"/>
          <p:nvPr/>
        </p:nvSpPr>
        <p:spPr>
          <a:xfrm>
            <a:off x="764704" y="1380946"/>
            <a:ext cx="5328592" cy="1569660"/>
          </a:xfrm>
          <a:prstGeom prst="rect">
            <a:avLst/>
          </a:prstGeom>
          <a:noFill/>
        </p:spPr>
        <p:txBody>
          <a:bodyPr wrap="square" rtlCol="0">
            <a:spAutoFit/>
          </a:bodyPr>
          <a:lstStyle/>
          <a:p>
            <a:r>
              <a:rPr lang="en-US" sz="1200" dirty="0"/>
              <a:t>Points are awarded for achieving the following:</a:t>
            </a:r>
          </a:p>
          <a:p>
            <a:endParaRPr lang="en-US" sz="1200" dirty="0"/>
          </a:p>
          <a:p>
            <a:r>
              <a:rPr lang="en-US" sz="1200" dirty="0"/>
              <a:t>Jump on enemies and persuade them with your buttocks to earn points.</a:t>
            </a:r>
          </a:p>
          <a:p>
            <a:endParaRPr lang="en-US" sz="1200" dirty="0"/>
          </a:p>
          <a:p>
            <a:endParaRPr lang="en-US" sz="1200" dirty="0"/>
          </a:p>
          <a:p>
            <a:endParaRPr lang="en-US" sz="1200" dirty="0"/>
          </a:p>
          <a:p>
            <a:endParaRPr lang="en-US" sz="1200" dirty="0"/>
          </a:p>
          <a:p>
            <a:endParaRPr lang="en-US" sz="1200" dirty="0"/>
          </a:p>
        </p:txBody>
      </p:sp>
      <p:sp>
        <p:nvSpPr>
          <p:cNvPr id="6" name="Rechteck 5"/>
          <p:cNvSpPr/>
          <p:nvPr/>
        </p:nvSpPr>
        <p:spPr bwMode="auto">
          <a:xfrm>
            <a:off x="665333" y="4976508"/>
            <a:ext cx="5527334" cy="43636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HIGH SCORE MEMORY</a:t>
            </a:r>
            <a:endParaRPr kumimoji="0" lang="de-DE" sz="2400" b="1" i="0" u="none" strike="noStrike" cap="none" normalizeH="0" baseline="0" dirty="0">
              <a:ln>
                <a:noFill/>
              </a:ln>
              <a:solidFill>
                <a:schemeClr val="tx1"/>
              </a:solidFill>
              <a:effectLst/>
              <a:latin typeface="Arial" charset="0"/>
            </a:endParaRPr>
          </a:p>
        </p:txBody>
      </p:sp>
      <p:sp>
        <p:nvSpPr>
          <p:cNvPr id="7" name="Rechteck 6"/>
          <p:cNvSpPr/>
          <p:nvPr/>
        </p:nvSpPr>
        <p:spPr bwMode="auto">
          <a:xfrm>
            <a:off x="665333" y="6450436"/>
            <a:ext cx="5527334" cy="43636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RESTARTING THE GAME</a:t>
            </a:r>
            <a:endParaRPr kumimoji="0" lang="de-DE" sz="2400" b="1" i="0" u="none" strike="noStrike" cap="none" normalizeH="0" baseline="0" dirty="0">
              <a:ln>
                <a:noFill/>
              </a:ln>
              <a:solidFill>
                <a:schemeClr val="tx1"/>
              </a:solidFill>
              <a:effectLst/>
              <a:latin typeface="Arial" charset="0"/>
            </a:endParaRPr>
          </a:p>
        </p:txBody>
      </p:sp>
      <p:sp>
        <p:nvSpPr>
          <p:cNvPr id="8" name="Textfeld 7"/>
          <p:cNvSpPr txBox="1"/>
          <p:nvPr/>
        </p:nvSpPr>
        <p:spPr>
          <a:xfrm>
            <a:off x="764704" y="5552572"/>
            <a:ext cx="5328592" cy="646331"/>
          </a:xfrm>
          <a:prstGeom prst="rect">
            <a:avLst/>
          </a:prstGeom>
          <a:noFill/>
        </p:spPr>
        <p:txBody>
          <a:bodyPr wrap="square" rtlCol="0">
            <a:spAutoFit/>
          </a:bodyPr>
          <a:lstStyle/>
          <a:p>
            <a:r>
              <a:rPr lang="en-US" sz="1200" dirty="0"/>
              <a:t>As long as your machine is on, with the game cartridge in place, the highest score is retained. To see this score, press the Reset button. When the machine is turned off and the cartridge removed, the score is lost.</a:t>
            </a:r>
          </a:p>
        </p:txBody>
      </p:sp>
      <p:sp>
        <p:nvSpPr>
          <p:cNvPr id="9" name="Textfeld 8"/>
          <p:cNvSpPr txBox="1"/>
          <p:nvPr/>
        </p:nvSpPr>
        <p:spPr>
          <a:xfrm>
            <a:off x="764704" y="7034130"/>
            <a:ext cx="5328592" cy="830997"/>
          </a:xfrm>
          <a:prstGeom prst="rect">
            <a:avLst/>
          </a:prstGeom>
          <a:noFill/>
        </p:spPr>
        <p:txBody>
          <a:bodyPr wrap="square" rtlCol="0">
            <a:spAutoFit/>
          </a:bodyPr>
          <a:lstStyle/>
          <a:p>
            <a:r>
              <a:rPr lang="en-US" sz="1200" dirty="0"/>
              <a:t>To restart a completed game with the same number of players and the same game option, press any of the four buttons once the game is over. If you wish to restart the game before it is completed, or change the number of players or the game option, press the Reset button.</a:t>
            </a:r>
          </a:p>
        </p:txBody>
      </p:sp>
    </p:spTree>
    <p:extLst>
      <p:ext uri="{BB962C8B-B14F-4D97-AF65-F5344CB8AC3E}">
        <p14:creationId xmlns:p14="http://schemas.microsoft.com/office/powerpoint/2010/main" val="27278236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bwMode="auto">
          <a:xfrm>
            <a:off x="665333" y="782084"/>
            <a:ext cx="5527334" cy="43204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SETTING UP</a:t>
            </a:r>
            <a:endParaRPr kumimoji="0" lang="de-DE" sz="2400" b="1" i="0" u="none" strike="noStrike" cap="none" normalizeH="0" baseline="0" dirty="0">
              <a:ln>
                <a:noFill/>
              </a:ln>
              <a:solidFill>
                <a:schemeClr val="tx1"/>
              </a:solidFill>
              <a:effectLst/>
              <a:latin typeface="Arial" charset="0"/>
            </a:endParaRPr>
          </a:p>
        </p:txBody>
      </p:sp>
      <p:grpSp>
        <p:nvGrpSpPr>
          <p:cNvPr id="6" name="Gruppieren 5"/>
          <p:cNvGrpSpPr/>
          <p:nvPr/>
        </p:nvGrpSpPr>
        <p:grpSpPr>
          <a:xfrm>
            <a:off x="894630" y="1213229"/>
            <a:ext cx="5068741" cy="5599113"/>
            <a:chOff x="894630" y="1772444"/>
            <a:chExt cx="5068741" cy="5599113"/>
          </a:xfrm>
        </p:grpSpPr>
        <p:pic>
          <p:nvPicPr>
            <p:cNvPr id="6146" name="Picture 2" descr="C:\Users\peer.johannsen.MA\Documents\Hochschule Pforzheim\Vorlesungen\Vorlesungen 2016 SS\Robot Programming\Manuals\Template\manual_03.PNG"/>
            <p:cNvPicPr>
              <a:picLocks noChangeAspect="1" noChangeArrowheads="1"/>
            </p:cNvPicPr>
            <p:nvPr/>
          </p:nvPicPr>
          <p:blipFill rotWithShape="1">
            <a:blip r:embed="rId2">
              <a:extLst>
                <a:ext uri="{28A0092B-C50C-407E-A947-70E740481C1C}">
                  <a14:useLocalDpi xmlns:a14="http://schemas.microsoft.com/office/drawing/2010/main" val="0"/>
                </a:ext>
              </a:extLst>
            </a:blip>
            <a:srcRect t="6436" b="-6436"/>
            <a:stretch/>
          </p:blipFill>
          <p:spPr bwMode="auto">
            <a:xfrm>
              <a:off x="894630" y="1772444"/>
              <a:ext cx="5068741" cy="5599113"/>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p:cNvSpPr/>
            <p:nvPr/>
          </p:nvSpPr>
          <p:spPr bwMode="auto">
            <a:xfrm>
              <a:off x="4725144" y="6444208"/>
              <a:ext cx="936104"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sp>
          <p:nvSpPr>
            <p:cNvPr id="3" name="Abgerundetes Rechteck 2"/>
            <p:cNvSpPr/>
            <p:nvPr/>
          </p:nvSpPr>
          <p:spPr bwMode="auto">
            <a:xfrm>
              <a:off x="930255" y="2656606"/>
              <a:ext cx="1310234" cy="1527290"/>
            </a:xfrm>
            <a:prstGeom prst="roundRect">
              <a:avLst>
                <a:gd name="adj" fmla="val 9416"/>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grpSp>
      <p:sp>
        <p:nvSpPr>
          <p:cNvPr id="7" name="Rechteck 6"/>
          <p:cNvSpPr/>
          <p:nvPr/>
        </p:nvSpPr>
        <p:spPr bwMode="auto">
          <a:xfrm>
            <a:off x="665333" y="6670086"/>
            <a:ext cx="5527334" cy="43204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CREDITS</a:t>
            </a:r>
            <a:endParaRPr kumimoji="0" lang="de-DE" sz="2400" b="1" i="0" u="none" strike="noStrike" cap="none" normalizeH="0" baseline="0" dirty="0">
              <a:ln>
                <a:noFill/>
              </a:ln>
              <a:solidFill>
                <a:schemeClr val="tx1"/>
              </a:solidFill>
              <a:effectLst/>
              <a:latin typeface="Arial" charset="0"/>
            </a:endParaRPr>
          </a:p>
        </p:txBody>
      </p:sp>
      <p:sp>
        <p:nvSpPr>
          <p:cNvPr id="8" name="Textfeld 7"/>
          <p:cNvSpPr txBox="1"/>
          <p:nvPr/>
        </p:nvSpPr>
        <p:spPr>
          <a:xfrm>
            <a:off x="764704" y="7222421"/>
            <a:ext cx="5328592" cy="938719"/>
          </a:xfrm>
          <a:prstGeom prst="rect">
            <a:avLst/>
          </a:prstGeom>
          <a:noFill/>
        </p:spPr>
        <p:txBody>
          <a:bodyPr wrap="square" rtlCol="0">
            <a:spAutoFit/>
          </a:bodyPr>
          <a:lstStyle/>
          <a:p>
            <a:r>
              <a:rPr lang="en-US" sz="1100" dirty="0"/>
              <a:t>This game was developed by </a:t>
            </a:r>
            <a:r>
              <a:rPr lang="en-US" sz="1100" b="1" dirty="0">
                <a:solidFill>
                  <a:srgbClr val="FF0000"/>
                </a:solidFill>
              </a:rPr>
              <a:t>Julian Albrecht</a:t>
            </a:r>
            <a:r>
              <a:rPr lang="en-US" sz="1100" dirty="0"/>
              <a:t> and programmed in C and MC6809 assembly language. It is the outcome of a student project which was part of the elective course “Advanced hardware-oriented C and Assembly Language Programming” at Pforzheim University, Germany, in spring term 2025, supervised and tutored by Prof. Dr. </a:t>
            </a:r>
            <a:r>
              <a:rPr lang="en-US" sz="1100" dirty="0" err="1"/>
              <a:t>rer</a:t>
            </a:r>
            <a:r>
              <a:rPr lang="en-US" sz="1100" dirty="0"/>
              <a:t>. nat. Peer Johannsen. </a:t>
            </a:r>
          </a:p>
        </p:txBody>
      </p:sp>
    </p:spTree>
    <p:extLst>
      <p:ext uri="{BB962C8B-B14F-4D97-AF65-F5344CB8AC3E}">
        <p14:creationId xmlns:p14="http://schemas.microsoft.com/office/powerpoint/2010/main" val="236919704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eer.johannsen.MA\Documents\Hochschule Pforzheim\Vorlesungen\Vorlesungen 2016 SS\Robot Programming\Manuals\Template\manual_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696" y="785052"/>
            <a:ext cx="5502044" cy="760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083434"/>
      </p:ext>
    </p:extLst>
  </p:cSld>
  <p:clrMapOvr>
    <a:masterClrMapping/>
  </p:clrMapOvr>
  <p:transition/>
</p:sld>
</file>

<file path=ppt/theme/theme1.xml><?xml version="1.0" encoding="utf-8"?>
<a:theme xmlns:a="http://schemas.openxmlformats.org/drawingml/2006/main" name="2_Vorlage FH">
  <a:themeElements>
    <a:clrScheme name="Vorlage FH 2">
      <a:dk1>
        <a:srgbClr val="000000"/>
      </a:dk1>
      <a:lt1>
        <a:srgbClr val="FFFFFF"/>
      </a:lt1>
      <a:dk2>
        <a:srgbClr val="000000"/>
      </a:dk2>
      <a:lt2>
        <a:srgbClr val="999999"/>
      </a:lt2>
      <a:accent1>
        <a:srgbClr val="5C65C2"/>
      </a:accent1>
      <a:accent2>
        <a:srgbClr val="97B8E1"/>
      </a:accent2>
      <a:accent3>
        <a:srgbClr val="FFFFFF"/>
      </a:accent3>
      <a:accent4>
        <a:srgbClr val="000000"/>
      </a:accent4>
      <a:accent5>
        <a:srgbClr val="B5B8DD"/>
      </a:accent5>
      <a:accent6>
        <a:srgbClr val="88A6CC"/>
      </a:accent6>
      <a:hlink>
        <a:srgbClr val="7F96D2"/>
      </a:hlink>
      <a:folHlink>
        <a:srgbClr val="6B82D7"/>
      </a:folHlink>
    </a:clrScheme>
    <a:fontScheme name="PJ 1">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charset="0"/>
          </a:defRPr>
        </a:defPPr>
      </a:lstStyle>
    </a:lnDef>
  </a:objectDefaults>
  <a:extraClrSchemeLst>
    <a:extraClrScheme>
      <a:clrScheme name="Vorlage FH 1">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age FH 2">
        <a:dk1>
          <a:srgbClr val="000000"/>
        </a:dk1>
        <a:lt1>
          <a:srgbClr val="FFFFFF"/>
        </a:lt1>
        <a:dk2>
          <a:srgbClr val="000000"/>
        </a:dk2>
        <a:lt2>
          <a:srgbClr val="999999"/>
        </a:lt2>
        <a:accent1>
          <a:srgbClr val="5C65C2"/>
        </a:accent1>
        <a:accent2>
          <a:srgbClr val="97B8E1"/>
        </a:accent2>
        <a:accent3>
          <a:srgbClr val="FFFFFF"/>
        </a:accent3>
        <a:accent4>
          <a:srgbClr val="000000"/>
        </a:accent4>
        <a:accent5>
          <a:srgbClr val="B5B8DD"/>
        </a:accent5>
        <a:accent6>
          <a:srgbClr val="88A6CC"/>
        </a:accent6>
        <a:hlink>
          <a:srgbClr val="7F96D2"/>
        </a:hlink>
        <a:folHlink>
          <a:srgbClr val="6B82D7"/>
        </a:folHlink>
      </a:clrScheme>
      <a:clrMap bg1="lt1" tx1="dk1" bg2="lt2" tx2="dk2" accent1="accent1" accent2="accent2" accent3="accent3" accent4="accent4" accent5="accent5" accent6="accent6" hlink="hlink" folHlink="folHlink"/>
    </a:extraClrScheme>
    <a:extraClrScheme>
      <a:clrScheme name="Vorlage FH 3">
        <a:dk1>
          <a:srgbClr val="000000"/>
        </a:dk1>
        <a:lt1>
          <a:srgbClr val="FFFFFF"/>
        </a:lt1>
        <a:dk2>
          <a:srgbClr val="000000"/>
        </a:dk2>
        <a:lt2>
          <a:srgbClr val="918A82"/>
        </a:lt2>
        <a:accent1>
          <a:srgbClr val="822DDC"/>
        </a:accent1>
        <a:accent2>
          <a:srgbClr val="A691EE"/>
        </a:accent2>
        <a:accent3>
          <a:srgbClr val="FFFFFF"/>
        </a:accent3>
        <a:accent4>
          <a:srgbClr val="000000"/>
        </a:accent4>
        <a:accent5>
          <a:srgbClr val="C1ADEB"/>
        </a:accent5>
        <a:accent6>
          <a:srgbClr val="9683D8"/>
        </a:accent6>
        <a:hlink>
          <a:srgbClr val="9B7BEA"/>
        </a:hlink>
        <a:folHlink>
          <a:srgbClr val="754FE3"/>
        </a:folHlink>
      </a:clrScheme>
      <a:clrMap bg1="lt1" tx1="dk1" bg2="lt2" tx2="dk2" accent1="accent1" accent2="accent2" accent3="accent3" accent4="accent4" accent5="accent5" accent6="accent6" hlink="hlink" folHlink="folHlink"/>
    </a:extraClrScheme>
    <a:extraClrScheme>
      <a:clrScheme name="Vorlage FH 4">
        <a:dk1>
          <a:srgbClr val="000000"/>
        </a:dk1>
        <a:lt1>
          <a:srgbClr val="FFFFFF"/>
        </a:lt1>
        <a:dk2>
          <a:srgbClr val="000000"/>
        </a:dk2>
        <a:lt2>
          <a:srgbClr val="918A82"/>
        </a:lt2>
        <a:accent1>
          <a:srgbClr val="CB3974"/>
        </a:accent1>
        <a:accent2>
          <a:srgbClr val="DE8CAE"/>
        </a:accent2>
        <a:accent3>
          <a:srgbClr val="FFFFFF"/>
        </a:accent3>
        <a:accent4>
          <a:srgbClr val="000000"/>
        </a:accent4>
        <a:accent5>
          <a:srgbClr val="E2AEBC"/>
        </a:accent5>
        <a:accent6>
          <a:srgbClr val="C97E9D"/>
        </a:accent6>
        <a:hlink>
          <a:srgbClr val="DA779F"/>
        </a:hlink>
        <a:folHlink>
          <a:srgbClr val="D4638F"/>
        </a:folHlink>
      </a:clrScheme>
      <a:clrMap bg1="lt1" tx1="dk1" bg2="lt2" tx2="dk2" accent1="accent1" accent2="accent2" accent3="accent3" accent4="accent4" accent5="accent5" accent6="accent6" hlink="hlink" folHlink="folHlink"/>
    </a:extraClrScheme>
    <a:extraClrScheme>
      <a:clrScheme name="Vorlage FH 5">
        <a:dk1>
          <a:srgbClr val="000000"/>
        </a:dk1>
        <a:lt1>
          <a:srgbClr val="FFFFFF"/>
        </a:lt1>
        <a:dk2>
          <a:srgbClr val="000000"/>
        </a:dk2>
        <a:lt2>
          <a:srgbClr val="918A82"/>
        </a:lt2>
        <a:accent1>
          <a:srgbClr val="24983C"/>
        </a:accent1>
        <a:accent2>
          <a:srgbClr val="75DC75"/>
        </a:accent2>
        <a:accent3>
          <a:srgbClr val="FFFFFF"/>
        </a:accent3>
        <a:accent4>
          <a:srgbClr val="000000"/>
        </a:accent4>
        <a:accent5>
          <a:srgbClr val="ACCAAF"/>
        </a:accent5>
        <a:accent6>
          <a:srgbClr val="69C769"/>
        </a:accent6>
        <a:hlink>
          <a:srgbClr val="52D544"/>
        </a:hlink>
        <a:folHlink>
          <a:srgbClr val="45B023"/>
        </a:folHlink>
      </a:clrScheme>
      <a:clrMap bg1="lt1" tx1="dk1" bg2="lt2" tx2="dk2" accent1="accent1" accent2="accent2" accent3="accent3" accent4="accent4" accent5="accent5" accent6="accent6" hlink="hlink" folHlink="folHlink"/>
    </a:extraClrScheme>
    <a:extraClrScheme>
      <a:clrScheme name="Vorlage FH 6">
        <a:dk1>
          <a:srgbClr val="000000"/>
        </a:dk1>
        <a:lt1>
          <a:srgbClr val="FFFFFF"/>
        </a:lt1>
        <a:dk2>
          <a:srgbClr val="000000"/>
        </a:dk2>
        <a:lt2>
          <a:srgbClr val="918A82"/>
        </a:lt2>
        <a:accent1>
          <a:srgbClr val="EB9E0C"/>
        </a:accent1>
        <a:accent2>
          <a:srgbClr val="F3DC97"/>
        </a:accent2>
        <a:accent3>
          <a:srgbClr val="FFFFFF"/>
        </a:accent3>
        <a:accent4>
          <a:srgbClr val="000000"/>
        </a:accent4>
        <a:accent5>
          <a:srgbClr val="F3CCAA"/>
        </a:accent5>
        <a:accent6>
          <a:srgbClr val="DCC788"/>
        </a:accent6>
        <a:hlink>
          <a:srgbClr val="E7C76F"/>
        </a:hlink>
        <a:folHlink>
          <a:srgbClr val="E3B54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555</Words>
  <Application>Microsoft Office PowerPoint</Application>
  <PresentationFormat>Bildschirmpräsentation (4:3)</PresentationFormat>
  <Paragraphs>45</Paragraphs>
  <Slides>6</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6</vt:i4>
      </vt:variant>
    </vt:vector>
  </HeadingPairs>
  <TitlesOfParts>
    <vt:vector size="11" baseType="lpstr">
      <vt:lpstr>Arial</vt:lpstr>
      <vt:lpstr>Frutiger 45 Light</vt:lpstr>
      <vt:lpstr>Symbol</vt:lpstr>
      <vt:lpstr>Times New Roman</vt:lpstr>
      <vt:lpstr>2_Vorlage FH</vt:lpstr>
      <vt:lpstr>PowerPoint-Präsentation</vt:lpstr>
      <vt:lpstr>PowerPoint-Präsentation</vt:lpstr>
      <vt:lpstr>PowerPoint-Präsentation</vt:lpstr>
      <vt:lpstr>PowerPoint-Präsentation</vt:lpstr>
      <vt:lpstr>PowerPoint-Präsentation</vt:lpstr>
      <vt:lpstr>PowerPoint-Präsentation</vt:lpstr>
    </vt:vector>
  </TitlesOfParts>
  <Company>Hochschule Pforzheim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Software-Entwicklung 1 - 01 - Grundlagen von C</dc:title>
  <dc:creator>Prof. Dr. rer. nat. Peer Johannsen</dc:creator>
  <cp:lastModifiedBy>Julian Albrecht</cp:lastModifiedBy>
  <cp:revision>1021</cp:revision>
  <cp:lastPrinted>2016-03-08T07:59:56Z</cp:lastPrinted>
  <dcterms:created xsi:type="dcterms:W3CDTF">2004-10-10T13:55:48Z</dcterms:created>
  <dcterms:modified xsi:type="dcterms:W3CDTF">2025-09-27T12:06:08Z</dcterms:modified>
</cp:coreProperties>
</file>