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72806" autoAdjust="0"/>
  </p:normalViewPr>
  <p:slideViewPr>
    <p:cSldViewPr snapToObjects="1">
      <p:cViewPr varScale="1">
        <p:scale>
          <a:sx n="120" d="100"/>
          <a:sy n="120" d="100"/>
        </p:scale>
        <p:origin x="3996" y="108"/>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20.05.2025</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20.05.2025</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a:t>CROC &amp; DOC</a:t>
            </a:r>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solidFill>
                  <a:srgbClr val="FF0000"/>
                </a:solidFill>
              </a:rPr>
              <a:t>CROC &amp; DOC </a:t>
            </a:r>
            <a:r>
              <a:rPr lang="en-US" sz="1200" dirty="0"/>
              <a:t>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a:t>CROC &amp; DOC</a:t>
            </a:r>
            <a:endParaRPr kumimoji="0" lang="de-DE" sz="4000" b="1" i="0" u="none" strike="noStrike" normalizeH="0" dirty="0">
              <a:ln>
                <a:noFill/>
              </a:ln>
              <a:solidFill>
                <a:schemeClr val="tx1"/>
              </a:solidFill>
            </a:endParaRPr>
          </a:p>
        </p:txBody>
      </p:sp>
      <p:grpSp>
        <p:nvGrpSpPr>
          <p:cNvPr id="7" name="Gruppieren 6"/>
          <p:cNvGrpSpPr/>
          <p:nvPr/>
        </p:nvGrpSpPr>
        <p:grpSpPr>
          <a:xfrm>
            <a:off x="908720" y="3945346"/>
            <a:ext cx="5039841" cy="3890501"/>
            <a:chOff x="908720" y="4083575"/>
            <a:chExt cx="5039841" cy="3890501"/>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415498"/>
            </a:xfrm>
            <a:prstGeom prst="rect">
              <a:avLst/>
            </a:prstGeom>
            <a:noFill/>
          </p:spPr>
          <p:txBody>
            <a:bodyPr wrap="square" rtlCol="0">
              <a:spAutoFit/>
            </a:bodyPr>
            <a:lstStyle/>
            <a:p>
              <a:r>
                <a:rPr lang="en-US" sz="1050" b="1" dirty="0"/>
                <a:t>Button 1</a:t>
              </a:r>
            </a:p>
            <a:p>
              <a:r>
                <a:rPr lang="en-US" sz="1050" dirty="0"/>
                <a:t>Jump</a:t>
              </a:r>
            </a:p>
          </p:txBody>
        </p:sp>
        <p:sp>
          <p:nvSpPr>
            <p:cNvPr id="8" name="Textfeld 7"/>
            <p:cNvSpPr txBox="1"/>
            <p:nvPr/>
          </p:nvSpPr>
          <p:spPr>
            <a:xfrm>
              <a:off x="3932337" y="4099578"/>
              <a:ext cx="2016224" cy="415498"/>
            </a:xfrm>
            <a:prstGeom prst="rect">
              <a:avLst/>
            </a:prstGeom>
            <a:noFill/>
          </p:spPr>
          <p:txBody>
            <a:bodyPr wrap="square" rtlCol="0">
              <a:spAutoFit/>
            </a:bodyPr>
            <a:lstStyle/>
            <a:p>
              <a:r>
                <a:rPr lang="en-US" sz="1050" b="1" dirty="0"/>
                <a:t>Button 2</a:t>
              </a:r>
            </a:p>
            <a:p>
              <a:r>
                <a:rPr lang="en-US" sz="1050" dirty="0"/>
                <a:t>Hit or grab.</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a:t>Joystick</a:t>
              </a:r>
            </a:p>
            <a:p>
              <a:r>
                <a:rPr lang="en-US" sz="1050" dirty="0"/>
                <a:t>Moves character to the left or right.</a:t>
              </a:r>
            </a:p>
          </p:txBody>
        </p:sp>
        <p:sp>
          <p:nvSpPr>
            <p:cNvPr id="12" name="Textfeld 11"/>
            <p:cNvSpPr txBox="1"/>
            <p:nvPr/>
          </p:nvSpPr>
          <p:spPr>
            <a:xfrm>
              <a:off x="2708921" y="7396995"/>
              <a:ext cx="1152127" cy="577081"/>
            </a:xfrm>
            <a:prstGeom prst="rect">
              <a:avLst/>
            </a:prstGeom>
            <a:noFill/>
          </p:spPr>
          <p:txBody>
            <a:bodyPr wrap="square" rtlCol="0">
              <a:spAutoFit/>
            </a:bodyPr>
            <a:lstStyle/>
            <a:p>
              <a:r>
                <a:rPr lang="en-US" sz="1050" b="1" dirty="0"/>
                <a:t>Button 3</a:t>
              </a:r>
            </a:p>
            <a:p>
              <a:r>
                <a:rPr lang="en-US" sz="1050" dirty="0"/>
                <a:t>Swaps out the character.</a:t>
              </a:r>
            </a:p>
          </p:txBody>
        </p:sp>
        <p:sp>
          <p:nvSpPr>
            <p:cNvPr id="13" name="Textfeld 12"/>
            <p:cNvSpPr txBox="1"/>
            <p:nvPr/>
          </p:nvSpPr>
          <p:spPr>
            <a:xfrm>
              <a:off x="4009359" y="7396995"/>
              <a:ext cx="1579881" cy="415498"/>
            </a:xfrm>
            <a:prstGeom prst="rect">
              <a:avLst/>
            </a:prstGeom>
            <a:noFill/>
          </p:spPr>
          <p:txBody>
            <a:bodyPr wrap="square" rtlCol="0">
              <a:spAutoFit/>
            </a:bodyPr>
            <a:lstStyle/>
            <a:p>
              <a:r>
                <a:rPr lang="en-US" sz="1050" b="1" dirty="0"/>
                <a:t>Button 4</a:t>
              </a:r>
            </a:p>
            <a:p>
              <a:r>
                <a:rPr lang="en-US" sz="1050" dirty="0"/>
                <a:t>No function.</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5755422"/>
          </a:xfrm>
          <a:prstGeom prst="rect">
            <a:avLst/>
          </a:prstGeom>
          <a:noFill/>
        </p:spPr>
        <p:txBody>
          <a:bodyPr wrap="square" rtlCol="0">
            <a:spAutoFit/>
          </a:bodyPr>
          <a:lstStyle/>
          <a:p>
            <a:r>
              <a:rPr lang="en-US" sz="1400" b="1" dirty="0"/>
              <a:t>PLAYER SELECTION</a:t>
            </a:r>
          </a:p>
          <a:p>
            <a:r>
              <a:rPr lang="en-US" sz="1200" dirty="0"/>
              <a:t>This game can be played by only one player.</a:t>
            </a:r>
          </a:p>
          <a:p>
            <a:endParaRPr lang="en-US" sz="1200" dirty="0"/>
          </a:p>
          <a:p>
            <a:r>
              <a:rPr lang="en-US" sz="1400" b="1" dirty="0"/>
              <a:t>OPTION SELECTION</a:t>
            </a:r>
          </a:p>
          <a:p>
            <a:r>
              <a:rPr lang="en-US" sz="1200" dirty="0"/>
              <a:t>Description of the available game options and of how these options are selected in the game menu.</a:t>
            </a:r>
          </a:p>
          <a:p>
            <a:endParaRPr lang="en-US" sz="1200" dirty="0"/>
          </a:p>
          <a:p>
            <a:r>
              <a:rPr lang="en-US" sz="1400" b="1" dirty="0"/>
              <a:t>GAME PLAY</a:t>
            </a:r>
          </a:p>
          <a:p>
            <a:r>
              <a:rPr lang="en-US" sz="1200" dirty="0"/>
              <a:t>CROC &amp; DOC is a Platformer which takes us on a Journey with the Crocodile Croc and the duck Doc with the objective to stop the villainous </a:t>
            </a:r>
            <a:r>
              <a:rPr lang="en-US" sz="1200" dirty="0" err="1"/>
              <a:t>Prae</a:t>
            </a:r>
            <a:r>
              <a:rPr lang="en-US" sz="1200" dirty="0"/>
              <a:t> Ying mantis from trying to largely dry up the earth with his space laser to bring the age of bugs as the new supreme leaders.</a:t>
            </a:r>
          </a:p>
          <a:p>
            <a:endParaRPr lang="en-US" sz="1200" dirty="0"/>
          </a:p>
          <a:p>
            <a:r>
              <a:rPr lang="en-US" sz="1200" dirty="0"/>
              <a:t>Croc and Doc excel at different tasks. Croc is strong, can dash forward and bite his way through the enemy forces. Doc on the other is small but can fly over large areas void of any safe place to stand on. Well, to the untrained eye it might seem more like gliding. Both characters can be swapped while on ground. Beat the levels and you’ve won the game.</a:t>
            </a:r>
          </a:p>
          <a:p>
            <a:endParaRPr lang="en-US" sz="1200" dirty="0"/>
          </a:p>
          <a:p>
            <a:r>
              <a:rPr lang="en-US" sz="1400" b="1" dirty="0">
                <a:solidFill>
                  <a:srgbClr val="FF0000"/>
                </a:solidFill>
              </a:rPr>
              <a:t>WHATEVER ELSE IS IMPORTANT</a:t>
            </a:r>
          </a:p>
          <a:p>
            <a:r>
              <a:rPr lang="en-US" sz="1200" dirty="0"/>
              <a:t>In the game your character is the center of the screen and can be moved through the stage. Jumping on villains makes them so dizzy that they will question their actions and leave the screen. But beware! Don’t get hit from the front or back. This will banish your current character from the screen, and he can’t be played until you find a crate that can be thrown and broken to bring him back. When both Doc and Croc are banished is the world doomed, and you will lose the game.</a:t>
            </a:r>
          </a:p>
          <a:p>
            <a:endParaRPr lang="en-US" sz="1200" dirty="0"/>
          </a:p>
          <a:p>
            <a:r>
              <a:rPr lang="en-US" sz="1200" dirty="0"/>
              <a:t>Can you stop them?</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1569660"/>
          </a:xfrm>
          <a:prstGeom prst="rect">
            <a:avLst/>
          </a:prstGeom>
          <a:noFill/>
        </p:spPr>
        <p:txBody>
          <a:bodyPr wrap="square" rtlCol="0">
            <a:spAutoFit/>
          </a:bodyPr>
          <a:lstStyle/>
          <a:p>
            <a:r>
              <a:rPr lang="en-US" sz="1200" dirty="0"/>
              <a:t>Points are awarded for achieving the following:</a:t>
            </a:r>
          </a:p>
          <a:p>
            <a:endParaRPr lang="en-US" sz="1200" dirty="0"/>
          </a:p>
          <a:p>
            <a:r>
              <a:rPr lang="en-US" sz="1200" dirty="0"/>
              <a:t>Jump on enemies and persuade them with your buttocks to earn points.</a:t>
            </a:r>
          </a:p>
          <a:p>
            <a:endParaRPr lang="en-US" sz="1200" dirty="0"/>
          </a:p>
          <a:p>
            <a:endParaRPr lang="en-US" sz="1200" dirty="0"/>
          </a:p>
          <a:p>
            <a:endParaRPr lang="en-US" sz="1200" dirty="0"/>
          </a:p>
          <a:p>
            <a:endParaRPr lang="en-US" sz="1200" dirty="0"/>
          </a:p>
          <a:p>
            <a:endParaRPr lang="en-US" sz="1200" dirty="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a:t>
            </a:r>
            <a:r>
              <a:rPr lang="en-US" sz="1100" b="1" dirty="0">
                <a:solidFill>
                  <a:srgbClr val="FF0000"/>
                </a:solidFill>
              </a:rPr>
              <a:t>Julian Albrecht</a:t>
            </a:r>
            <a:r>
              <a:rPr lang="en-US" sz="1100" dirty="0"/>
              <a:t> and programmed in C and MC6809 assembly language. It is the outcome of a student project which was part of the elective course “Advanced hardware-oriented C and Assembly Language Programming” at Pforzheim University, Germany, in spring term 2025,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536</Words>
  <Application>Microsoft Office PowerPoint</Application>
  <PresentationFormat>Bildschirmpräsentation (4:3)</PresentationFormat>
  <Paragraphs>45</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Julian Albrecht</cp:lastModifiedBy>
  <cp:revision>1019</cp:revision>
  <cp:lastPrinted>2016-03-08T07:59:56Z</cp:lastPrinted>
  <dcterms:created xsi:type="dcterms:W3CDTF">2004-10-10T13:55:48Z</dcterms:created>
  <dcterms:modified xsi:type="dcterms:W3CDTF">2025-05-20T18:21:01Z</dcterms:modified>
</cp:coreProperties>
</file>