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D349-B192-0CEE-DD55-2C8CDC37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6068A-F03D-29C9-451F-33E0162F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8934-732C-900B-633F-BF9B64BA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4310-0FB0-F834-451E-C4594992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3E3D-A40C-CD19-305C-8B7196C8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47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9822-AAF4-F670-C4C1-91DA9515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1B05-D41B-D191-9004-448990439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CA1D-1647-CE70-A763-B5F13446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ECEA9-2585-E150-CC16-0BE0EFE8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FC97-15A6-AEF1-6D85-55320174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1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D2581-7125-572F-C897-863529F4D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2E97-E0C8-D297-85F0-C9404E368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BA9A-4A26-7F8F-3DC7-BE0F14A7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15C4-188B-1F53-3476-3D968B3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5C90-2F9A-56D4-307D-D32AEC13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4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2A7-E83F-5D9D-EC56-49C2ACD4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484D-5104-18B8-163B-43755525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E3AD-44B6-DC5E-ADAD-8ED43AAE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2692-F748-2A16-F25F-10678EA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8B33-8138-2FAD-26E4-643F2CF9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56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1031-5274-2F90-A5A9-0F60C361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64E80-BAB2-7996-833C-A0F60A58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791EA-B4BF-CA45-C0FC-EF119563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94BE-6AAF-2459-6F6E-7D905F7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A57E-A3ED-9444-BED7-37363454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5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171A-D925-1A63-F5BE-88D33BFE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B516-510B-78CC-99C3-6AB0A2CE2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EF01B-F312-CC2C-947E-A5DBA98F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8BE84-108C-DD53-438E-C5DF6E64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945A6-88FB-D5A0-DFCC-08C614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63C0-8F72-FF16-CBB3-6407F6BE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94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607D-5C99-A444-AC7A-1BA0E5F0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6B0F-FCC0-4223-A329-F2E7B223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49ED6-01F9-9F71-3DBD-E6E8A996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C0B19-DBFE-2F15-3DFC-B8A394F56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28844-BDE1-0B6A-E182-7191CE774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DAE84-5266-A8CE-C280-16ECE198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3953E-E70D-B9E6-976C-9F404BC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53844-7A70-DD48-29C2-6FBB394E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5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FB0-FB55-F8F5-DE88-1A394987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B91C3-8721-407C-8CD0-9D790230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1DBFE-DF7E-6F45-2F76-958A1165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8C47B-5B77-8DEC-0D6D-52FB509B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45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B80E9-52E1-02CD-AA8C-7DD682F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6C73-D757-DD3C-028E-BD9EABA3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1B27-C6AD-DD1C-816E-AB2618E1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2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09F9-A69A-3B76-9E92-4AFAE3E2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2A1E-73CE-5864-BCC1-29ACED59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44C0-CC50-10CF-BAD1-6D8BC6CE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651F9-7752-2872-8B70-9A3A139A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AC776-18E2-5562-BF51-17F0DF64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A71A0-EABE-0DD0-A6BF-60CFA175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35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311E-58B5-405A-CB1D-9040D84D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EEE58-997F-35C0-9D17-9629D2BAB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FDF3E-CAE9-8A59-B028-C71D9984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0ABE2-0C80-1693-3AD7-870EC1B0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ACE9-1FF4-B110-854E-05DD1E42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D735-61BF-A356-A058-44B1CEDB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2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5D585-251F-B4D1-0879-FBE3211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D8E7-6C2A-7419-DD27-CF012156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D05B-659D-C4F3-215C-AE9FB9D15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382E4-9DC1-4A2D-B2EF-9495E9717B1F}" type="datetimeFigureOut">
              <a:rPr lang="en-AU" smtClean="0"/>
              <a:t>1/09/2024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4E49-B5CF-5B7E-91DF-315B57F10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13E1-7266-4D0C-571B-81284C50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D9098-9D3F-4A85-A296-6DBC70D0C3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02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24DBC-61E1-502D-CC29-53CDBF0F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4800" dirty="0">
                <a:solidFill>
                  <a:srgbClr val="FFFFFF"/>
                </a:solidFill>
              </a:rPr>
              <a:t>Assessment 2 - 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0185-438E-27EC-CD26-60EDCC2D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369" y="4741117"/>
            <a:ext cx="6051236" cy="124182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COIT11241: Cyber Security Technologies</a:t>
            </a:r>
          </a:p>
          <a:p>
            <a:pPr algn="r"/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076F4-6B3B-4383-158E-A055540D822F}"/>
              </a:ext>
            </a:extLst>
          </p:cNvPr>
          <p:cNvSpPr txBox="1"/>
          <p:nvPr/>
        </p:nvSpPr>
        <p:spPr>
          <a:xfrm>
            <a:off x="8875396" y="4797188"/>
            <a:ext cx="276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Name: Albrent Pangan</a:t>
            </a:r>
          </a:p>
          <a:p>
            <a:r>
              <a:rPr lang="en-AU" dirty="0">
                <a:solidFill>
                  <a:schemeClr val="bg1"/>
                </a:solidFill>
              </a:rPr>
              <a:t>ID: 12185449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09/2024</a:t>
            </a:r>
          </a:p>
        </p:txBody>
      </p:sp>
    </p:spTree>
    <p:extLst>
      <p:ext uri="{BB962C8B-B14F-4D97-AF65-F5344CB8AC3E}">
        <p14:creationId xmlns:p14="http://schemas.microsoft.com/office/powerpoint/2010/main" val="258898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324DBC-61E1-502D-CC29-53CDBF0F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AU" sz="5200">
                <a:solidFill>
                  <a:schemeClr val="tx2"/>
                </a:solidFill>
              </a:rPr>
              <a:t>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0185-438E-27EC-CD26-60EDCC2D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2"/>
                </a:solidFill>
              </a:rPr>
              <a:t>Vulnerabilities Scan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76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6AFBD-0522-6AB8-6381-A2273BD4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Win2022 VM Vulnerability 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855B3-51C1-821A-C83B-5EDC8AE1C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07083"/>
            <a:ext cx="7225748" cy="44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1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29A23-F258-5AD4-21F8-3231BFB3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4200"/>
              <a:t>Vulnerabilities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1FD7B9-FA3C-F1E3-5BE3-C28CF1DC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Critical: N/A</a:t>
            </a:r>
          </a:p>
          <a:p>
            <a:r>
              <a:rPr lang="en-US" sz="2200" dirty="0"/>
              <a:t>High: 2%</a:t>
            </a:r>
          </a:p>
          <a:p>
            <a:r>
              <a:rPr lang="en-US" sz="2200" dirty="0"/>
              <a:t>Medium: 12%</a:t>
            </a:r>
          </a:p>
          <a:p>
            <a:r>
              <a:rPr lang="en-US" sz="2200" dirty="0"/>
              <a:t>Low: 2%</a:t>
            </a:r>
          </a:p>
          <a:p>
            <a:r>
              <a:rPr lang="en-US" sz="2200" dirty="0"/>
              <a:t>Info: 84%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09BA1-C226-77C9-EA18-56C0AE72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7736"/>
            <a:ext cx="6903720" cy="3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6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6BEB2-0B14-FFB7-C726-865B15F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AU" sz="5400"/>
              <a:t>Win2022 VM Nmap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C5CA1-40EF-AF5E-775E-378AECC1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27854"/>
            <a:ext cx="6894576" cy="311979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967090-B11F-5F42-36FB-64CA9A71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Command: </a:t>
            </a:r>
            <a:r>
              <a:rPr lang="en-US" sz="2200" dirty="0" err="1"/>
              <a:t>nmap</a:t>
            </a:r>
            <a:r>
              <a:rPr lang="en-US" sz="2200" dirty="0"/>
              <a:t> 192.168.56.50 –p 10000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97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88490-0350-C137-D382-B1981C3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nmap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288DB-405F-5965-A273-E44690514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646" y="643466"/>
            <a:ext cx="39120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5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ABD4-9C36-5038-8304-53B8ED37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WafW00f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F5DB-2DA5-264B-A6EA-642CE2D0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14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Assessment 2 - Portfolio</vt:lpstr>
      <vt:lpstr>Week 6</vt:lpstr>
      <vt:lpstr>Win2022 VM Vulnerability scan</vt:lpstr>
      <vt:lpstr>Vulnerabilities</vt:lpstr>
      <vt:lpstr>Win2022 VM Nmap</vt:lpstr>
      <vt:lpstr>More nmap ports</vt:lpstr>
      <vt:lpstr>WafW00f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Albrent Pangan</dc:creator>
  <cp:lastModifiedBy>Albrent Pangan</cp:lastModifiedBy>
  <cp:revision>1</cp:revision>
  <dcterms:created xsi:type="dcterms:W3CDTF">2024-09-01T05:58:52Z</dcterms:created>
  <dcterms:modified xsi:type="dcterms:W3CDTF">2024-09-01T10:38:32Z</dcterms:modified>
</cp:coreProperties>
</file>